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8AC1C-4B93-4691-B2FE-FD363CC6BCDA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9BA88-2153-49D6-A161-1D38C14FA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406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2A57-1607-9498-F714-3AFDB8433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F8B2E-259A-D456-DA9C-40DB2A2EE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BB2FD-9EB2-87D2-5E4F-793C0F01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3F669-E754-5ECD-EF02-E6B8A33A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873A2-2463-CE88-0692-11A30FDD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15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5A27-FA41-CE64-699F-DB6ECD12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38595-2289-D6FF-C6C1-30BD0E785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F0AC9-8BB8-E203-6C60-0CEB039C7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F0A9B-4E59-0A24-C68C-71EBDA837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7E9E3-D1BA-8C2D-115B-79983426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06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30C43-3CA3-39A9-090A-73A54C09C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01844-798A-AAC5-B560-3B4623BD7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E3CC6-02A1-B092-3D9E-0AF724EB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15002-C631-DE7E-2421-034A30A3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F0A0A-EF38-CCD0-D590-3DB37C5F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54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4761-1563-39A9-42BB-0B802388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C2D49-540C-DDB6-CD52-E37FB6553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55C17-6B6C-155A-48F6-0A711BCB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BDE49-8E9C-D117-9C60-BBB0F40C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9D257-33E2-517F-7B40-7FBCD46B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20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609F-3CE9-6A4B-FC39-2750AF33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EF28E-EEE3-1E81-ED82-95DC4102F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83899-3BF8-A4B8-C615-C175448D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A5B11-F105-896E-1444-0659F5A5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F3F99-384B-40FF-C3FA-97F42593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60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4C77-4181-2FFA-685B-D433C2CE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C145-ADA3-80BF-1D5F-DBD602BBF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4A37D-44D7-D9A9-CDBC-93CD8E5E5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39D1E-45DA-5BF7-65D0-0E1F33B77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09135-77E0-29DD-FE7E-FD14B84FD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2C912-0ED6-674F-B822-F2C1E655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74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4A2E-CE06-9A32-140E-4FE780496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2EB58-BADC-75CA-8845-8A39BB7E9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2DB2F-BF3D-59C5-DD15-32229100E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83B5C-8105-B77E-2995-C04DF68B5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5363ED-49A0-3DCD-1D86-7B057C833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27A699-DD5D-3320-3288-85C86E38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38AE8F-C1B1-F622-BD55-99EC9AA1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970544-97D4-B9DE-CD49-E66BE93E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07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6F7DE-1145-52DE-4D24-EB6743DA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2192D-46E5-2CBC-271F-3874BF49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D6BEA-F2DC-50F8-C288-51A268FF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31B31-709C-CEE4-BFDE-D2F52496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03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3034B7-AF26-EFFE-27DF-D7F837F9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A2948-464C-C0DD-6D67-6B766281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C7A46-C7AE-A864-F1CC-9D46FBD5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09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A124-F864-8A3E-BCB1-1941BB35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E49B9-F4E1-B310-F37E-4BF21E19F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6C009-13F3-FB1C-A280-0E29F2794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A49C2-78E0-4B23-41FB-9244480A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26F09-FE93-435C-EE71-E27E96B9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70CD6-F0A2-2078-9764-C299AD91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28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8D61-2ECA-2160-9015-7FCAEA3CE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BA3EC-D067-D6E4-FCFA-8384DE4BC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6AD7B-0D29-DB92-0A95-25FE725C1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4EBE1-FDE9-FA39-6570-63794B28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8003A-B605-2B10-1D28-8A896EBC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610BE-7C8B-DABE-F15E-FF5AA179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00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CD5DDB-4810-5C14-2F8E-768168CC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70223-911A-129C-0380-25FA694CC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B106D-098D-AA71-27E9-8A4D02552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CF55-8890-4305-89F6-8548D404621B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21A32-C7D4-5A84-B16F-FDA748B45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F5E22-AD99-E1D7-977D-F93879622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03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218C7110-35F5-51A5-9220-85250AD22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132" y="2297704"/>
            <a:ext cx="1256746" cy="70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08871D-F682-D34D-8EF0-443D3A4B664D}"/>
              </a:ext>
            </a:extLst>
          </p:cNvPr>
          <p:cNvCxnSpPr/>
          <p:nvPr/>
        </p:nvCxnSpPr>
        <p:spPr>
          <a:xfrm>
            <a:off x="2926644" y="992011"/>
            <a:ext cx="0" cy="489937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9F60DC-83E4-1F12-3F44-C194CF459689}"/>
              </a:ext>
            </a:extLst>
          </p:cNvPr>
          <p:cNvCxnSpPr/>
          <p:nvPr/>
        </p:nvCxnSpPr>
        <p:spPr>
          <a:xfrm>
            <a:off x="5105186" y="992011"/>
            <a:ext cx="0" cy="489937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F1FECD-8615-60B8-F617-D5E55986B0BB}"/>
              </a:ext>
            </a:extLst>
          </p:cNvPr>
          <p:cNvCxnSpPr/>
          <p:nvPr/>
        </p:nvCxnSpPr>
        <p:spPr>
          <a:xfrm>
            <a:off x="6820553" y="1014722"/>
            <a:ext cx="0" cy="489937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A8E56B-AC1D-6938-256E-F25EA97E2B98}"/>
              </a:ext>
            </a:extLst>
          </p:cNvPr>
          <p:cNvCxnSpPr/>
          <p:nvPr/>
        </p:nvCxnSpPr>
        <p:spPr>
          <a:xfrm>
            <a:off x="8601024" y="992011"/>
            <a:ext cx="0" cy="489937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D3943FC-0CA5-B9FE-0A86-F67AD676A639}"/>
              </a:ext>
            </a:extLst>
          </p:cNvPr>
          <p:cNvSpPr txBox="1"/>
          <p:nvPr/>
        </p:nvSpPr>
        <p:spPr>
          <a:xfrm>
            <a:off x="1126579" y="807345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>
                <a:latin typeface="Abadi" panose="020B0604020104020204" pitchFamily="34" charset="0"/>
              </a:rPr>
              <a:t>Data Extraction</a:t>
            </a:r>
            <a:endParaRPr lang="en-IN" b="1" i="1" u="sng" dirty="0">
              <a:latin typeface="Abadi" panose="020B06040201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E89B71-E54E-B534-A6A2-57756CE323EA}"/>
              </a:ext>
            </a:extLst>
          </p:cNvPr>
          <p:cNvSpPr txBox="1"/>
          <p:nvPr/>
        </p:nvSpPr>
        <p:spPr>
          <a:xfrm>
            <a:off x="2942821" y="807345"/>
            <a:ext cx="2153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u="sng" dirty="0">
                <a:latin typeface="Abadi" panose="020B0604020104020204" pitchFamily="34" charset="0"/>
              </a:rPr>
              <a:t>Data Cleaning and </a:t>
            </a:r>
            <a:r>
              <a:rPr lang="en-GB" b="1" i="1" u="sng" dirty="0" err="1">
                <a:latin typeface="Abadi" panose="020B0604020104020204" pitchFamily="34" charset="0"/>
              </a:rPr>
              <a:t>Trasnformation</a:t>
            </a:r>
            <a:endParaRPr lang="en-IN" b="1" i="1" u="sng" dirty="0">
              <a:latin typeface="Abadi" panose="020B06040201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B91897-15BB-A028-E6A2-18D26C539397}"/>
              </a:ext>
            </a:extLst>
          </p:cNvPr>
          <p:cNvSpPr txBox="1"/>
          <p:nvPr/>
        </p:nvSpPr>
        <p:spPr>
          <a:xfrm>
            <a:off x="5166974" y="814590"/>
            <a:ext cx="15523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i="1" u="sng" dirty="0">
                <a:latin typeface="Abadi" panose="020B0604020104020204" pitchFamily="34" charset="0"/>
              </a:rPr>
              <a:t>Data Storage and Management</a:t>
            </a:r>
            <a:endParaRPr lang="en-IN" b="1" i="1" u="sng" dirty="0">
              <a:latin typeface="Abadi" panose="020B06040201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FF3105-0845-04FA-1FD5-6DEA00D6BD6F}"/>
              </a:ext>
            </a:extLst>
          </p:cNvPr>
          <p:cNvSpPr txBox="1"/>
          <p:nvPr/>
        </p:nvSpPr>
        <p:spPr>
          <a:xfrm>
            <a:off x="6896218" y="814590"/>
            <a:ext cx="155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i="1" u="sng" dirty="0">
                <a:latin typeface="Abadi" panose="020B0604020104020204" pitchFamily="34" charset="0"/>
              </a:rPr>
              <a:t>Scheduling</a:t>
            </a:r>
            <a:endParaRPr lang="en-IN" b="1" i="1" u="sng" dirty="0">
              <a:latin typeface="Abadi" panose="020B06040201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D2ACF4-931B-D01C-3CA1-01E4FAD0A4D7}"/>
              </a:ext>
            </a:extLst>
          </p:cNvPr>
          <p:cNvSpPr txBox="1"/>
          <p:nvPr/>
        </p:nvSpPr>
        <p:spPr>
          <a:xfrm>
            <a:off x="8745069" y="853511"/>
            <a:ext cx="155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i="1" u="sng" dirty="0">
                <a:latin typeface="Abadi" panose="020B0604020104020204" pitchFamily="34" charset="0"/>
              </a:rPr>
              <a:t>Notification</a:t>
            </a:r>
            <a:endParaRPr lang="en-IN" b="1" i="1" u="sng" dirty="0">
              <a:latin typeface="Abadi" panose="020B0604020104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BC58FB-4CF4-30C7-457B-1A91CE3DEA83}"/>
              </a:ext>
            </a:extLst>
          </p:cNvPr>
          <p:cNvCxnSpPr/>
          <p:nvPr/>
        </p:nvCxnSpPr>
        <p:spPr>
          <a:xfrm>
            <a:off x="2654300" y="3154142"/>
            <a:ext cx="584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48C8D0-D572-516C-AF74-7594655D1087}"/>
              </a:ext>
            </a:extLst>
          </p:cNvPr>
          <p:cNvCxnSpPr/>
          <p:nvPr/>
        </p:nvCxnSpPr>
        <p:spPr>
          <a:xfrm>
            <a:off x="4813086" y="3172023"/>
            <a:ext cx="584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809D7D-0E80-FE29-3ED9-41C12DED6ECE}"/>
              </a:ext>
            </a:extLst>
          </p:cNvPr>
          <p:cNvCxnSpPr>
            <a:cxnSpLocks/>
          </p:cNvCxnSpPr>
          <p:nvPr/>
        </p:nvCxnSpPr>
        <p:spPr>
          <a:xfrm>
            <a:off x="6562524" y="3151165"/>
            <a:ext cx="43304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178F34-04A0-29B5-9C59-C2581FE15906}"/>
              </a:ext>
            </a:extLst>
          </p:cNvPr>
          <p:cNvCxnSpPr>
            <a:cxnSpLocks/>
          </p:cNvCxnSpPr>
          <p:nvPr/>
        </p:nvCxnSpPr>
        <p:spPr>
          <a:xfrm>
            <a:off x="8448570" y="3151165"/>
            <a:ext cx="4445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8F9E8CB-7B49-DF11-18C2-ACE70AFD15F7}"/>
              </a:ext>
            </a:extLst>
          </p:cNvPr>
          <p:cNvSpPr txBox="1"/>
          <p:nvPr/>
        </p:nvSpPr>
        <p:spPr>
          <a:xfrm>
            <a:off x="7054760" y="3018134"/>
            <a:ext cx="13263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MS Windows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4D7E56-4A5F-D1CD-5758-0E07A7DA4C05}"/>
              </a:ext>
            </a:extLst>
          </p:cNvPr>
          <p:cNvSpPr txBox="1"/>
          <p:nvPr/>
        </p:nvSpPr>
        <p:spPr>
          <a:xfrm>
            <a:off x="5359212" y="4085986"/>
            <a:ext cx="1345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Local System</a:t>
            </a:r>
          </a:p>
        </p:txBody>
      </p:sp>
      <p:pic>
        <p:nvPicPr>
          <p:cNvPr id="1060" name="Picture 36" descr="Microsoft Excel Logo transparent PNG - StickPNG">
            <a:extLst>
              <a:ext uri="{FF2B5EF4-FFF2-40B4-BE49-F238E27FC236}">
                <a16:creationId xmlns:a16="http://schemas.microsoft.com/office/drawing/2014/main" id="{73497189-0FF5-4FCE-9C16-2D20A9C2B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788" y="3305063"/>
            <a:ext cx="957296" cy="59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BF4CDFE-C606-B312-7875-E4A6DB9204D9}"/>
              </a:ext>
            </a:extLst>
          </p:cNvPr>
          <p:cNvSpPr txBox="1"/>
          <p:nvPr/>
        </p:nvSpPr>
        <p:spPr>
          <a:xfrm>
            <a:off x="3557747" y="3929856"/>
            <a:ext cx="12458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MS Excel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alifornia Energy Commission">
            <a:extLst>
              <a:ext uri="{FF2B5EF4-FFF2-40B4-BE49-F238E27FC236}">
                <a16:creationId xmlns:a16="http://schemas.microsoft.com/office/drawing/2014/main" id="{07CD876D-E247-8A47-AF71-0A5FABA93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62" y="2732549"/>
            <a:ext cx="2188290" cy="36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52 Sftp Icons - Free in SVG, PNG, ICO - IconScout">
            <a:extLst>
              <a:ext uri="{FF2B5EF4-FFF2-40B4-BE49-F238E27FC236}">
                <a16:creationId xmlns:a16="http://schemas.microsoft.com/office/drawing/2014/main" id="{2D640689-FC83-5C78-6201-E81B539B9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87" y="2222500"/>
            <a:ext cx="782124" cy="78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ack and white image of a rectangular object&#10;&#10;Description automatically generated">
            <a:extLst>
              <a:ext uri="{FF2B5EF4-FFF2-40B4-BE49-F238E27FC236}">
                <a16:creationId xmlns:a16="http://schemas.microsoft.com/office/drawing/2014/main" id="{769DCCD9-F676-3089-A06B-8224EB9EEE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674" y="3366756"/>
            <a:ext cx="840811" cy="8408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667A42-C23F-CDB0-28E1-866C447640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8240" y="2419528"/>
            <a:ext cx="1605179" cy="538079"/>
          </a:xfrm>
          <a:prstGeom prst="rect">
            <a:avLst/>
          </a:prstGeom>
        </p:spPr>
      </p:pic>
      <p:pic>
        <p:nvPicPr>
          <p:cNvPr id="1036" name="Picture 12" descr="Microsoft Outlook.com Email Office 365 - vọng logo png tải về - Miễn phí  trong suốt Màu Xanh png Tải về.">
            <a:extLst>
              <a:ext uri="{FF2B5EF4-FFF2-40B4-BE49-F238E27FC236}">
                <a16:creationId xmlns:a16="http://schemas.microsoft.com/office/drawing/2014/main" id="{F41FCF55-7178-4B85-5790-E5C45FA39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047" y="2410003"/>
            <a:ext cx="1495221" cy="149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CCF1EE-EA74-BA63-6177-C7A19916F7CA}"/>
              </a:ext>
            </a:extLst>
          </p:cNvPr>
          <p:cNvSpPr txBox="1"/>
          <p:nvPr/>
        </p:nvSpPr>
        <p:spPr>
          <a:xfrm>
            <a:off x="748103" y="3182120"/>
            <a:ext cx="1779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badi" panose="020B0604020104020204" pitchFamily="34" charset="0"/>
              </a:rPr>
              <a:t>PV and Inverter </a:t>
            </a:r>
          </a:p>
          <a:p>
            <a:r>
              <a:rPr lang="en-GB" dirty="0">
                <a:latin typeface="Abadi" panose="020B0604020104020204" pitchFamily="34" charset="0"/>
              </a:rPr>
              <a:t>Data Extraction </a:t>
            </a:r>
            <a:endParaRPr lang="en-IN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140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23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Naresh Rajasekaran</dc:creator>
  <cp:lastModifiedBy>Naresh Rajasekaran</cp:lastModifiedBy>
  <cp:revision>7</cp:revision>
  <dcterms:created xsi:type="dcterms:W3CDTF">2023-09-05T15:09:24Z</dcterms:created>
  <dcterms:modified xsi:type="dcterms:W3CDTF">2024-01-08T01:21:44Z</dcterms:modified>
</cp:coreProperties>
</file>