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8AC1C-4B93-4691-B2FE-FD363CC6BCD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9BA88-2153-49D6-A161-1D38C14FA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0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2A57-1607-9498-F714-3AFDB8433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F8B2E-259A-D456-DA9C-40DB2A2E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B2FD-9EB2-87D2-5E4F-793C0F0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F669-E754-5ECD-EF02-E6B8A33A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73A2-2463-CE88-0692-11A30FDD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5A27-FA41-CE64-699F-DB6ECD1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38595-2289-D6FF-C6C1-30BD0E78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0AC9-8BB8-E203-6C60-0CEB039C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0A9B-4E59-0A24-C68C-71EBDA83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E9E3-D1BA-8C2D-115B-7998342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30C43-3CA3-39A9-090A-73A54C09C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1844-798A-AAC5-B560-3B4623BD7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3CC6-02A1-B092-3D9E-0AF724E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5002-C631-DE7E-2421-034A30A3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0A0A-EF38-CCD0-D590-3DB37C5F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761-1563-39A9-42BB-0B802388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2D49-540C-DDB6-CD52-E37FB655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5C17-6B6C-155A-48F6-0A711BC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DE49-8E9C-D117-9C60-BBB0F40C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D257-33E2-517F-7B40-7FBCD46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609F-3CE9-6A4B-FC39-2750AF33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F28E-EEE3-1E81-ED82-95DC4102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3899-3BF8-A4B8-C615-C175448D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5B11-F105-896E-1444-0659F5A5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3F99-384B-40FF-C3FA-97F4259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0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4C77-4181-2FFA-685B-D433C2CE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C145-ADA3-80BF-1D5F-DBD602BBF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A37D-44D7-D9A9-CDBC-93CD8E5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9D1E-45DA-5BF7-65D0-0E1F33B7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9135-77E0-29DD-FE7E-FD14B84F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2C912-0ED6-674F-B822-F2C1E655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4A2E-CE06-9A32-140E-4FE78049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EB58-BADC-75CA-8845-8A39BB7E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DB2F-BF3D-59C5-DD15-3222910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3B5C-8105-B77E-2995-C04DF68B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363ED-49A0-3DCD-1D86-7B057C833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7A699-DD5D-3320-3288-85C86E38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8AE8F-C1B1-F622-BD55-99EC9AA1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0544-97D4-B9DE-CD49-E66BE93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F7DE-1145-52DE-4D24-EB6743DA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2192D-46E5-2CBC-271F-3874BF49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D6BEA-F2DC-50F8-C288-51A268FF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1B31-709C-CEE4-BFDE-D2F52496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34B7-AF26-EFFE-27DF-D7F837F9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A2948-464C-C0DD-6D67-6B766281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C7A46-C7AE-A864-F1CC-9D46FBD5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A124-F864-8A3E-BCB1-1941BB35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9B9-F4E1-B310-F37E-4BF21E19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C009-13F3-FB1C-A280-0E29F279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49C2-78E0-4B23-41FB-9244480A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6F09-FE93-435C-EE71-E27E96B9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0CD6-F0A2-2078-9764-C299AD9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8D61-2ECA-2160-9015-7FCAEA3C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BA3EC-D067-D6E4-FCFA-8384DE4B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6AD7B-0D29-DB92-0A95-25FE725C1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EBE1-FDE9-FA39-6570-63794B2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003A-B605-2B10-1D28-8A896EBC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610BE-7C8B-DABE-F15E-FF5AA179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D5DDB-4810-5C14-2F8E-768168CC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0223-911A-129C-0380-25FA694C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106D-098D-AA71-27E9-8A4D02552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CF55-8890-4305-89F6-8548D404621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1A32-C7D4-5A84-B16F-FDA748B4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5E22-AD99-E1D7-977D-F9387962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218C7110-35F5-51A5-9220-85250AD2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990" y="2297704"/>
            <a:ext cx="1256746" cy="7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8871D-F682-D34D-8EF0-443D3A4B664D}"/>
              </a:ext>
            </a:extLst>
          </p:cNvPr>
          <p:cNvCxnSpPr/>
          <p:nvPr/>
        </p:nvCxnSpPr>
        <p:spPr>
          <a:xfrm>
            <a:off x="2700502" y="9920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9F60DC-83E4-1F12-3F44-C194CF459689}"/>
              </a:ext>
            </a:extLst>
          </p:cNvPr>
          <p:cNvCxnSpPr/>
          <p:nvPr/>
        </p:nvCxnSpPr>
        <p:spPr>
          <a:xfrm>
            <a:off x="4879044" y="9920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F1FECD-8615-60B8-F617-D5E55986B0BB}"/>
              </a:ext>
            </a:extLst>
          </p:cNvPr>
          <p:cNvCxnSpPr/>
          <p:nvPr/>
        </p:nvCxnSpPr>
        <p:spPr>
          <a:xfrm>
            <a:off x="6594411" y="1014722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A8E56B-AC1D-6938-256E-F25EA97E2B98}"/>
              </a:ext>
            </a:extLst>
          </p:cNvPr>
          <p:cNvCxnSpPr/>
          <p:nvPr/>
        </p:nvCxnSpPr>
        <p:spPr>
          <a:xfrm>
            <a:off x="8374882" y="9920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3943FC-0CA5-B9FE-0A86-F67AD676A639}"/>
              </a:ext>
            </a:extLst>
          </p:cNvPr>
          <p:cNvSpPr txBox="1"/>
          <p:nvPr/>
        </p:nvSpPr>
        <p:spPr>
          <a:xfrm>
            <a:off x="581854" y="81459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Extraction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89B71-E54E-B534-A6A2-57756CE323EA}"/>
              </a:ext>
            </a:extLst>
          </p:cNvPr>
          <p:cNvSpPr txBox="1"/>
          <p:nvPr/>
        </p:nvSpPr>
        <p:spPr>
          <a:xfrm>
            <a:off x="2788822" y="803270"/>
            <a:ext cx="2153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Cleaning and </a:t>
            </a:r>
            <a:r>
              <a:rPr lang="en-GB" b="1" i="1" u="sng" dirty="0" err="1">
                <a:latin typeface="Abadi" panose="020B0604020104020204" pitchFamily="34" charset="0"/>
              </a:rPr>
              <a:t>Trasnformation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91897-15BB-A028-E6A2-18D26C539397}"/>
              </a:ext>
            </a:extLst>
          </p:cNvPr>
          <p:cNvSpPr txBox="1"/>
          <p:nvPr/>
        </p:nvSpPr>
        <p:spPr>
          <a:xfrm>
            <a:off x="4917796" y="740726"/>
            <a:ext cx="1552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Data Storage and Management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3105-0845-04FA-1FD5-6DEA00D6BD6F}"/>
              </a:ext>
            </a:extLst>
          </p:cNvPr>
          <p:cNvSpPr txBox="1"/>
          <p:nvPr/>
        </p:nvSpPr>
        <p:spPr>
          <a:xfrm>
            <a:off x="6670076" y="814590"/>
            <a:ext cx="155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Scheduling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2ACF4-931B-D01C-3CA1-01E4FAD0A4D7}"/>
              </a:ext>
            </a:extLst>
          </p:cNvPr>
          <p:cNvSpPr txBox="1"/>
          <p:nvPr/>
        </p:nvSpPr>
        <p:spPr>
          <a:xfrm>
            <a:off x="8518927" y="853511"/>
            <a:ext cx="155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Notification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BC58FB-4CF4-30C7-457B-1A91CE3DEA83}"/>
              </a:ext>
            </a:extLst>
          </p:cNvPr>
          <p:cNvCxnSpPr/>
          <p:nvPr/>
        </p:nvCxnSpPr>
        <p:spPr>
          <a:xfrm>
            <a:off x="2428158" y="3154142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8C8D0-D572-516C-AF74-7594655D1087}"/>
              </a:ext>
            </a:extLst>
          </p:cNvPr>
          <p:cNvCxnSpPr/>
          <p:nvPr/>
        </p:nvCxnSpPr>
        <p:spPr>
          <a:xfrm>
            <a:off x="4586944" y="3172023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809D7D-0E80-FE29-3ED9-41C12DED6ECE}"/>
              </a:ext>
            </a:extLst>
          </p:cNvPr>
          <p:cNvCxnSpPr>
            <a:cxnSpLocks/>
          </p:cNvCxnSpPr>
          <p:nvPr/>
        </p:nvCxnSpPr>
        <p:spPr>
          <a:xfrm>
            <a:off x="6336382" y="3151165"/>
            <a:ext cx="4330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78F34-04A0-29B5-9C59-C2581FE15906}"/>
              </a:ext>
            </a:extLst>
          </p:cNvPr>
          <p:cNvCxnSpPr>
            <a:cxnSpLocks/>
          </p:cNvCxnSpPr>
          <p:nvPr/>
        </p:nvCxnSpPr>
        <p:spPr>
          <a:xfrm>
            <a:off x="8222428" y="3151165"/>
            <a:ext cx="4445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F9E8CB-7B49-DF11-18C2-ACE70AFD15F7}"/>
              </a:ext>
            </a:extLst>
          </p:cNvPr>
          <p:cNvSpPr txBox="1"/>
          <p:nvPr/>
        </p:nvSpPr>
        <p:spPr>
          <a:xfrm>
            <a:off x="6828618" y="3018134"/>
            <a:ext cx="13263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MS Windows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4D7E56-4A5F-D1CD-5758-0E07A7DA4C05}"/>
              </a:ext>
            </a:extLst>
          </p:cNvPr>
          <p:cNvSpPr txBox="1"/>
          <p:nvPr/>
        </p:nvSpPr>
        <p:spPr>
          <a:xfrm>
            <a:off x="5133070" y="4085986"/>
            <a:ext cx="1345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Local System</a:t>
            </a:r>
          </a:p>
        </p:txBody>
      </p:sp>
      <p:pic>
        <p:nvPicPr>
          <p:cNvPr id="1060" name="Picture 36" descr="Microsoft Excel Logo transparent PNG - StickPNG">
            <a:extLst>
              <a:ext uri="{FF2B5EF4-FFF2-40B4-BE49-F238E27FC236}">
                <a16:creationId xmlns:a16="http://schemas.microsoft.com/office/drawing/2014/main" id="{73497189-0FF5-4FCE-9C16-2D20A9C2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46" y="3305063"/>
            <a:ext cx="957296" cy="5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F4CDFE-C606-B312-7875-E4A6DB9204D9}"/>
              </a:ext>
            </a:extLst>
          </p:cNvPr>
          <p:cNvSpPr txBox="1"/>
          <p:nvPr/>
        </p:nvSpPr>
        <p:spPr>
          <a:xfrm>
            <a:off x="3331605" y="3929856"/>
            <a:ext cx="1245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MS Excel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alifornia Energy Commission">
            <a:extLst>
              <a:ext uri="{FF2B5EF4-FFF2-40B4-BE49-F238E27FC236}">
                <a16:creationId xmlns:a16="http://schemas.microsoft.com/office/drawing/2014/main" id="{07CD876D-E247-8A47-AF71-0A5FABA9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2" y="2732549"/>
            <a:ext cx="1849877" cy="3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52 Sftp Icons - Free in SVG, PNG, ICO - IconScout">
            <a:extLst>
              <a:ext uri="{FF2B5EF4-FFF2-40B4-BE49-F238E27FC236}">
                <a16:creationId xmlns:a16="http://schemas.microsoft.com/office/drawing/2014/main" id="{2D640689-FC83-5C78-6201-E81B539B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145" y="2222500"/>
            <a:ext cx="782124" cy="7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image of a rectangular object&#10;&#10;Description automatically generated">
            <a:extLst>
              <a:ext uri="{FF2B5EF4-FFF2-40B4-BE49-F238E27FC236}">
                <a16:creationId xmlns:a16="http://schemas.microsoft.com/office/drawing/2014/main" id="{769DCCD9-F676-3089-A06B-8224EB9EE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32" y="3366756"/>
            <a:ext cx="840811" cy="840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667A42-C23F-CDB0-28E1-866C44764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098" y="2419528"/>
            <a:ext cx="1605179" cy="538079"/>
          </a:xfrm>
          <a:prstGeom prst="rect">
            <a:avLst/>
          </a:prstGeom>
        </p:spPr>
      </p:pic>
      <p:pic>
        <p:nvPicPr>
          <p:cNvPr id="1036" name="Picture 12" descr="Microsoft Outlook.com Email Office 365 - vọng logo png tải về - Miễn phí  trong suốt Màu Xanh png Tải về.">
            <a:extLst>
              <a:ext uri="{FF2B5EF4-FFF2-40B4-BE49-F238E27FC236}">
                <a16:creationId xmlns:a16="http://schemas.microsoft.com/office/drawing/2014/main" id="{F41FCF55-7178-4B85-5790-E5C45FA3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982" y="2403554"/>
            <a:ext cx="1495221" cy="149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CCF1EE-EA74-BA63-6177-C7A19916F7CA}"/>
              </a:ext>
            </a:extLst>
          </p:cNvPr>
          <p:cNvSpPr txBox="1"/>
          <p:nvPr/>
        </p:nvSpPr>
        <p:spPr>
          <a:xfrm>
            <a:off x="487433" y="3287952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PV and Inverter </a:t>
            </a:r>
          </a:p>
          <a:p>
            <a:r>
              <a:rPr lang="en-GB" dirty="0">
                <a:latin typeface="Abadi" panose="020B0604020104020204" pitchFamily="34" charset="0"/>
              </a:rPr>
              <a:t>Data Extraction </a:t>
            </a:r>
            <a:endParaRPr lang="en-IN" dirty="0">
              <a:latin typeface="Abadi" panose="020B0604020104020204" pitchFamily="34" charset="0"/>
            </a:endParaRPr>
          </a:p>
        </p:txBody>
      </p:sp>
      <p:pic>
        <p:nvPicPr>
          <p:cNvPr id="2" name="Picture 14" descr="GitHub Logo and symbol, meaning, history, PNG, brand">
            <a:extLst>
              <a:ext uri="{FF2B5EF4-FFF2-40B4-BE49-F238E27FC236}">
                <a16:creationId xmlns:a16="http://schemas.microsoft.com/office/drawing/2014/main" id="{FE3B34FA-B241-109C-5FB4-BB2328D90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270" y="2543062"/>
            <a:ext cx="1886500" cy="10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BC92D-1E1D-67B6-6C80-96532B7A9781}"/>
              </a:ext>
            </a:extLst>
          </p:cNvPr>
          <p:cNvSpPr txBox="1"/>
          <p:nvPr/>
        </p:nvSpPr>
        <p:spPr>
          <a:xfrm>
            <a:off x="10367344" y="863810"/>
            <a:ext cx="155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Repository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47942D-ED94-CCFF-33B9-AD0A38F0E471}"/>
              </a:ext>
            </a:extLst>
          </p:cNvPr>
          <p:cNvCxnSpPr/>
          <p:nvPr/>
        </p:nvCxnSpPr>
        <p:spPr>
          <a:xfrm>
            <a:off x="10164917" y="1014722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4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Rajasekaran</dc:creator>
  <cp:lastModifiedBy>Naresh Rajasekaran</cp:lastModifiedBy>
  <cp:revision>10</cp:revision>
  <dcterms:created xsi:type="dcterms:W3CDTF">2023-09-05T15:09:24Z</dcterms:created>
  <dcterms:modified xsi:type="dcterms:W3CDTF">2024-01-08T17:57:56Z</dcterms:modified>
</cp:coreProperties>
</file>