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1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6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0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3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9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A3015-0B70-4E34-B0B6-416B0C1A785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1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Scoring Helper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6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endParaRPr lang="de-DE" dirty="0" smtClean="0"/>
          </a:p>
          <a:p>
            <a:r>
              <a:rPr lang="de-DE" dirty="0" smtClean="0"/>
              <a:t>HTML</a:t>
            </a:r>
          </a:p>
          <a:p>
            <a:r>
              <a:rPr lang="de-DE" smtClean="0"/>
              <a:t>Javascript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5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Umfang verringern</a:t>
            </a:r>
          </a:p>
          <a:p>
            <a:pPr lvl="1"/>
            <a:r>
              <a:rPr lang="de-DE" dirty="0" smtClean="0"/>
              <a:t>Auch wenn es wenig scheint, sind die Anforderungen die an dieses Projekt gegeben waren, nicht zu vernachlässigen. Wir sind beides keine Profi </a:t>
            </a:r>
            <a:r>
              <a:rPr lang="de-DE" dirty="0" err="1" smtClean="0"/>
              <a:t>programmierer</a:t>
            </a:r>
            <a:r>
              <a:rPr lang="de-DE" dirty="0" smtClean="0"/>
              <a:t> und konnten nicht in Vollzeit daran arbeiten. Haben aber darauf geachtet, dass wir circa 8-10 Stunden/Woche am Projekt gesessen haben.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21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Technologien = Neue </a:t>
            </a:r>
            <a:r>
              <a:rPr lang="de-DE" dirty="0" smtClean="0"/>
              <a:t>Ansätze</a:t>
            </a:r>
          </a:p>
          <a:p>
            <a:pPr lvl="1"/>
            <a:r>
              <a:rPr lang="de-DE" dirty="0" smtClean="0"/>
              <a:t>Es ist uns ein Rätsel, wie man gut und gern mit </a:t>
            </a:r>
            <a:r>
              <a:rPr lang="de-DE" dirty="0" err="1" smtClean="0"/>
              <a:t>ReactJS</a:t>
            </a:r>
            <a:r>
              <a:rPr lang="de-DE" dirty="0" smtClean="0"/>
              <a:t> umgeht. </a:t>
            </a:r>
            <a:r>
              <a:rPr lang="de-DE" dirty="0" err="1" smtClean="0"/>
              <a:t>Desweiteren</a:t>
            </a:r>
            <a:r>
              <a:rPr lang="de-DE" dirty="0" smtClean="0"/>
              <a:t> sind wir der Meinung, dass „klassischere“ Technologien zum Beispiel Java/</a:t>
            </a:r>
            <a:r>
              <a:rPr lang="de-DE" dirty="0" err="1" smtClean="0"/>
              <a:t>Javascript</a:t>
            </a:r>
            <a:r>
              <a:rPr lang="de-DE" dirty="0"/>
              <a:t> </a:t>
            </a:r>
            <a:r>
              <a:rPr lang="de-DE" dirty="0" smtClean="0"/>
              <a:t>uns den Aufwand erleichtert hätte. </a:t>
            </a:r>
          </a:p>
          <a:p>
            <a:pPr lvl="1"/>
            <a:r>
              <a:rPr lang="de-DE" dirty="0" smtClean="0"/>
              <a:t>Komponentenbasierte Denkweise fällt uns nicht leicht.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83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Vertraue nur auf deine Technik…</a:t>
            </a:r>
          </a:p>
          <a:p>
            <a:pPr lvl="1"/>
            <a:r>
              <a:rPr lang="de-DE" dirty="0" smtClean="0"/>
              <a:t>Die neue </a:t>
            </a:r>
            <a:r>
              <a:rPr lang="de-DE" dirty="0" err="1" smtClean="0"/>
              <a:t>Sicherheitspolicy</a:t>
            </a:r>
            <a:r>
              <a:rPr lang="de-DE" dirty="0" smtClean="0"/>
              <a:t> des Unternehmens hat mir einen Strich durch die Rechnung gemacht…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Siehe nichts als zu trivial!</a:t>
            </a:r>
          </a:p>
          <a:p>
            <a:pPr lvl="1"/>
            <a:r>
              <a:rPr lang="de-DE" dirty="0" smtClean="0"/>
              <a:t>Selbst „kleinere“ Komponenten haben teilweise mehr als einen Tag an Arbeit in Anspruch genommen.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47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8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 zum Scoren von Baseball Spielen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8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I 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58" y="2531584"/>
            <a:ext cx="3376083" cy="3317875"/>
          </a:xfrm>
        </p:spPr>
      </p:pic>
    </p:spTree>
    <p:extLst>
      <p:ext uri="{BB962C8B-B14F-4D97-AF65-F5344CB8AC3E}">
        <p14:creationId xmlns:p14="http://schemas.microsoft.com/office/powerpoint/2010/main" val="3763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II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58" y="2557463"/>
            <a:ext cx="3376083" cy="3317875"/>
          </a:xfrm>
        </p:spPr>
      </p:pic>
    </p:spTree>
    <p:extLst>
      <p:ext uri="{BB962C8B-B14F-4D97-AF65-F5344CB8AC3E}">
        <p14:creationId xmlns:p14="http://schemas.microsoft.com/office/powerpoint/2010/main" val="2213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-</a:t>
            </a:r>
            <a:r>
              <a:rPr lang="de-DE" dirty="0" smtClean="0"/>
              <a:t>Cases III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58" y="2557463"/>
            <a:ext cx="3376083" cy="3317875"/>
          </a:xfrm>
        </p:spPr>
      </p:pic>
    </p:spTree>
    <p:extLst>
      <p:ext uri="{BB962C8B-B14F-4D97-AF65-F5344CB8AC3E}">
        <p14:creationId xmlns:p14="http://schemas.microsoft.com/office/powerpoint/2010/main" val="36386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IV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58" y="2557463"/>
            <a:ext cx="3376083" cy="3317875"/>
          </a:xfrm>
        </p:spPr>
      </p:pic>
    </p:spTree>
    <p:extLst>
      <p:ext uri="{BB962C8B-B14F-4D97-AF65-F5344CB8AC3E}">
        <p14:creationId xmlns:p14="http://schemas.microsoft.com/office/powerpoint/2010/main" val="27277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V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09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4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179</Words>
  <Application>Microsoft Office PowerPoint</Application>
  <PresentationFormat>Breitbild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Organisch</vt:lpstr>
      <vt:lpstr>Scoring Helper</vt:lpstr>
      <vt:lpstr>Agenda</vt:lpstr>
      <vt:lpstr>Ziele der Anwendung</vt:lpstr>
      <vt:lpstr>Use-Cases I </vt:lpstr>
      <vt:lpstr>Use-Cases II</vt:lpstr>
      <vt:lpstr>Use-Cases III</vt:lpstr>
      <vt:lpstr>Use-Cases IV</vt:lpstr>
      <vt:lpstr>Use-Cases V</vt:lpstr>
      <vt:lpstr>Use-Cases VI</vt:lpstr>
      <vt:lpstr>Verwendete Technologien</vt:lpstr>
      <vt:lpstr>Lessons Learned I </vt:lpstr>
      <vt:lpstr>Lessons Learned II</vt:lpstr>
      <vt:lpstr>Lessons Learned III</vt:lpstr>
    </vt:vector>
  </TitlesOfParts>
  <Company>b-next holding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Helper</dc:title>
  <dc:creator>Payne, Sean</dc:creator>
  <cp:lastModifiedBy>Payne, Sean</cp:lastModifiedBy>
  <cp:revision>5</cp:revision>
  <dcterms:created xsi:type="dcterms:W3CDTF">2018-07-09T07:24:00Z</dcterms:created>
  <dcterms:modified xsi:type="dcterms:W3CDTF">2018-07-09T07:51:41Z</dcterms:modified>
</cp:coreProperties>
</file>