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59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4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8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19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560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0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0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3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9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9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9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6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A3015-0B70-4E34-B0B6-416B0C1A785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593D5B-E5AC-4541-B348-4D448B4A8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71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Scoring Helper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6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Umfang </a:t>
            </a:r>
            <a:r>
              <a:rPr lang="de-DE" dirty="0" smtClean="0"/>
              <a:t>verringern</a:t>
            </a:r>
            <a:endParaRPr lang="de-DE" dirty="0"/>
          </a:p>
          <a:p>
            <a:r>
              <a:rPr lang="de-DE" dirty="0"/>
              <a:t>Neue Technologien </a:t>
            </a:r>
            <a:r>
              <a:rPr lang="de-DE" dirty="0" smtClean="0">
                <a:sym typeface="Wingdings" panose="05000000000000000000" pitchFamily="2" charset="2"/>
              </a:rPr>
              <a:t></a:t>
            </a:r>
            <a:r>
              <a:rPr lang="de-DE" dirty="0" smtClean="0"/>
              <a:t> </a:t>
            </a:r>
            <a:r>
              <a:rPr lang="de-DE" dirty="0"/>
              <a:t>Neue </a:t>
            </a:r>
            <a:r>
              <a:rPr lang="de-DE" dirty="0" smtClean="0"/>
              <a:t>Ansätze </a:t>
            </a:r>
            <a:r>
              <a:rPr lang="de-DE" dirty="0" smtClean="0">
                <a:sym typeface="Wingdings" panose="05000000000000000000" pitchFamily="2" charset="2"/>
              </a:rPr>
              <a:t></a:t>
            </a:r>
            <a:r>
              <a:rPr lang="de-DE" dirty="0" smtClean="0"/>
              <a:t> Neue Denkweise</a:t>
            </a:r>
          </a:p>
          <a:p>
            <a:r>
              <a:rPr lang="de-DE" dirty="0" smtClean="0"/>
              <a:t>Technische Probleme</a:t>
            </a:r>
          </a:p>
          <a:p>
            <a:r>
              <a:rPr lang="de-DE" dirty="0"/>
              <a:t>Siehe nichts als zu trivial</a:t>
            </a:r>
            <a:r>
              <a:rPr lang="de-DE" dirty="0" smtClean="0"/>
              <a:t>!</a:t>
            </a:r>
          </a:p>
          <a:p>
            <a:r>
              <a:rPr lang="de-DE" dirty="0" smtClean="0"/>
              <a:t>Wähle die IDE weise!</a:t>
            </a:r>
          </a:p>
          <a:p>
            <a:r>
              <a:rPr lang="de-DE" dirty="0" err="1" smtClean="0"/>
              <a:t>Console</a:t>
            </a:r>
            <a:r>
              <a:rPr lang="de-DE" dirty="0" smtClean="0"/>
              <a:t>/Debugger Umgang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8921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2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96583"/>
            <a:ext cx="9601196" cy="1303867"/>
          </a:xfrm>
        </p:spPr>
        <p:txBody>
          <a:bodyPr/>
          <a:lstStyle/>
          <a:p>
            <a:r>
              <a:rPr lang="de-DE" dirty="0" smtClean="0"/>
              <a:t>Ziele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Webapplikation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zum </a:t>
            </a:r>
            <a:r>
              <a:rPr lang="de-DE" dirty="0" smtClean="0"/>
              <a:t>Scoren von Baseball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Spielen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747835"/>
            <a:ext cx="6481490" cy="45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923" y="216322"/>
            <a:ext cx="9601196" cy="1303867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I 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38" y="2485864"/>
            <a:ext cx="3376083" cy="3317875"/>
          </a:xfrm>
        </p:spPr>
      </p:pic>
    </p:spTree>
    <p:extLst>
      <p:ext uri="{BB962C8B-B14F-4D97-AF65-F5344CB8AC3E}">
        <p14:creationId xmlns:p14="http://schemas.microsoft.com/office/powerpoint/2010/main" val="37637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23" y="1520190"/>
            <a:ext cx="4651797" cy="4571594"/>
          </a:xfr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108923" y="21632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mtClean="0"/>
              <a:t>Use-Cases I </a:t>
            </a:r>
            <a:endParaRPr lang="de-DE" dirty="0"/>
          </a:p>
        </p:txBody>
      </p:sp>
      <p:pic>
        <p:nvPicPr>
          <p:cNvPr id="1026" name="Picture 2" descr="Image result for grüner hak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18" y="1988820"/>
            <a:ext cx="748348" cy="7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080760" y="273716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Realisierung erfolgte durch Navigation zu einer zweiten Seiten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7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0162" y="364914"/>
            <a:ext cx="9601196" cy="1303867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/>
              <a:t>-</a:t>
            </a:r>
            <a:r>
              <a:rPr lang="de-DE" dirty="0" smtClean="0"/>
              <a:t>Cases III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98" y="1668781"/>
            <a:ext cx="4198943" cy="4126548"/>
          </a:xfrm>
        </p:spPr>
      </p:pic>
      <p:pic>
        <p:nvPicPr>
          <p:cNvPr id="5" name="Picture 2" descr="Image result for grüner hak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79" y="2598474"/>
            <a:ext cx="748348" cy="7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080760" y="2737168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Realisierung erfolgte durch öffnen eines Popups und eintragen der dafür vordefinierten Felder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86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0152" y="419390"/>
            <a:ext cx="9601196" cy="1303867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IV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1" y="1754270"/>
            <a:ext cx="4293868" cy="4219836"/>
          </a:xfrm>
        </p:spPr>
      </p:pic>
      <p:pic>
        <p:nvPicPr>
          <p:cNvPr id="5" name="Picture 2" descr="Image result for grüner hak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03" y="3224709"/>
            <a:ext cx="748348" cy="7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669280" y="3137218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Realisierung erfolgte durch ein Popup, auf welches im späteren Verlauf näher eingegangen wird.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77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 V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58" y="2557463"/>
            <a:ext cx="3376083" cy="3317875"/>
          </a:xfrm>
        </p:spPr>
      </p:pic>
      <p:pic>
        <p:nvPicPr>
          <p:cNvPr id="2050" name="Picture 2" descr="Image result for rotes 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51" y="4313238"/>
            <a:ext cx="1254780" cy="11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0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ReactJS</a:t>
            </a:r>
            <a:endParaRPr lang="de-DE" dirty="0" smtClean="0"/>
          </a:p>
          <a:p>
            <a:r>
              <a:rPr lang="de-DE" dirty="0" smtClean="0"/>
              <a:t>HTML</a:t>
            </a:r>
          </a:p>
          <a:p>
            <a:r>
              <a:rPr lang="de-DE" dirty="0" err="1" smtClean="0"/>
              <a:t>Javascript</a:t>
            </a:r>
            <a:endParaRPr lang="de-DE" dirty="0" smtClean="0"/>
          </a:p>
          <a:p>
            <a:r>
              <a:rPr lang="de-DE" dirty="0" smtClean="0"/>
              <a:t>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25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615128"/>
            <a:ext cx="9601196" cy="1303867"/>
          </a:xfrm>
        </p:spPr>
        <p:txBody>
          <a:bodyPr/>
          <a:lstStyle/>
          <a:p>
            <a:r>
              <a:rPr lang="de-DE" dirty="0" smtClean="0"/>
              <a:t>Theoretischer Aufbau der Software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8" y="2505075"/>
            <a:ext cx="6491823" cy="34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4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93</Words>
  <Application>Microsoft Office PowerPoint</Application>
  <PresentationFormat>Breitbild</PresentationFormat>
  <Paragraphs>26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Organisch</vt:lpstr>
      <vt:lpstr>Scoring Helper</vt:lpstr>
      <vt:lpstr>Ziele der Anwendung</vt:lpstr>
      <vt:lpstr>Use-Cases I </vt:lpstr>
      <vt:lpstr>PowerPoint-Präsentation</vt:lpstr>
      <vt:lpstr>Use-Cases III</vt:lpstr>
      <vt:lpstr>Use-Cases IV</vt:lpstr>
      <vt:lpstr>Use-Cases V</vt:lpstr>
      <vt:lpstr>Verwendete Technologien</vt:lpstr>
      <vt:lpstr>Theoretischer Aufbau der Software</vt:lpstr>
      <vt:lpstr>Lessons Learned </vt:lpstr>
      <vt:lpstr>Vielen Dank für Ihre Aufmerksamkeit</vt:lpstr>
    </vt:vector>
  </TitlesOfParts>
  <Company>b-next holding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Scoring Helper</dc:title>
  <dc:creator>Payne, Sean</dc:creator>
  <cp:lastModifiedBy>Payne, Sean</cp:lastModifiedBy>
  <cp:revision>12</cp:revision>
  <dcterms:created xsi:type="dcterms:W3CDTF">2018-07-09T07:24:00Z</dcterms:created>
  <dcterms:modified xsi:type="dcterms:W3CDTF">2018-07-11T19:29:14Z</dcterms:modified>
</cp:coreProperties>
</file>