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4" r:id="rId2"/>
    <p:sldId id="572" r:id="rId3"/>
    <p:sldId id="256" r:id="rId4"/>
    <p:sldId id="576" r:id="rId5"/>
    <p:sldId id="557" r:id="rId6"/>
    <p:sldId id="591" r:id="rId7"/>
    <p:sldId id="592" r:id="rId8"/>
    <p:sldId id="593" r:id="rId9"/>
    <p:sldId id="436" r:id="rId10"/>
    <p:sldId id="594" r:id="rId11"/>
    <p:sldId id="506" r:id="rId12"/>
    <p:sldId id="437" r:id="rId13"/>
    <p:sldId id="258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434" r:id="rId22"/>
    <p:sldId id="267" r:id="rId23"/>
    <p:sldId id="269" r:id="rId24"/>
    <p:sldId id="365" r:id="rId25"/>
    <p:sldId id="373" r:id="rId26"/>
    <p:sldId id="368" r:id="rId27"/>
    <p:sldId id="590" r:id="rId28"/>
    <p:sldId id="588" r:id="rId29"/>
    <p:sldId id="589" r:id="rId30"/>
    <p:sldId id="285" r:id="rId31"/>
    <p:sldId id="510" r:id="rId32"/>
    <p:sldId id="587" r:id="rId33"/>
    <p:sldId id="585" r:id="rId34"/>
    <p:sldId id="586" r:id="rId35"/>
    <p:sldId id="312" r:id="rId36"/>
    <p:sldId id="313" r:id="rId37"/>
    <p:sldId id="315" r:id="rId38"/>
  </p:sldIdLst>
  <p:sldSz cx="9144000" cy="6870700"/>
  <p:notesSz cx="9144000" cy="687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135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B37EC-7DD8-4E19-B3EB-CE5D9E11D240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5938"/>
            <a:ext cx="3429000" cy="2576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63900"/>
            <a:ext cx="7315200" cy="3090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227E3-939D-4F11-9D2E-D85BA75AC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5938"/>
            <a:ext cx="3429000" cy="2576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92A1F-E929-429B-B7A4-78BB9A4CF4F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14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8431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532" y="605022"/>
            <a:ext cx="7742934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865" y="1388359"/>
            <a:ext cx="7840269" cy="407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691629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35750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 txBox="1"/>
          <p:nvPr/>
        </p:nvSpPr>
        <p:spPr>
          <a:xfrm>
            <a:off x="2620646" y="3073400"/>
            <a:ext cx="4313555" cy="433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1830" algn="l"/>
              </a:tabLst>
            </a:pPr>
            <a:r>
              <a:rPr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 smtClean="0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676400" y="1286929"/>
            <a:ext cx="5029200" cy="1067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57200"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r>
              <a:rPr sz="1400" b="1" dirty="0" err="1" smtClean="0">
                <a:latin typeface="Arial"/>
                <a:cs typeface="Arial"/>
              </a:rPr>
              <a:t>S</a:t>
            </a:r>
            <a:r>
              <a:rPr sz="1400" b="1" spc="-10" dirty="0" err="1" smtClean="0">
                <a:latin typeface="Arial"/>
                <a:cs typeface="Arial"/>
              </a:rPr>
              <a:t>o</a:t>
            </a:r>
            <a:r>
              <a:rPr sz="1400" b="1" dirty="0" err="1" smtClean="0">
                <a:latin typeface="Arial"/>
                <a:cs typeface="Arial"/>
              </a:rPr>
              <a:t>f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20" dirty="0" err="1" smtClean="0">
                <a:latin typeface="Arial"/>
                <a:cs typeface="Arial"/>
              </a:rPr>
              <a:t>w</a:t>
            </a:r>
            <a:r>
              <a:rPr sz="1400" b="1" spc="-15" dirty="0" err="1" smtClean="0">
                <a:latin typeface="Arial"/>
                <a:cs typeface="Arial"/>
              </a:rPr>
              <a:t>a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e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-5" dirty="0" err="1" smtClean="0">
                <a:latin typeface="Arial"/>
                <a:cs typeface="Arial"/>
              </a:rPr>
              <a:t>e</a:t>
            </a:r>
            <a:r>
              <a:rPr sz="1400" b="1" dirty="0" err="1" smtClean="0">
                <a:latin typeface="Arial"/>
                <a:cs typeface="Arial"/>
              </a:rPr>
              <a:t>c</a:t>
            </a:r>
            <a:r>
              <a:rPr sz="1400" b="1" spc="-10" dirty="0" err="1" smtClean="0">
                <a:latin typeface="Arial"/>
                <a:cs typeface="Arial"/>
              </a:rPr>
              <a:t>hn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dirty="0" err="1" smtClean="0">
                <a:latin typeface="Arial"/>
                <a:cs typeface="Arial"/>
              </a:rPr>
              <a:t>k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 smtClean="0">
                <a:latin typeface="Arial"/>
                <a:cs typeface="Arial"/>
              </a:rPr>
              <a:t>P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10" dirty="0" err="1" smtClean="0">
                <a:latin typeface="Arial"/>
                <a:cs typeface="Arial"/>
              </a:rPr>
              <a:t>og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am</a:t>
            </a:r>
            <a:r>
              <a:rPr sz="1400" b="1" spc="-15" dirty="0" err="1" smtClean="0">
                <a:latin typeface="Arial"/>
                <a:cs typeface="Arial"/>
              </a:rPr>
              <a:t>m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spc="-15" dirty="0" err="1" smtClean="0">
                <a:latin typeface="Arial"/>
                <a:cs typeface="Arial"/>
              </a:rPr>
              <a:t>e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20" dirty="0" err="1" smtClean="0">
                <a:latin typeface="Arial"/>
                <a:cs typeface="Arial"/>
              </a:rPr>
              <a:t>u</a:t>
            </a:r>
            <a:r>
              <a:rPr sz="1400" b="1" spc="-10" dirty="0" err="1" smtClean="0">
                <a:latin typeface="Arial"/>
                <a:cs typeface="Arial"/>
              </a:rPr>
              <a:t>n</a:t>
            </a:r>
            <a:r>
              <a:rPr sz="1400" b="1" dirty="0" err="1" smtClean="0">
                <a:latin typeface="Arial"/>
                <a:cs typeface="Arial"/>
              </a:rPr>
              <a:t>g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565785" algn="ctr">
              <a:lnSpc>
                <a:spcPct val="100000"/>
              </a:lnSpc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81000" y="4191337"/>
            <a:ext cx="8305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941830" algn="l"/>
              </a:tabLst>
            </a:pP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 Kapitel 2: Vorgehensmodelle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9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001" y="113278"/>
            <a:ext cx="8610600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sz="1800" b="1" spc="114" dirty="0" smtClean="0">
                <a:latin typeface="Arial"/>
                <a:cs typeface="Arial"/>
              </a:rPr>
              <a:t>Das „Phasenmodell“ als Beispiel für ein primitives Vorgehensmodell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662" y="890527"/>
            <a:ext cx="763651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66700" lvl="1" indent="-254000">
              <a:spcBef>
                <a:spcPts val="19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inteilung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zeitlichen Projektablaufs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Phasen</a:t>
            </a:r>
          </a:p>
          <a:p>
            <a:pPr marL="266700" lvl="1" indent="-254000">
              <a:spcBef>
                <a:spcPts val="19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5" dirty="0">
                <a:latin typeface="Arial"/>
                <a:cs typeface="Arial"/>
              </a:rPr>
              <a:t>Z</a:t>
            </a:r>
            <a:r>
              <a:rPr lang="de-DE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einem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Zeitpunkt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wird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genau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Phase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durchlaufen</a:t>
            </a:r>
          </a:p>
          <a:p>
            <a:pPr marL="266700" indent="-254000">
              <a:spcBef>
                <a:spcPts val="19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Anzahl</a:t>
            </a:r>
            <a:r>
              <a:rPr lang="de-DE" dirty="0">
                <a:latin typeface="Arial"/>
                <a:cs typeface="Arial"/>
              </a:rPr>
              <a:t>, Dauer und Bezeichnung der Phasen ist nicht fest vorgegeben</a:t>
            </a:r>
          </a:p>
          <a:p>
            <a:pPr marL="266700" indent="-254000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Str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qu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ll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(=nacheinander) </a:t>
            </a:r>
          </a:p>
          <a:p>
            <a:pPr marL="266700" indent="-254000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err="1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It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o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endParaRPr lang="de-DE" sz="1800" dirty="0" smtClean="0">
              <a:latin typeface="Arial"/>
              <a:cs typeface="Arial"/>
            </a:endParaRPr>
          </a:p>
          <a:p>
            <a:pPr marL="266700" indent="-254000">
              <a:spcBef>
                <a:spcPts val="19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an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l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5" dirty="0" smtClean="0">
                <a:latin typeface="Arial"/>
                <a:cs typeface="Arial"/>
              </a:rPr>
              <a:t>ist 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461772" y="3287521"/>
            <a:ext cx="7777480" cy="792480"/>
          </a:xfrm>
          <a:custGeom>
            <a:avLst/>
            <a:gdLst/>
            <a:ahLst/>
            <a:cxnLst/>
            <a:rect l="l" t="t" r="r" b="b"/>
            <a:pathLst>
              <a:path w="7777480" h="792479">
                <a:moveTo>
                  <a:pt x="7645142" y="0"/>
                </a:moveTo>
                <a:lnTo>
                  <a:pt x="121274" y="423"/>
                </a:lnTo>
                <a:lnTo>
                  <a:pt x="80156" y="10658"/>
                </a:lnTo>
                <a:lnTo>
                  <a:pt x="45193" y="32821"/>
                </a:lnTo>
                <a:lnTo>
                  <a:pt x="18746" y="64592"/>
                </a:lnTo>
                <a:lnTo>
                  <a:pt x="3174" y="103648"/>
                </a:lnTo>
                <a:lnTo>
                  <a:pt x="0" y="132587"/>
                </a:lnTo>
                <a:lnTo>
                  <a:pt x="377" y="670619"/>
                </a:lnTo>
                <a:lnTo>
                  <a:pt x="10470" y="711915"/>
                </a:lnTo>
                <a:lnTo>
                  <a:pt x="32538" y="747046"/>
                </a:lnTo>
                <a:lnTo>
                  <a:pt x="64201" y="773630"/>
                </a:lnTo>
                <a:lnTo>
                  <a:pt x="103076" y="789287"/>
                </a:lnTo>
                <a:lnTo>
                  <a:pt x="131825" y="792479"/>
                </a:lnTo>
                <a:lnTo>
                  <a:pt x="7655204" y="792102"/>
                </a:lnTo>
                <a:lnTo>
                  <a:pt x="7696726" y="782009"/>
                </a:lnTo>
                <a:lnTo>
                  <a:pt x="7731843" y="759941"/>
                </a:lnTo>
                <a:lnTo>
                  <a:pt x="7758293" y="728278"/>
                </a:lnTo>
                <a:lnTo>
                  <a:pt x="7773813" y="689403"/>
                </a:lnTo>
                <a:lnTo>
                  <a:pt x="7776968" y="660653"/>
                </a:lnTo>
                <a:lnTo>
                  <a:pt x="7776550" y="121929"/>
                </a:lnTo>
                <a:lnTo>
                  <a:pt x="7766431" y="80474"/>
                </a:lnTo>
                <a:lnTo>
                  <a:pt x="7744478" y="45315"/>
                </a:lnTo>
                <a:lnTo>
                  <a:pt x="7712934" y="18776"/>
                </a:lnTo>
                <a:lnTo>
                  <a:pt x="7674043" y="3176"/>
                </a:lnTo>
                <a:lnTo>
                  <a:pt x="7645142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457200" y="3282950"/>
            <a:ext cx="7787005" cy="802005"/>
          </a:xfrm>
          <a:custGeom>
            <a:avLst/>
            <a:gdLst/>
            <a:ahLst/>
            <a:cxnLst/>
            <a:rect l="l" t="t" r="r" b="b"/>
            <a:pathLst>
              <a:path w="7787005" h="802004">
                <a:moveTo>
                  <a:pt x="7656572" y="0"/>
                </a:moveTo>
                <a:lnTo>
                  <a:pt x="135587" y="0"/>
                </a:lnTo>
                <a:lnTo>
                  <a:pt x="94326" y="6691"/>
                </a:lnTo>
                <a:lnTo>
                  <a:pt x="57962" y="25142"/>
                </a:lnTo>
                <a:lnTo>
                  <a:pt x="28677" y="53347"/>
                </a:lnTo>
                <a:lnTo>
                  <a:pt x="8652" y="89301"/>
                </a:lnTo>
                <a:lnTo>
                  <a:pt x="0" y="130301"/>
                </a:lnTo>
                <a:lnTo>
                  <a:pt x="0" y="672083"/>
                </a:lnTo>
                <a:lnTo>
                  <a:pt x="11393" y="719915"/>
                </a:lnTo>
                <a:lnTo>
                  <a:pt x="32115" y="752935"/>
                </a:lnTo>
                <a:lnTo>
                  <a:pt x="60197" y="778763"/>
                </a:lnTo>
                <a:lnTo>
                  <a:pt x="99280" y="796691"/>
                </a:lnTo>
                <a:lnTo>
                  <a:pt x="137159" y="801623"/>
                </a:lnTo>
                <a:lnTo>
                  <a:pt x="7657334" y="801623"/>
                </a:lnTo>
                <a:lnTo>
                  <a:pt x="7677669" y="799001"/>
                </a:lnTo>
                <a:lnTo>
                  <a:pt x="7691222" y="795587"/>
                </a:lnTo>
                <a:lnTo>
                  <a:pt x="7699601" y="792479"/>
                </a:lnTo>
                <a:lnTo>
                  <a:pt x="135602" y="792464"/>
                </a:lnTo>
                <a:lnTo>
                  <a:pt x="121282" y="791473"/>
                </a:lnTo>
                <a:lnTo>
                  <a:pt x="81588" y="779918"/>
                </a:lnTo>
                <a:lnTo>
                  <a:pt x="48477" y="756946"/>
                </a:lnTo>
                <a:lnTo>
                  <a:pt x="24115" y="724439"/>
                </a:lnTo>
                <a:lnTo>
                  <a:pt x="10667" y="684275"/>
                </a:lnTo>
                <a:lnTo>
                  <a:pt x="9905" y="678179"/>
                </a:lnTo>
                <a:lnTo>
                  <a:pt x="9905" y="671321"/>
                </a:lnTo>
                <a:lnTo>
                  <a:pt x="9143" y="665225"/>
                </a:lnTo>
                <a:lnTo>
                  <a:pt x="9143" y="137159"/>
                </a:lnTo>
                <a:lnTo>
                  <a:pt x="9905" y="130301"/>
                </a:lnTo>
                <a:lnTo>
                  <a:pt x="9905" y="124205"/>
                </a:lnTo>
                <a:lnTo>
                  <a:pt x="23594" y="79035"/>
                </a:lnTo>
                <a:lnTo>
                  <a:pt x="46032" y="47585"/>
                </a:lnTo>
                <a:lnTo>
                  <a:pt x="87504" y="19684"/>
                </a:lnTo>
                <a:lnTo>
                  <a:pt x="137159" y="9905"/>
                </a:lnTo>
                <a:lnTo>
                  <a:pt x="7700259" y="9905"/>
                </a:lnTo>
                <a:lnTo>
                  <a:pt x="7697859" y="8864"/>
                </a:lnTo>
                <a:lnTo>
                  <a:pt x="7684641" y="4614"/>
                </a:lnTo>
                <a:lnTo>
                  <a:pt x="7670855" y="1639"/>
                </a:lnTo>
                <a:lnTo>
                  <a:pt x="7656572" y="0"/>
                </a:lnTo>
                <a:close/>
              </a:path>
              <a:path w="7787005" h="802004">
                <a:moveTo>
                  <a:pt x="7700259" y="9905"/>
                </a:moveTo>
                <a:lnTo>
                  <a:pt x="7656572" y="9905"/>
                </a:lnTo>
                <a:lnTo>
                  <a:pt x="7663075" y="10701"/>
                </a:lnTo>
                <a:lnTo>
                  <a:pt x="7677169" y="12716"/>
                </a:lnTo>
                <a:lnTo>
                  <a:pt x="7715665" y="27823"/>
                </a:lnTo>
                <a:lnTo>
                  <a:pt x="7746675" y="54330"/>
                </a:lnTo>
                <a:lnTo>
                  <a:pt x="7767882" y="89426"/>
                </a:lnTo>
                <a:lnTo>
                  <a:pt x="7776968" y="130301"/>
                </a:lnTo>
                <a:lnTo>
                  <a:pt x="7776968" y="672083"/>
                </a:lnTo>
                <a:lnTo>
                  <a:pt x="7765375" y="718898"/>
                </a:lnTo>
                <a:lnTo>
                  <a:pt x="7742440" y="752529"/>
                </a:lnTo>
                <a:lnTo>
                  <a:pt x="7710011" y="777246"/>
                </a:lnTo>
                <a:lnTo>
                  <a:pt x="7670731" y="790818"/>
                </a:lnTo>
                <a:lnTo>
                  <a:pt x="7656572" y="792479"/>
                </a:lnTo>
                <a:lnTo>
                  <a:pt x="7699601" y="792479"/>
                </a:lnTo>
                <a:lnTo>
                  <a:pt x="7739191" y="768756"/>
                </a:lnTo>
                <a:lnTo>
                  <a:pt x="7766049" y="737522"/>
                </a:lnTo>
                <a:lnTo>
                  <a:pt x="7782342" y="699683"/>
                </a:lnTo>
                <a:lnTo>
                  <a:pt x="7786112" y="672083"/>
                </a:lnTo>
                <a:lnTo>
                  <a:pt x="7786874" y="665225"/>
                </a:lnTo>
                <a:lnTo>
                  <a:pt x="7786874" y="137159"/>
                </a:lnTo>
                <a:lnTo>
                  <a:pt x="7786112" y="129539"/>
                </a:lnTo>
                <a:lnTo>
                  <a:pt x="7786031" y="121982"/>
                </a:lnTo>
                <a:lnTo>
                  <a:pt x="7774886" y="81297"/>
                </a:lnTo>
                <a:lnTo>
                  <a:pt x="7753025" y="47057"/>
                </a:lnTo>
                <a:lnTo>
                  <a:pt x="7722319" y="20938"/>
                </a:lnTo>
                <a:lnTo>
                  <a:pt x="7710442" y="14326"/>
                </a:lnTo>
                <a:lnTo>
                  <a:pt x="7700259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7"/>
          <p:cNvSpPr txBox="1"/>
          <p:nvPr/>
        </p:nvSpPr>
        <p:spPr>
          <a:xfrm>
            <a:off x="683012" y="3579354"/>
            <a:ext cx="7880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Beispiel 1: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8"/>
          <p:cNvSpPr/>
          <p:nvPr/>
        </p:nvSpPr>
        <p:spPr>
          <a:xfrm>
            <a:off x="2041398" y="4010649"/>
            <a:ext cx="3897629" cy="0"/>
          </a:xfrm>
          <a:custGeom>
            <a:avLst/>
            <a:gdLst/>
            <a:ahLst/>
            <a:cxnLst/>
            <a:rect l="l" t="t" r="r" b="b"/>
            <a:pathLst>
              <a:path w="3897629">
                <a:moveTo>
                  <a:pt x="0" y="0"/>
                </a:moveTo>
                <a:lnTo>
                  <a:pt x="3897626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9"/>
          <p:cNvSpPr/>
          <p:nvPr/>
        </p:nvSpPr>
        <p:spPr>
          <a:xfrm>
            <a:off x="2043684" y="336040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0"/>
          <p:cNvSpPr/>
          <p:nvPr/>
        </p:nvSpPr>
        <p:spPr>
          <a:xfrm>
            <a:off x="2041398" y="3358504"/>
            <a:ext cx="3897629" cy="0"/>
          </a:xfrm>
          <a:custGeom>
            <a:avLst/>
            <a:gdLst/>
            <a:ahLst/>
            <a:cxnLst/>
            <a:rect l="l" t="t" r="r" b="b"/>
            <a:pathLst>
              <a:path w="3897629">
                <a:moveTo>
                  <a:pt x="0" y="0"/>
                </a:moveTo>
                <a:lnTo>
                  <a:pt x="389762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1"/>
          <p:cNvSpPr/>
          <p:nvPr/>
        </p:nvSpPr>
        <p:spPr>
          <a:xfrm>
            <a:off x="3056760" y="3360673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2"/>
          <p:cNvSpPr/>
          <p:nvPr/>
        </p:nvSpPr>
        <p:spPr>
          <a:xfrm>
            <a:off x="2045970" y="3360673"/>
            <a:ext cx="1008380" cy="647700"/>
          </a:xfrm>
          <a:custGeom>
            <a:avLst/>
            <a:gdLst/>
            <a:ahLst/>
            <a:cxnLst/>
            <a:rect l="l" t="t" r="r" b="b"/>
            <a:pathLst>
              <a:path w="1008379" h="647700">
                <a:moveTo>
                  <a:pt x="0" y="647699"/>
                </a:moveTo>
                <a:lnTo>
                  <a:pt x="1008125" y="647699"/>
                </a:lnTo>
                <a:lnTo>
                  <a:pt x="100812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3"/>
          <p:cNvSpPr/>
          <p:nvPr/>
        </p:nvSpPr>
        <p:spPr>
          <a:xfrm>
            <a:off x="2041398" y="3356101"/>
            <a:ext cx="1018540" cy="657860"/>
          </a:xfrm>
          <a:custGeom>
            <a:avLst/>
            <a:gdLst/>
            <a:ahLst/>
            <a:cxnLst/>
            <a:rect l="l" t="t" r="r" b="b"/>
            <a:pathLst>
              <a:path w="1018539" h="657860">
                <a:moveTo>
                  <a:pt x="1018028" y="0"/>
                </a:moveTo>
                <a:lnTo>
                  <a:pt x="0" y="0"/>
                </a:lnTo>
                <a:lnTo>
                  <a:pt x="0" y="657605"/>
                </a:lnTo>
                <a:lnTo>
                  <a:pt x="1018028" y="657605"/>
                </a:lnTo>
                <a:lnTo>
                  <a:pt x="1018028" y="652271"/>
                </a:lnTo>
                <a:lnTo>
                  <a:pt x="9905" y="652271"/>
                </a:lnTo>
                <a:lnTo>
                  <a:pt x="4571" y="647699"/>
                </a:lnTo>
                <a:lnTo>
                  <a:pt x="9905" y="64769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1018028" y="4571"/>
                </a:lnTo>
                <a:lnTo>
                  <a:pt x="1018028" y="0"/>
                </a:lnTo>
                <a:close/>
              </a:path>
              <a:path w="1018539" h="657860">
                <a:moveTo>
                  <a:pt x="9905" y="647699"/>
                </a:moveTo>
                <a:lnTo>
                  <a:pt x="4571" y="647699"/>
                </a:lnTo>
                <a:lnTo>
                  <a:pt x="9905" y="652271"/>
                </a:lnTo>
                <a:lnTo>
                  <a:pt x="9905" y="647699"/>
                </a:lnTo>
                <a:close/>
              </a:path>
              <a:path w="1018539" h="657860">
                <a:moveTo>
                  <a:pt x="1008122" y="647699"/>
                </a:moveTo>
                <a:lnTo>
                  <a:pt x="9905" y="647699"/>
                </a:lnTo>
                <a:lnTo>
                  <a:pt x="9905" y="652271"/>
                </a:lnTo>
                <a:lnTo>
                  <a:pt x="1008122" y="652271"/>
                </a:lnTo>
                <a:lnTo>
                  <a:pt x="1008122" y="647699"/>
                </a:lnTo>
                <a:close/>
              </a:path>
              <a:path w="1018539" h="657860">
                <a:moveTo>
                  <a:pt x="1008122" y="4571"/>
                </a:moveTo>
                <a:lnTo>
                  <a:pt x="1008122" y="652271"/>
                </a:lnTo>
                <a:lnTo>
                  <a:pt x="1012694" y="647699"/>
                </a:lnTo>
                <a:lnTo>
                  <a:pt x="1018028" y="647699"/>
                </a:lnTo>
                <a:lnTo>
                  <a:pt x="1018028" y="9905"/>
                </a:lnTo>
                <a:lnTo>
                  <a:pt x="1012694" y="9905"/>
                </a:lnTo>
                <a:lnTo>
                  <a:pt x="1008122" y="4571"/>
                </a:lnTo>
                <a:close/>
              </a:path>
              <a:path w="1018539" h="657860">
                <a:moveTo>
                  <a:pt x="1018028" y="647699"/>
                </a:moveTo>
                <a:lnTo>
                  <a:pt x="1012694" y="647699"/>
                </a:lnTo>
                <a:lnTo>
                  <a:pt x="1008122" y="652271"/>
                </a:lnTo>
                <a:lnTo>
                  <a:pt x="1018028" y="652271"/>
                </a:lnTo>
                <a:lnTo>
                  <a:pt x="1018028" y="647699"/>
                </a:lnTo>
                <a:close/>
              </a:path>
              <a:path w="1018539" h="657860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1018539" h="657860">
                <a:moveTo>
                  <a:pt x="1008122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1008122" y="9905"/>
                </a:lnTo>
                <a:lnTo>
                  <a:pt x="1008122" y="4571"/>
                </a:lnTo>
                <a:close/>
              </a:path>
              <a:path w="1018539" h="657860">
                <a:moveTo>
                  <a:pt x="1018028" y="4571"/>
                </a:moveTo>
                <a:lnTo>
                  <a:pt x="1008122" y="4571"/>
                </a:lnTo>
                <a:lnTo>
                  <a:pt x="1012694" y="9905"/>
                </a:lnTo>
                <a:lnTo>
                  <a:pt x="1018028" y="9905"/>
                </a:lnTo>
                <a:lnTo>
                  <a:pt x="101802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4"/>
          <p:cNvSpPr txBox="1"/>
          <p:nvPr/>
        </p:nvSpPr>
        <p:spPr>
          <a:xfrm>
            <a:off x="2258067" y="3497058"/>
            <a:ext cx="58356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marR="6350" indent="-6413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Konzept Phase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15"/>
          <p:cNvSpPr/>
          <p:nvPr/>
        </p:nvSpPr>
        <p:spPr>
          <a:xfrm>
            <a:off x="3051806" y="336040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16"/>
          <p:cNvSpPr/>
          <p:nvPr/>
        </p:nvSpPr>
        <p:spPr>
          <a:xfrm>
            <a:off x="4064505" y="3360673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7"/>
          <p:cNvSpPr/>
          <p:nvPr/>
        </p:nvSpPr>
        <p:spPr>
          <a:xfrm>
            <a:off x="3054092" y="3360673"/>
            <a:ext cx="1008380" cy="647700"/>
          </a:xfrm>
          <a:custGeom>
            <a:avLst/>
            <a:gdLst/>
            <a:ahLst/>
            <a:cxnLst/>
            <a:rect l="l" t="t" r="r" b="b"/>
            <a:pathLst>
              <a:path w="1008379" h="647700">
                <a:moveTo>
                  <a:pt x="0" y="647699"/>
                </a:moveTo>
                <a:lnTo>
                  <a:pt x="1008125" y="647699"/>
                </a:lnTo>
                <a:lnTo>
                  <a:pt x="100812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18"/>
          <p:cNvSpPr/>
          <p:nvPr/>
        </p:nvSpPr>
        <p:spPr>
          <a:xfrm>
            <a:off x="3049521" y="3356101"/>
            <a:ext cx="1017269" cy="657860"/>
          </a:xfrm>
          <a:custGeom>
            <a:avLst/>
            <a:gdLst/>
            <a:ahLst/>
            <a:cxnLst/>
            <a:rect l="l" t="t" r="r" b="b"/>
            <a:pathLst>
              <a:path w="1017270" h="657860">
                <a:moveTo>
                  <a:pt x="1017269" y="0"/>
                </a:moveTo>
                <a:lnTo>
                  <a:pt x="0" y="0"/>
                </a:lnTo>
                <a:lnTo>
                  <a:pt x="0" y="657605"/>
                </a:lnTo>
                <a:lnTo>
                  <a:pt x="1017269" y="657605"/>
                </a:lnTo>
                <a:lnTo>
                  <a:pt x="1017269" y="652271"/>
                </a:lnTo>
                <a:lnTo>
                  <a:pt x="9905" y="652271"/>
                </a:lnTo>
                <a:lnTo>
                  <a:pt x="4571" y="647699"/>
                </a:lnTo>
                <a:lnTo>
                  <a:pt x="9905" y="64769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657860">
                <a:moveTo>
                  <a:pt x="9905" y="647699"/>
                </a:moveTo>
                <a:lnTo>
                  <a:pt x="4571" y="647699"/>
                </a:lnTo>
                <a:lnTo>
                  <a:pt x="9905" y="652271"/>
                </a:lnTo>
                <a:lnTo>
                  <a:pt x="9905" y="647699"/>
                </a:lnTo>
                <a:close/>
              </a:path>
              <a:path w="1017270" h="657860">
                <a:moveTo>
                  <a:pt x="1008125" y="647699"/>
                </a:moveTo>
                <a:lnTo>
                  <a:pt x="9905" y="647699"/>
                </a:lnTo>
                <a:lnTo>
                  <a:pt x="9905" y="652271"/>
                </a:lnTo>
                <a:lnTo>
                  <a:pt x="1008125" y="652271"/>
                </a:lnTo>
                <a:lnTo>
                  <a:pt x="1008125" y="647699"/>
                </a:lnTo>
                <a:close/>
              </a:path>
              <a:path w="1017270" h="657860">
                <a:moveTo>
                  <a:pt x="1008125" y="4571"/>
                </a:moveTo>
                <a:lnTo>
                  <a:pt x="1008125" y="652271"/>
                </a:lnTo>
                <a:lnTo>
                  <a:pt x="1012697" y="647699"/>
                </a:lnTo>
                <a:lnTo>
                  <a:pt x="1017269" y="647699"/>
                </a:lnTo>
                <a:lnTo>
                  <a:pt x="1017269" y="9905"/>
                </a:lnTo>
                <a:lnTo>
                  <a:pt x="1012697" y="9905"/>
                </a:lnTo>
                <a:lnTo>
                  <a:pt x="1008125" y="4571"/>
                </a:lnTo>
                <a:close/>
              </a:path>
              <a:path w="1017270" h="657860">
                <a:moveTo>
                  <a:pt x="1017269" y="647699"/>
                </a:moveTo>
                <a:lnTo>
                  <a:pt x="1012697" y="647699"/>
                </a:lnTo>
                <a:lnTo>
                  <a:pt x="1008125" y="652271"/>
                </a:lnTo>
                <a:lnTo>
                  <a:pt x="1017269" y="652271"/>
                </a:lnTo>
                <a:lnTo>
                  <a:pt x="1017269" y="647699"/>
                </a:lnTo>
                <a:close/>
              </a:path>
              <a:path w="1017270" h="657860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1017270" h="657860">
                <a:moveTo>
                  <a:pt x="1008125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1008125" y="9905"/>
                </a:lnTo>
                <a:lnTo>
                  <a:pt x="1008125" y="4571"/>
                </a:lnTo>
                <a:close/>
              </a:path>
              <a:path w="1017270" h="657860">
                <a:moveTo>
                  <a:pt x="1017269" y="4571"/>
                </a:moveTo>
                <a:lnTo>
                  <a:pt x="1008125" y="4571"/>
                </a:lnTo>
                <a:lnTo>
                  <a:pt x="1012697" y="9905"/>
                </a:lnTo>
                <a:lnTo>
                  <a:pt x="1017269" y="9905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19"/>
          <p:cNvSpPr txBox="1"/>
          <p:nvPr/>
        </p:nvSpPr>
        <p:spPr>
          <a:xfrm>
            <a:off x="3223522" y="3497058"/>
            <a:ext cx="66865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110" marR="6350" indent="-10604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Angebots Phase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>
            <a:off x="4058409" y="336040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1"/>
          <p:cNvSpPr/>
          <p:nvPr/>
        </p:nvSpPr>
        <p:spPr>
          <a:xfrm>
            <a:off x="5936358" y="3360673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2"/>
          <p:cNvSpPr/>
          <p:nvPr/>
        </p:nvSpPr>
        <p:spPr>
          <a:xfrm>
            <a:off x="4060695" y="3360673"/>
            <a:ext cx="1873250" cy="647700"/>
          </a:xfrm>
          <a:custGeom>
            <a:avLst/>
            <a:gdLst/>
            <a:ahLst/>
            <a:cxnLst/>
            <a:rect l="l" t="t" r="r" b="b"/>
            <a:pathLst>
              <a:path w="1873250" h="647700">
                <a:moveTo>
                  <a:pt x="0" y="647699"/>
                </a:moveTo>
                <a:lnTo>
                  <a:pt x="1872995" y="647699"/>
                </a:lnTo>
                <a:lnTo>
                  <a:pt x="187299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3"/>
          <p:cNvSpPr/>
          <p:nvPr/>
        </p:nvSpPr>
        <p:spPr>
          <a:xfrm>
            <a:off x="4056122" y="3356101"/>
            <a:ext cx="1883410" cy="657860"/>
          </a:xfrm>
          <a:custGeom>
            <a:avLst/>
            <a:gdLst/>
            <a:ahLst/>
            <a:cxnLst/>
            <a:rect l="l" t="t" r="r" b="b"/>
            <a:pathLst>
              <a:path w="1883409" h="657860">
                <a:moveTo>
                  <a:pt x="1882901" y="0"/>
                </a:moveTo>
                <a:lnTo>
                  <a:pt x="0" y="0"/>
                </a:lnTo>
                <a:lnTo>
                  <a:pt x="0" y="657605"/>
                </a:lnTo>
                <a:lnTo>
                  <a:pt x="1882901" y="657605"/>
                </a:lnTo>
                <a:lnTo>
                  <a:pt x="1882901" y="652271"/>
                </a:lnTo>
                <a:lnTo>
                  <a:pt x="9143" y="652271"/>
                </a:lnTo>
                <a:lnTo>
                  <a:pt x="4571" y="647699"/>
                </a:lnTo>
                <a:lnTo>
                  <a:pt x="9143" y="647699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1882901" y="4571"/>
                </a:lnTo>
                <a:lnTo>
                  <a:pt x="1882901" y="0"/>
                </a:lnTo>
                <a:close/>
              </a:path>
              <a:path w="1883409" h="657860">
                <a:moveTo>
                  <a:pt x="9143" y="647699"/>
                </a:moveTo>
                <a:lnTo>
                  <a:pt x="4571" y="647699"/>
                </a:lnTo>
                <a:lnTo>
                  <a:pt x="9143" y="652271"/>
                </a:lnTo>
                <a:lnTo>
                  <a:pt x="9143" y="647699"/>
                </a:lnTo>
                <a:close/>
              </a:path>
              <a:path w="1883409" h="657860">
                <a:moveTo>
                  <a:pt x="1872995" y="647699"/>
                </a:moveTo>
                <a:lnTo>
                  <a:pt x="9143" y="647699"/>
                </a:lnTo>
                <a:lnTo>
                  <a:pt x="9143" y="652271"/>
                </a:lnTo>
                <a:lnTo>
                  <a:pt x="1872995" y="652271"/>
                </a:lnTo>
                <a:lnTo>
                  <a:pt x="1872995" y="647699"/>
                </a:lnTo>
                <a:close/>
              </a:path>
              <a:path w="1883409" h="657860">
                <a:moveTo>
                  <a:pt x="1872995" y="4571"/>
                </a:moveTo>
                <a:lnTo>
                  <a:pt x="1872995" y="652271"/>
                </a:lnTo>
                <a:lnTo>
                  <a:pt x="1877567" y="647699"/>
                </a:lnTo>
                <a:lnTo>
                  <a:pt x="1882901" y="647699"/>
                </a:lnTo>
                <a:lnTo>
                  <a:pt x="1882901" y="9905"/>
                </a:lnTo>
                <a:lnTo>
                  <a:pt x="1877567" y="9905"/>
                </a:lnTo>
                <a:lnTo>
                  <a:pt x="1872995" y="4571"/>
                </a:lnTo>
                <a:close/>
              </a:path>
              <a:path w="1883409" h="657860">
                <a:moveTo>
                  <a:pt x="1882901" y="647699"/>
                </a:moveTo>
                <a:lnTo>
                  <a:pt x="1877567" y="647699"/>
                </a:lnTo>
                <a:lnTo>
                  <a:pt x="1872995" y="652271"/>
                </a:lnTo>
                <a:lnTo>
                  <a:pt x="1882901" y="652271"/>
                </a:lnTo>
                <a:lnTo>
                  <a:pt x="1882901" y="647699"/>
                </a:lnTo>
                <a:close/>
              </a:path>
              <a:path w="1883409" h="657860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1883409" h="657860">
                <a:moveTo>
                  <a:pt x="1872995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1872995" y="9905"/>
                </a:lnTo>
                <a:lnTo>
                  <a:pt x="1872995" y="4571"/>
                </a:lnTo>
                <a:close/>
              </a:path>
              <a:path w="1883409" h="657860">
                <a:moveTo>
                  <a:pt x="1882901" y="4571"/>
                </a:moveTo>
                <a:lnTo>
                  <a:pt x="1872995" y="4571"/>
                </a:lnTo>
                <a:lnTo>
                  <a:pt x="1877567" y="9905"/>
                </a:lnTo>
                <a:lnTo>
                  <a:pt x="1882901" y="9905"/>
                </a:lnTo>
                <a:lnTo>
                  <a:pt x="188290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4"/>
          <p:cNvSpPr txBox="1"/>
          <p:nvPr/>
        </p:nvSpPr>
        <p:spPr>
          <a:xfrm>
            <a:off x="4541021" y="3497058"/>
            <a:ext cx="91313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29" marR="6350" indent="-2279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Entwicklungs Phase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25"/>
          <p:cNvSpPr/>
          <p:nvPr/>
        </p:nvSpPr>
        <p:spPr>
          <a:xfrm>
            <a:off x="5932166" y="4007474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525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26"/>
          <p:cNvSpPr/>
          <p:nvPr/>
        </p:nvSpPr>
        <p:spPr>
          <a:xfrm>
            <a:off x="5934834" y="335786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699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27"/>
          <p:cNvSpPr/>
          <p:nvPr/>
        </p:nvSpPr>
        <p:spPr>
          <a:xfrm>
            <a:off x="5932166" y="3355329"/>
            <a:ext cx="1541780" cy="0"/>
          </a:xfrm>
          <a:custGeom>
            <a:avLst/>
            <a:gdLst/>
            <a:ahLst/>
            <a:cxnLst/>
            <a:rect l="l" t="t" r="r" b="b"/>
            <a:pathLst>
              <a:path w="1541779">
                <a:moveTo>
                  <a:pt x="0" y="0"/>
                </a:moveTo>
                <a:lnTo>
                  <a:pt x="15415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28"/>
          <p:cNvSpPr/>
          <p:nvPr/>
        </p:nvSpPr>
        <p:spPr>
          <a:xfrm>
            <a:off x="7471406" y="335762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29"/>
          <p:cNvSpPr/>
          <p:nvPr/>
        </p:nvSpPr>
        <p:spPr>
          <a:xfrm>
            <a:off x="5937500" y="3357625"/>
            <a:ext cx="1531620" cy="647700"/>
          </a:xfrm>
          <a:custGeom>
            <a:avLst/>
            <a:gdLst/>
            <a:ahLst/>
            <a:cxnLst/>
            <a:rect l="l" t="t" r="r" b="b"/>
            <a:pathLst>
              <a:path w="1531620" h="647700">
                <a:moveTo>
                  <a:pt x="0" y="647699"/>
                </a:moveTo>
                <a:lnTo>
                  <a:pt x="1531619" y="647699"/>
                </a:lnTo>
                <a:lnTo>
                  <a:pt x="1531619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0"/>
          <p:cNvSpPr/>
          <p:nvPr/>
        </p:nvSpPr>
        <p:spPr>
          <a:xfrm>
            <a:off x="5932166" y="3353053"/>
            <a:ext cx="1541780" cy="657225"/>
          </a:xfrm>
          <a:custGeom>
            <a:avLst/>
            <a:gdLst/>
            <a:ahLst/>
            <a:cxnLst/>
            <a:rect l="l" t="t" r="r" b="b"/>
            <a:pathLst>
              <a:path w="1541779" h="657225">
                <a:moveTo>
                  <a:pt x="1541525" y="0"/>
                </a:moveTo>
                <a:lnTo>
                  <a:pt x="0" y="0"/>
                </a:lnTo>
                <a:lnTo>
                  <a:pt x="0" y="656843"/>
                </a:lnTo>
                <a:lnTo>
                  <a:pt x="1541525" y="656843"/>
                </a:lnTo>
                <a:lnTo>
                  <a:pt x="1541525" y="652271"/>
                </a:lnTo>
                <a:lnTo>
                  <a:pt x="9905" y="652271"/>
                </a:lnTo>
                <a:lnTo>
                  <a:pt x="5333" y="647699"/>
                </a:lnTo>
                <a:lnTo>
                  <a:pt x="9905" y="647699"/>
                </a:lnTo>
                <a:lnTo>
                  <a:pt x="9905" y="9143"/>
                </a:lnTo>
                <a:lnTo>
                  <a:pt x="5333" y="9143"/>
                </a:lnTo>
                <a:lnTo>
                  <a:pt x="9905" y="4571"/>
                </a:lnTo>
                <a:lnTo>
                  <a:pt x="1541525" y="4571"/>
                </a:lnTo>
                <a:lnTo>
                  <a:pt x="1541525" y="0"/>
                </a:lnTo>
                <a:close/>
              </a:path>
              <a:path w="1541779" h="657225">
                <a:moveTo>
                  <a:pt x="9905" y="647699"/>
                </a:moveTo>
                <a:lnTo>
                  <a:pt x="5333" y="647699"/>
                </a:lnTo>
                <a:lnTo>
                  <a:pt x="9905" y="652271"/>
                </a:lnTo>
                <a:lnTo>
                  <a:pt x="9905" y="647699"/>
                </a:lnTo>
                <a:close/>
              </a:path>
              <a:path w="1541779" h="657225">
                <a:moveTo>
                  <a:pt x="1532381" y="647699"/>
                </a:moveTo>
                <a:lnTo>
                  <a:pt x="9905" y="647699"/>
                </a:lnTo>
                <a:lnTo>
                  <a:pt x="9905" y="652271"/>
                </a:lnTo>
                <a:lnTo>
                  <a:pt x="1532381" y="652271"/>
                </a:lnTo>
                <a:lnTo>
                  <a:pt x="1532381" y="647699"/>
                </a:lnTo>
                <a:close/>
              </a:path>
              <a:path w="1541779" h="657225">
                <a:moveTo>
                  <a:pt x="1532381" y="4571"/>
                </a:moveTo>
                <a:lnTo>
                  <a:pt x="1532381" y="652271"/>
                </a:lnTo>
                <a:lnTo>
                  <a:pt x="1536953" y="647699"/>
                </a:lnTo>
                <a:lnTo>
                  <a:pt x="1541525" y="647699"/>
                </a:lnTo>
                <a:lnTo>
                  <a:pt x="1541525" y="9143"/>
                </a:lnTo>
                <a:lnTo>
                  <a:pt x="1536953" y="9143"/>
                </a:lnTo>
                <a:lnTo>
                  <a:pt x="1532381" y="4571"/>
                </a:lnTo>
                <a:close/>
              </a:path>
              <a:path w="1541779" h="657225">
                <a:moveTo>
                  <a:pt x="1541525" y="647699"/>
                </a:moveTo>
                <a:lnTo>
                  <a:pt x="1536953" y="647699"/>
                </a:lnTo>
                <a:lnTo>
                  <a:pt x="1532381" y="652271"/>
                </a:lnTo>
                <a:lnTo>
                  <a:pt x="1541525" y="652271"/>
                </a:lnTo>
                <a:lnTo>
                  <a:pt x="1541525" y="647699"/>
                </a:lnTo>
                <a:close/>
              </a:path>
              <a:path w="1541779" h="657225">
                <a:moveTo>
                  <a:pt x="9905" y="4571"/>
                </a:moveTo>
                <a:lnTo>
                  <a:pt x="5333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1541779" h="657225">
                <a:moveTo>
                  <a:pt x="1532381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1532381" y="9143"/>
                </a:lnTo>
                <a:lnTo>
                  <a:pt x="1532381" y="4571"/>
                </a:lnTo>
                <a:close/>
              </a:path>
              <a:path w="1541779" h="657225">
                <a:moveTo>
                  <a:pt x="1541525" y="4571"/>
                </a:moveTo>
                <a:lnTo>
                  <a:pt x="1532381" y="4571"/>
                </a:lnTo>
                <a:lnTo>
                  <a:pt x="1536953" y="9143"/>
                </a:lnTo>
                <a:lnTo>
                  <a:pt x="1541525" y="9143"/>
                </a:lnTo>
                <a:lnTo>
                  <a:pt x="154152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1"/>
          <p:cNvSpPr txBox="1"/>
          <p:nvPr/>
        </p:nvSpPr>
        <p:spPr>
          <a:xfrm>
            <a:off x="6215136" y="3585450"/>
            <a:ext cx="97536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13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es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&amp;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Betrieb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2"/>
          <p:cNvSpPr/>
          <p:nvPr/>
        </p:nvSpPr>
        <p:spPr>
          <a:xfrm>
            <a:off x="468630" y="4227823"/>
            <a:ext cx="7777480" cy="791845"/>
          </a:xfrm>
          <a:custGeom>
            <a:avLst/>
            <a:gdLst/>
            <a:ahLst/>
            <a:cxnLst/>
            <a:rect l="l" t="t" r="r" b="b"/>
            <a:pathLst>
              <a:path w="7777480" h="791845">
                <a:moveTo>
                  <a:pt x="7645142" y="0"/>
                </a:moveTo>
                <a:lnTo>
                  <a:pt x="121764" y="372"/>
                </a:lnTo>
                <a:lnTo>
                  <a:pt x="80242" y="10363"/>
                </a:lnTo>
                <a:lnTo>
                  <a:pt x="45124" y="32280"/>
                </a:lnTo>
                <a:lnTo>
                  <a:pt x="18674" y="63862"/>
                </a:lnTo>
                <a:lnTo>
                  <a:pt x="3155" y="102844"/>
                </a:lnTo>
                <a:lnTo>
                  <a:pt x="0" y="131825"/>
                </a:lnTo>
                <a:lnTo>
                  <a:pt x="372" y="669953"/>
                </a:lnTo>
                <a:lnTo>
                  <a:pt x="10363" y="711475"/>
                </a:lnTo>
                <a:lnTo>
                  <a:pt x="32280" y="746593"/>
                </a:lnTo>
                <a:lnTo>
                  <a:pt x="63862" y="773043"/>
                </a:lnTo>
                <a:lnTo>
                  <a:pt x="102844" y="788562"/>
                </a:lnTo>
                <a:lnTo>
                  <a:pt x="131825" y="791717"/>
                </a:lnTo>
                <a:lnTo>
                  <a:pt x="7655107" y="791345"/>
                </a:lnTo>
                <a:lnTo>
                  <a:pt x="7696404" y="781354"/>
                </a:lnTo>
                <a:lnTo>
                  <a:pt x="7731534" y="759436"/>
                </a:lnTo>
                <a:lnTo>
                  <a:pt x="7758119" y="727855"/>
                </a:lnTo>
                <a:lnTo>
                  <a:pt x="7773776" y="688873"/>
                </a:lnTo>
                <a:lnTo>
                  <a:pt x="7776968" y="659891"/>
                </a:lnTo>
                <a:lnTo>
                  <a:pt x="7776591" y="121764"/>
                </a:lnTo>
                <a:lnTo>
                  <a:pt x="7766497" y="80242"/>
                </a:lnTo>
                <a:lnTo>
                  <a:pt x="7744429" y="45124"/>
                </a:lnTo>
                <a:lnTo>
                  <a:pt x="7712767" y="18674"/>
                </a:lnTo>
                <a:lnTo>
                  <a:pt x="7673891" y="3155"/>
                </a:lnTo>
                <a:lnTo>
                  <a:pt x="7645142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33"/>
          <p:cNvSpPr/>
          <p:nvPr/>
        </p:nvSpPr>
        <p:spPr>
          <a:xfrm>
            <a:off x="463296" y="4223244"/>
            <a:ext cx="7787005" cy="802005"/>
          </a:xfrm>
          <a:custGeom>
            <a:avLst/>
            <a:gdLst/>
            <a:ahLst/>
            <a:cxnLst/>
            <a:rect l="l" t="t" r="r" b="b"/>
            <a:pathLst>
              <a:path w="7787005" h="802004">
                <a:moveTo>
                  <a:pt x="135500" y="0"/>
                </a:moveTo>
                <a:lnTo>
                  <a:pt x="94192" y="6533"/>
                </a:lnTo>
                <a:lnTo>
                  <a:pt x="57983" y="24717"/>
                </a:lnTo>
                <a:lnTo>
                  <a:pt x="28867" y="52667"/>
                </a:lnTo>
                <a:lnTo>
                  <a:pt x="8840" y="88497"/>
                </a:lnTo>
                <a:lnTo>
                  <a:pt x="761" y="129546"/>
                </a:lnTo>
                <a:lnTo>
                  <a:pt x="0" y="136404"/>
                </a:lnTo>
                <a:lnTo>
                  <a:pt x="0" y="664470"/>
                </a:lnTo>
                <a:lnTo>
                  <a:pt x="761" y="672090"/>
                </a:lnTo>
                <a:lnTo>
                  <a:pt x="761" y="678948"/>
                </a:lnTo>
                <a:lnTo>
                  <a:pt x="11501" y="719204"/>
                </a:lnTo>
                <a:lnTo>
                  <a:pt x="31958" y="752118"/>
                </a:lnTo>
                <a:lnTo>
                  <a:pt x="60959" y="778008"/>
                </a:lnTo>
                <a:lnTo>
                  <a:pt x="99109" y="796221"/>
                </a:lnTo>
                <a:lnTo>
                  <a:pt x="137159" y="801630"/>
                </a:lnTo>
                <a:lnTo>
                  <a:pt x="7650476" y="801630"/>
                </a:lnTo>
                <a:lnTo>
                  <a:pt x="7657334" y="800868"/>
                </a:lnTo>
                <a:lnTo>
                  <a:pt x="7664891" y="800787"/>
                </a:lnTo>
                <a:lnTo>
                  <a:pt x="7679070" y="798386"/>
                </a:lnTo>
                <a:lnTo>
                  <a:pt x="7692662" y="794657"/>
                </a:lnTo>
                <a:lnTo>
                  <a:pt x="7700216" y="791746"/>
                </a:lnTo>
                <a:lnTo>
                  <a:pt x="134526" y="791746"/>
                </a:lnTo>
                <a:lnTo>
                  <a:pt x="120593" y="790870"/>
                </a:lnTo>
                <a:lnTo>
                  <a:pt x="81320" y="779034"/>
                </a:lnTo>
                <a:lnTo>
                  <a:pt x="48097" y="755436"/>
                </a:lnTo>
                <a:lnTo>
                  <a:pt x="23831" y="722718"/>
                </a:lnTo>
                <a:lnTo>
                  <a:pt x="11429" y="683520"/>
                </a:lnTo>
                <a:lnTo>
                  <a:pt x="9905" y="671328"/>
                </a:lnTo>
                <a:lnTo>
                  <a:pt x="9905" y="129546"/>
                </a:lnTo>
                <a:lnTo>
                  <a:pt x="18583" y="89656"/>
                </a:lnTo>
                <a:lnTo>
                  <a:pt x="38092" y="56569"/>
                </a:lnTo>
                <a:lnTo>
                  <a:pt x="66293" y="30486"/>
                </a:lnTo>
                <a:lnTo>
                  <a:pt x="111684" y="11634"/>
                </a:lnTo>
                <a:lnTo>
                  <a:pt x="137159" y="9150"/>
                </a:lnTo>
                <a:lnTo>
                  <a:pt x="7700234" y="9150"/>
                </a:lnTo>
                <a:lnTo>
                  <a:pt x="7698344" y="8326"/>
                </a:lnTo>
                <a:lnTo>
                  <a:pt x="7685153" y="4139"/>
                </a:lnTo>
                <a:lnTo>
                  <a:pt x="7671456" y="1339"/>
                </a:lnTo>
                <a:lnTo>
                  <a:pt x="7657334" y="6"/>
                </a:lnTo>
                <a:lnTo>
                  <a:pt x="135500" y="0"/>
                </a:lnTo>
                <a:close/>
              </a:path>
              <a:path w="7787005" h="802004">
                <a:moveTo>
                  <a:pt x="7700234" y="9150"/>
                </a:moveTo>
                <a:lnTo>
                  <a:pt x="7656572" y="9150"/>
                </a:lnTo>
                <a:lnTo>
                  <a:pt x="7663864" y="9955"/>
                </a:lnTo>
                <a:lnTo>
                  <a:pt x="7677855" y="12180"/>
                </a:lnTo>
                <a:lnTo>
                  <a:pt x="7716311" y="27638"/>
                </a:lnTo>
                <a:lnTo>
                  <a:pt x="7747422" y="54228"/>
                </a:lnTo>
                <a:lnTo>
                  <a:pt x="7768528" y="89326"/>
                </a:lnTo>
                <a:lnTo>
                  <a:pt x="7776968" y="130308"/>
                </a:lnTo>
                <a:lnTo>
                  <a:pt x="7777730" y="136404"/>
                </a:lnTo>
                <a:lnTo>
                  <a:pt x="7777730" y="664470"/>
                </a:lnTo>
                <a:lnTo>
                  <a:pt x="7776968" y="671328"/>
                </a:lnTo>
                <a:lnTo>
                  <a:pt x="7776848" y="678447"/>
                </a:lnTo>
                <a:lnTo>
                  <a:pt x="7765199" y="718678"/>
                </a:lnTo>
                <a:lnTo>
                  <a:pt x="7742141" y="752313"/>
                </a:lnTo>
                <a:lnTo>
                  <a:pt x="7709917" y="776963"/>
                </a:lnTo>
                <a:lnTo>
                  <a:pt x="7670771" y="790239"/>
                </a:lnTo>
                <a:lnTo>
                  <a:pt x="134526" y="791746"/>
                </a:lnTo>
                <a:lnTo>
                  <a:pt x="7700216" y="791746"/>
                </a:lnTo>
                <a:lnTo>
                  <a:pt x="7739894" y="767840"/>
                </a:lnTo>
                <a:lnTo>
                  <a:pt x="7766044" y="737149"/>
                </a:lnTo>
                <a:lnTo>
                  <a:pt x="7782336" y="699446"/>
                </a:lnTo>
                <a:lnTo>
                  <a:pt x="7786874" y="671328"/>
                </a:lnTo>
                <a:lnTo>
                  <a:pt x="7786874" y="129546"/>
                </a:lnTo>
                <a:lnTo>
                  <a:pt x="7775598" y="81972"/>
                </a:lnTo>
                <a:lnTo>
                  <a:pt x="7753768" y="47212"/>
                </a:lnTo>
                <a:lnTo>
                  <a:pt x="7722869" y="20535"/>
                </a:lnTo>
                <a:lnTo>
                  <a:pt x="7710943" y="13819"/>
                </a:lnTo>
                <a:lnTo>
                  <a:pt x="7700234" y="9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34"/>
          <p:cNvSpPr txBox="1"/>
          <p:nvPr/>
        </p:nvSpPr>
        <p:spPr>
          <a:xfrm>
            <a:off x="689869" y="4509757"/>
            <a:ext cx="7880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Beispiel 2: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35"/>
          <p:cNvSpPr/>
          <p:nvPr/>
        </p:nvSpPr>
        <p:spPr>
          <a:xfrm>
            <a:off x="2047494" y="4951084"/>
            <a:ext cx="3897629" cy="0"/>
          </a:xfrm>
          <a:custGeom>
            <a:avLst/>
            <a:gdLst/>
            <a:ahLst/>
            <a:cxnLst/>
            <a:rect l="l" t="t" r="r" b="b"/>
            <a:pathLst>
              <a:path w="3897629">
                <a:moveTo>
                  <a:pt x="0" y="0"/>
                </a:moveTo>
                <a:lnTo>
                  <a:pt x="389762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36"/>
          <p:cNvSpPr/>
          <p:nvPr/>
        </p:nvSpPr>
        <p:spPr>
          <a:xfrm>
            <a:off x="2050161" y="430147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699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37"/>
          <p:cNvSpPr/>
          <p:nvPr/>
        </p:nvSpPr>
        <p:spPr>
          <a:xfrm>
            <a:off x="2047494" y="4298304"/>
            <a:ext cx="3897629" cy="0"/>
          </a:xfrm>
          <a:custGeom>
            <a:avLst/>
            <a:gdLst/>
            <a:ahLst/>
            <a:cxnLst/>
            <a:rect l="l" t="t" r="r" b="b"/>
            <a:pathLst>
              <a:path w="3897629">
                <a:moveTo>
                  <a:pt x="0" y="0"/>
                </a:moveTo>
                <a:lnTo>
                  <a:pt x="389762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38"/>
          <p:cNvSpPr/>
          <p:nvPr/>
        </p:nvSpPr>
        <p:spPr>
          <a:xfrm>
            <a:off x="3453380" y="430097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39"/>
          <p:cNvSpPr/>
          <p:nvPr/>
        </p:nvSpPr>
        <p:spPr>
          <a:xfrm>
            <a:off x="2052828" y="4300975"/>
            <a:ext cx="1398270" cy="647700"/>
          </a:xfrm>
          <a:custGeom>
            <a:avLst/>
            <a:gdLst/>
            <a:ahLst/>
            <a:cxnLst/>
            <a:rect l="l" t="t" r="r" b="b"/>
            <a:pathLst>
              <a:path w="1398270" h="647700">
                <a:moveTo>
                  <a:pt x="0" y="647699"/>
                </a:moveTo>
                <a:lnTo>
                  <a:pt x="1398269" y="647699"/>
                </a:lnTo>
                <a:lnTo>
                  <a:pt x="1398269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40"/>
          <p:cNvSpPr/>
          <p:nvPr/>
        </p:nvSpPr>
        <p:spPr>
          <a:xfrm>
            <a:off x="2047494" y="4295641"/>
            <a:ext cx="1408430" cy="657860"/>
          </a:xfrm>
          <a:custGeom>
            <a:avLst/>
            <a:gdLst/>
            <a:ahLst/>
            <a:cxnLst/>
            <a:rect l="l" t="t" r="r" b="b"/>
            <a:pathLst>
              <a:path w="1408429" h="657860">
                <a:moveTo>
                  <a:pt x="1408172" y="0"/>
                </a:moveTo>
                <a:lnTo>
                  <a:pt x="0" y="0"/>
                </a:lnTo>
                <a:lnTo>
                  <a:pt x="0" y="657605"/>
                </a:lnTo>
                <a:lnTo>
                  <a:pt x="1408172" y="657605"/>
                </a:lnTo>
                <a:lnTo>
                  <a:pt x="1408172" y="653033"/>
                </a:lnTo>
                <a:lnTo>
                  <a:pt x="9905" y="653033"/>
                </a:lnTo>
                <a:lnTo>
                  <a:pt x="5333" y="647699"/>
                </a:lnTo>
                <a:lnTo>
                  <a:pt x="9905" y="647699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408172" y="5333"/>
                </a:lnTo>
                <a:lnTo>
                  <a:pt x="1408172" y="0"/>
                </a:lnTo>
                <a:close/>
              </a:path>
              <a:path w="1408429" h="657860">
                <a:moveTo>
                  <a:pt x="9905" y="647699"/>
                </a:moveTo>
                <a:lnTo>
                  <a:pt x="5333" y="647699"/>
                </a:lnTo>
                <a:lnTo>
                  <a:pt x="9905" y="653033"/>
                </a:lnTo>
                <a:lnTo>
                  <a:pt x="9905" y="647699"/>
                </a:lnTo>
                <a:close/>
              </a:path>
              <a:path w="1408429" h="657860">
                <a:moveTo>
                  <a:pt x="1399028" y="647699"/>
                </a:moveTo>
                <a:lnTo>
                  <a:pt x="9905" y="647699"/>
                </a:lnTo>
                <a:lnTo>
                  <a:pt x="9905" y="653033"/>
                </a:lnTo>
                <a:lnTo>
                  <a:pt x="1399028" y="653033"/>
                </a:lnTo>
                <a:lnTo>
                  <a:pt x="1399028" y="647699"/>
                </a:lnTo>
                <a:close/>
              </a:path>
              <a:path w="1408429" h="657860">
                <a:moveTo>
                  <a:pt x="1399028" y="5333"/>
                </a:moveTo>
                <a:lnTo>
                  <a:pt x="1399028" y="653033"/>
                </a:lnTo>
                <a:lnTo>
                  <a:pt x="1403600" y="647699"/>
                </a:lnTo>
                <a:lnTo>
                  <a:pt x="1408172" y="647699"/>
                </a:lnTo>
                <a:lnTo>
                  <a:pt x="1408172" y="9905"/>
                </a:lnTo>
                <a:lnTo>
                  <a:pt x="1403600" y="9905"/>
                </a:lnTo>
                <a:lnTo>
                  <a:pt x="1399028" y="5333"/>
                </a:lnTo>
                <a:close/>
              </a:path>
              <a:path w="1408429" h="657860">
                <a:moveTo>
                  <a:pt x="1408172" y="647699"/>
                </a:moveTo>
                <a:lnTo>
                  <a:pt x="1403600" y="647699"/>
                </a:lnTo>
                <a:lnTo>
                  <a:pt x="1399028" y="653033"/>
                </a:lnTo>
                <a:lnTo>
                  <a:pt x="1408172" y="653033"/>
                </a:lnTo>
                <a:lnTo>
                  <a:pt x="1408172" y="647699"/>
                </a:lnTo>
                <a:close/>
              </a:path>
              <a:path w="1408429" h="65786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408429" h="657860">
                <a:moveTo>
                  <a:pt x="1399028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399028" y="9905"/>
                </a:lnTo>
                <a:lnTo>
                  <a:pt x="1399028" y="5333"/>
                </a:lnTo>
                <a:close/>
              </a:path>
              <a:path w="1408429" h="657860">
                <a:moveTo>
                  <a:pt x="1408172" y="5333"/>
                </a:moveTo>
                <a:lnTo>
                  <a:pt x="1399028" y="5333"/>
                </a:lnTo>
                <a:lnTo>
                  <a:pt x="1403600" y="9905"/>
                </a:lnTo>
                <a:lnTo>
                  <a:pt x="1408172" y="9905"/>
                </a:lnTo>
                <a:lnTo>
                  <a:pt x="1408172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41"/>
          <p:cNvSpPr txBox="1"/>
          <p:nvPr/>
        </p:nvSpPr>
        <p:spPr>
          <a:xfrm>
            <a:off x="2468379" y="4528045"/>
            <a:ext cx="56705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Analyse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2"/>
          <p:cNvSpPr/>
          <p:nvPr/>
        </p:nvSpPr>
        <p:spPr>
          <a:xfrm>
            <a:off x="3439284" y="430147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699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43"/>
          <p:cNvSpPr/>
          <p:nvPr/>
        </p:nvSpPr>
        <p:spPr>
          <a:xfrm>
            <a:off x="4452362" y="430097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object 44"/>
          <p:cNvSpPr/>
          <p:nvPr/>
        </p:nvSpPr>
        <p:spPr>
          <a:xfrm>
            <a:off x="3441951" y="4300975"/>
            <a:ext cx="1008380" cy="647700"/>
          </a:xfrm>
          <a:custGeom>
            <a:avLst/>
            <a:gdLst/>
            <a:ahLst/>
            <a:cxnLst/>
            <a:rect l="l" t="t" r="r" b="b"/>
            <a:pathLst>
              <a:path w="1008379" h="647700">
                <a:moveTo>
                  <a:pt x="0" y="647699"/>
                </a:moveTo>
                <a:lnTo>
                  <a:pt x="1008125" y="647699"/>
                </a:lnTo>
                <a:lnTo>
                  <a:pt x="100812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45"/>
          <p:cNvSpPr/>
          <p:nvPr/>
        </p:nvSpPr>
        <p:spPr>
          <a:xfrm>
            <a:off x="3436616" y="4295641"/>
            <a:ext cx="1018540" cy="657860"/>
          </a:xfrm>
          <a:custGeom>
            <a:avLst/>
            <a:gdLst/>
            <a:ahLst/>
            <a:cxnLst/>
            <a:rect l="l" t="t" r="r" b="b"/>
            <a:pathLst>
              <a:path w="1018539" h="657860">
                <a:moveTo>
                  <a:pt x="1018031" y="0"/>
                </a:moveTo>
                <a:lnTo>
                  <a:pt x="0" y="0"/>
                </a:lnTo>
                <a:lnTo>
                  <a:pt x="0" y="657605"/>
                </a:lnTo>
                <a:lnTo>
                  <a:pt x="1018031" y="657605"/>
                </a:lnTo>
                <a:lnTo>
                  <a:pt x="1018031" y="653033"/>
                </a:lnTo>
                <a:lnTo>
                  <a:pt x="9905" y="653033"/>
                </a:lnTo>
                <a:lnTo>
                  <a:pt x="5333" y="647699"/>
                </a:lnTo>
                <a:lnTo>
                  <a:pt x="9905" y="647699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018031" y="5333"/>
                </a:lnTo>
                <a:lnTo>
                  <a:pt x="1018031" y="0"/>
                </a:lnTo>
                <a:close/>
              </a:path>
              <a:path w="1018539" h="657860">
                <a:moveTo>
                  <a:pt x="9905" y="647699"/>
                </a:moveTo>
                <a:lnTo>
                  <a:pt x="5333" y="647699"/>
                </a:lnTo>
                <a:lnTo>
                  <a:pt x="9905" y="653033"/>
                </a:lnTo>
                <a:lnTo>
                  <a:pt x="9905" y="647699"/>
                </a:lnTo>
                <a:close/>
              </a:path>
              <a:path w="1018539" h="657860">
                <a:moveTo>
                  <a:pt x="1008125" y="647699"/>
                </a:moveTo>
                <a:lnTo>
                  <a:pt x="9905" y="647699"/>
                </a:lnTo>
                <a:lnTo>
                  <a:pt x="9905" y="653033"/>
                </a:lnTo>
                <a:lnTo>
                  <a:pt x="1008125" y="653033"/>
                </a:lnTo>
                <a:lnTo>
                  <a:pt x="1008125" y="647699"/>
                </a:lnTo>
                <a:close/>
              </a:path>
              <a:path w="1018539" h="657860">
                <a:moveTo>
                  <a:pt x="1008125" y="5333"/>
                </a:moveTo>
                <a:lnTo>
                  <a:pt x="1008125" y="653033"/>
                </a:lnTo>
                <a:lnTo>
                  <a:pt x="1013459" y="647699"/>
                </a:lnTo>
                <a:lnTo>
                  <a:pt x="1018031" y="647699"/>
                </a:lnTo>
                <a:lnTo>
                  <a:pt x="1018031" y="9905"/>
                </a:lnTo>
                <a:lnTo>
                  <a:pt x="1013459" y="9905"/>
                </a:lnTo>
                <a:lnTo>
                  <a:pt x="1008125" y="5333"/>
                </a:lnTo>
                <a:close/>
              </a:path>
              <a:path w="1018539" h="657860">
                <a:moveTo>
                  <a:pt x="1018031" y="647699"/>
                </a:moveTo>
                <a:lnTo>
                  <a:pt x="1013459" y="647699"/>
                </a:lnTo>
                <a:lnTo>
                  <a:pt x="1008125" y="653033"/>
                </a:lnTo>
                <a:lnTo>
                  <a:pt x="1018031" y="653033"/>
                </a:lnTo>
                <a:lnTo>
                  <a:pt x="1018031" y="647699"/>
                </a:lnTo>
                <a:close/>
              </a:path>
              <a:path w="1018539" h="65786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018539" h="657860">
                <a:moveTo>
                  <a:pt x="1008125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008125" y="9905"/>
                </a:lnTo>
                <a:lnTo>
                  <a:pt x="1008125" y="5333"/>
                </a:lnTo>
                <a:close/>
              </a:path>
              <a:path w="1018539" h="657860">
                <a:moveTo>
                  <a:pt x="1018031" y="5333"/>
                </a:moveTo>
                <a:lnTo>
                  <a:pt x="1008125" y="5333"/>
                </a:lnTo>
                <a:lnTo>
                  <a:pt x="1013459" y="9905"/>
                </a:lnTo>
                <a:lnTo>
                  <a:pt x="1018031" y="9905"/>
                </a:lnTo>
                <a:lnTo>
                  <a:pt x="101803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46"/>
          <p:cNvSpPr txBox="1"/>
          <p:nvPr/>
        </p:nvSpPr>
        <p:spPr>
          <a:xfrm>
            <a:off x="3513844" y="4528045"/>
            <a:ext cx="863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Pflichtenheft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47"/>
          <p:cNvSpPr/>
          <p:nvPr/>
        </p:nvSpPr>
        <p:spPr>
          <a:xfrm>
            <a:off x="4445505" y="430147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69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48"/>
          <p:cNvSpPr/>
          <p:nvPr/>
        </p:nvSpPr>
        <p:spPr>
          <a:xfrm>
            <a:off x="5942835" y="430097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49"/>
          <p:cNvSpPr/>
          <p:nvPr/>
        </p:nvSpPr>
        <p:spPr>
          <a:xfrm>
            <a:off x="4447790" y="4300975"/>
            <a:ext cx="1492885" cy="647700"/>
          </a:xfrm>
          <a:custGeom>
            <a:avLst/>
            <a:gdLst/>
            <a:ahLst/>
            <a:cxnLst/>
            <a:rect l="l" t="t" r="r" b="b"/>
            <a:pathLst>
              <a:path w="1492884" h="647700">
                <a:moveTo>
                  <a:pt x="0" y="647699"/>
                </a:moveTo>
                <a:lnTo>
                  <a:pt x="1492757" y="647699"/>
                </a:lnTo>
                <a:lnTo>
                  <a:pt x="1492757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0"/>
          <p:cNvSpPr/>
          <p:nvPr/>
        </p:nvSpPr>
        <p:spPr>
          <a:xfrm>
            <a:off x="4443218" y="4295641"/>
            <a:ext cx="1502410" cy="657860"/>
          </a:xfrm>
          <a:custGeom>
            <a:avLst/>
            <a:gdLst/>
            <a:ahLst/>
            <a:cxnLst/>
            <a:rect l="l" t="t" r="r" b="b"/>
            <a:pathLst>
              <a:path w="1502409" h="657860">
                <a:moveTo>
                  <a:pt x="1501901" y="0"/>
                </a:moveTo>
                <a:lnTo>
                  <a:pt x="0" y="0"/>
                </a:lnTo>
                <a:lnTo>
                  <a:pt x="0" y="657605"/>
                </a:lnTo>
                <a:lnTo>
                  <a:pt x="1501901" y="657605"/>
                </a:lnTo>
                <a:lnTo>
                  <a:pt x="1501901" y="653033"/>
                </a:lnTo>
                <a:lnTo>
                  <a:pt x="9905" y="653033"/>
                </a:lnTo>
                <a:lnTo>
                  <a:pt x="4571" y="647699"/>
                </a:lnTo>
                <a:lnTo>
                  <a:pt x="9905" y="64769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1501901" y="5333"/>
                </a:lnTo>
                <a:lnTo>
                  <a:pt x="1501901" y="0"/>
                </a:lnTo>
                <a:close/>
              </a:path>
              <a:path w="1502409" h="657860">
                <a:moveTo>
                  <a:pt x="9905" y="647699"/>
                </a:moveTo>
                <a:lnTo>
                  <a:pt x="4571" y="647699"/>
                </a:lnTo>
                <a:lnTo>
                  <a:pt x="9905" y="653033"/>
                </a:lnTo>
                <a:lnTo>
                  <a:pt x="9905" y="647699"/>
                </a:lnTo>
                <a:close/>
              </a:path>
              <a:path w="1502409" h="657860">
                <a:moveTo>
                  <a:pt x="1492757" y="647699"/>
                </a:moveTo>
                <a:lnTo>
                  <a:pt x="9905" y="647699"/>
                </a:lnTo>
                <a:lnTo>
                  <a:pt x="9905" y="653033"/>
                </a:lnTo>
                <a:lnTo>
                  <a:pt x="1492757" y="653033"/>
                </a:lnTo>
                <a:lnTo>
                  <a:pt x="1492757" y="647699"/>
                </a:lnTo>
                <a:close/>
              </a:path>
              <a:path w="1502409" h="657860">
                <a:moveTo>
                  <a:pt x="1492757" y="5333"/>
                </a:moveTo>
                <a:lnTo>
                  <a:pt x="1492757" y="653033"/>
                </a:lnTo>
                <a:lnTo>
                  <a:pt x="1497329" y="647699"/>
                </a:lnTo>
                <a:lnTo>
                  <a:pt x="1501901" y="647699"/>
                </a:lnTo>
                <a:lnTo>
                  <a:pt x="1501901" y="9905"/>
                </a:lnTo>
                <a:lnTo>
                  <a:pt x="1497329" y="9905"/>
                </a:lnTo>
                <a:lnTo>
                  <a:pt x="1492757" y="5333"/>
                </a:lnTo>
                <a:close/>
              </a:path>
              <a:path w="1502409" h="657860">
                <a:moveTo>
                  <a:pt x="1501901" y="647699"/>
                </a:moveTo>
                <a:lnTo>
                  <a:pt x="1497329" y="647699"/>
                </a:lnTo>
                <a:lnTo>
                  <a:pt x="1492757" y="653033"/>
                </a:lnTo>
                <a:lnTo>
                  <a:pt x="1501901" y="653033"/>
                </a:lnTo>
                <a:lnTo>
                  <a:pt x="1501901" y="647699"/>
                </a:lnTo>
                <a:close/>
              </a:path>
              <a:path w="1502409" h="657860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502409" h="657860">
                <a:moveTo>
                  <a:pt x="1492757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492757" y="9905"/>
                </a:lnTo>
                <a:lnTo>
                  <a:pt x="1492757" y="5333"/>
                </a:lnTo>
                <a:close/>
              </a:path>
              <a:path w="1502409" h="657860">
                <a:moveTo>
                  <a:pt x="1501901" y="5333"/>
                </a:moveTo>
                <a:lnTo>
                  <a:pt x="1492757" y="5333"/>
                </a:lnTo>
                <a:lnTo>
                  <a:pt x="1497329" y="9905"/>
                </a:lnTo>
                <a:lnTo>
                  <a:pt x="1501901" y="9905"/>
                </a:lnTo>
                <a:lnTo>
                  <a:pt x="150190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1"/>
          <p:cNvSpPr txBox="1"/>
          <p:nvPr/>
        </p:nvSpPr>
        <p:spPr>
          <a:xfrm>
            <a:off x="4922783" y="4528045"/>
            <a:ext cx="54165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Entwurf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2"/>
          <p:cNvSpPr/>
          <p:nvPr/>
        </p:nvSpPr>
        <p:spPr>
          <a:xfrm>
            <a:off x="5929118" y="494790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53"/>
          <p:cNvSpPr/>
          <p:nvPr/>
        </p:nvSpPr>
        <p:spPr>
          <a:xfrm>
            <a:off x="5931404" y="429766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54"/>
          <p:cNvSpPr/>
          <p:nvPr/>
        </p:nvSpPr>
        <p:spPr>
          <a:xfrm>
            <a:off x="5929118" y="429512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55"/>
          <p:cNvSpPr/>
          <p:nvPr/>
        </p:nvSpPr>
        <p:spPr>
          <a:xfrm>
            <a:off x="8097009" y="429716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56"/>
          <p:cNvSpPr/>
          <p:nvPr/>
        </p:nvSpPr>
        <p:spPr>
          <a:xfrm>
            <a:off x="5933690" y="4297165"/>
            <a:ext cx="2161540" cy="647700"/>
          </a:xfrm>
          <a:custGeom>
            <a:avLst/>
            <a:gdLst/>
            <a:ahLst/>
            <a:cxnLst/>
            <a:rect l="l" t="t" r="r" b="b"/>
            <a:pathLst>
              <a:path w="2161540" h="647700">
                <a:moveTo>
                  <a:pt x="0" y="647699"/>
                </a:moveTo>
                <a:lnTo>
                  <a:pt x="2161031" y="647699"/>
                </a:lnTo>
                <a:lnTo>
                  <a:pt x="2161031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57"/>
          <p:cNvSpPr/>
          <p:nvPr/>
        </p:nvSpPr>
        <p:spPr>
          <a:xfrm>
            <a:off x="5929118" y="4292593"/>
            <a:ext cx="2170430" cy="657860"/>
          </a:xfrm>
          <a:custGeom>
            <a:avLst/>
            <a:gdLst/>
            <a:ahLst/>
            <a:cxnLst/>
            <a:rect l="l" t="t" r="r" b="b"/>
            <a:pathLst>
              <a:path w="2170429" h="657860">
                <a:moveTo>
                  <a:pt x="2170175" y="0"/>
                </a:moveTo>
                <a:lnTo>
                  <a:pt x="0" y="0"/>
                </a:lnTo>
                <a:lnTo>
                  <a:pt x="0" y="657605"/>
                </a:lnTo>
                <a:lnTo>
                  <a:pt x="2170175" y="657605"/>
                </a:lnTo>
                <a:lnTo>
                  <a:pt x="2170175" y="652271"/>
                </a:lnTo>
                <a:lnTo>
                  <a:pt x="9905" y="652271"/>
                </a:lnTo>
                <a:lnTo>
                  <a:pt x="4571" y="647699"/>
                </a:lnTo>
                <a:lnTo>
                  <a:pt x="9905" y="64769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2170175" y="4571"/>
                </a:lnTo>
                <a:lnTo>
                  <a:pt x="2170175" y="0"/>
                </a:lnTo>
                <a:close/>
              </a:path>
              <a:path w="2170429" h="657860">
                <a:moveTo>
                  <a:pt x="9905" y="647699"/>
                </a:moveTo>
                <a:lnTo>
                  <a:pt x="4571" y="647699"/>
                </a:lnTo>
                <a:lnTo>
                  <a:pt x="9905" y="652271"/>
                </a:lnTo>
                <a:lnTo>
                  <a:pt x="9905" y="647699"/>
                </a:lnTo>
                <a:close/>
              </a:path>
              <a:path w="2170429" h="657860">
                <a:moveTo>
                  <a:pt x="2161031" y="647699"/>
                </a:moveTo>
                <a:lnTo>
                  <a:pt x="9905" y="647699"/>
                </a:lnTo>
                <a:lnTo>
                  <a:pt x="9905" y="652271"/>
                </a:lnTo>
                <a:lnTo>
                  <a:pt x="2161031" y="652271"/>
                </a:lnTo>
                <a:lnTo>
                  <a:pt x="2161031" y="647699"/>
                </a:lnTo>
                <a:close/>
              </a:path>
              <a:path w="2170429" h="657860">
                <a:moveTo>
                  <a:pt x="2161031" y="4571"/>
                </a:moveTo>
                <a:lnTo>
                  <a:pt x="2161031" y="652271"/>
                </a:lnTo>
                <a:lnTo>
                  <a:pt x="2165603" y="647699"/>
                </a:lnTo>
                <a:lnTo>
                  <a:pt x="2170175" y="647699"/>
                </a:lnTo>
                <a:lnTo>
                  <a:pt x="2170175" y="9905"/>
                </a:lnTo>
                <a:lnTo>
                  <a:pt x="2165603" y="9905"/>
                </a:lnTo>
                <a:lnTo>
                  <a:pt x="2161031" y="4571"/>
                </a:lnTo>
                <a:close/>
              </a:path>
              <a:path w="2170429" h="657860">
                <a:moveTo>
                  <a:pt x="2170175" y="647699"/>
                </a:moveTo>
                <a:lnTo>
                  <a:pt x="2165603" y="647699"/>
                </a:lnTo>
                <a:lnTo>
                  <a:pt x="2161031" y="652271"/>
                </a:lnTo>
                <a:lnTo>
                  <a:pt x="2170175" y="652271"/>
                </a:lnTo>
                <a:lnTo>
                  <a:pt x="2170175" y="647699"/>
                </a:lnTo>
                <a:close/>
              </a:path>
              <a:path w="2170429" h="657860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2170429" h="657860">
                <a:moveTo>
                  <a:pt x="2161031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2161031" y="9905"/>
                </a:lnTo>
                <a:lnTo>
                  <a:pt x="2161031" y="4571"/>
                </a:lnTo>
                <a:close/>
              </a:path>
              <a:path w="2170429" h="657860">
                <a:moveTo>
                  <a:pt x="2170175" y="4571"/>
                </a:moveTo>
                <a:lnTo>
                  <a:pt x="2161031" y="4571"/>
                </a:lnTo>
                <a:lnTo>
                  <a:pt x="2165603" y="9905"/>
                </a:lnTo>
                <a:lnTo>
                  <a:pt x="2170175" y="9905"/>
                </a:lnTo>
                <a:lnTo>
                  <a:pt x="217017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58"/>
          <p:cNvSpPr txBox="1"/>
          <p:nvPr/>
        </p:nvSpPr>
        <p:spPr>
          <a:xfrm>
            <a:off x="6435354" y="4524997"/>
            <a:ext cx="11588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Implementieru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59"/>
          <p:cNvSpPr/>
          <p:nvPr/>
        </p:nvSpPr>
        <p:spPr>
          <a:xfrm>
            <a:off x="474726" y="5177275"/>
            <a:ext cx="7777480" cy="791845"/>
          </a:xfrm>
          <a:custGeom>
            <a:avLst/>
            <a:gdLst/>
            <a:ahLst/>
            <a:cxnLst/>
            <a:rect l="l" t="t" r="r" b="b"/>
            <a:pathLst>
              <a:path w="7777480" h="791845">
                <a:moveTo>
                  <a:pt x="7645142" y="0"/>
                </a:moveTo>
                <a:lnTo>
                  <a:pt x="121764" y="372"/>
                </a:lnTo>
                <a:lnTo>
                  <a:pt x="80242" y="10363"/>
                </a:lnTo>
                <a:lnTo>
                  <a:pt x="45124" y="32280"/>
                </a:lnTo>
                <a:lnTo>
                  <a:pt x="18674" y="63862"/>
                </a:lnTo>
                <a:lnTo>
                  <a:pt x="3155" y="102844"/>
                </a:lnTo>
                <a:lnTo>
                  <a:pt x="0" y="131825"/>
                </a:lnTo>
                <a:lnTo>
                  <a:pt x="372" y="669953"/>
                </a:lnTo>
                <a:lnTo>
                  <a:pt x="10363" y="711475"/>
                </a:lnTo>
                <a:lnTo>
                  <a:pt x="32280" y="746593"/>
                </a:lnTo>
                <a:lnTo>
                  <a:pt x="63862" y="773043"/>
                </a:lnTo>
                <a:lnTo>
                  <a:pt x="102844" y="788562"/>
                </a:lnTo>
                <a:lnTo>
                  <a:pt x="131825" y="791717"/>
                </a:lnTo>
                <a:lnTo>
                  <a:pt x="7655204" y="791345"/>
                </a:lnTo>
                <a:lnTo>
                  <a:pt x="7696726" y="781354"/>
                </a:lnTo>
                <a:lnTo>
                  <a:pt x="7731843" y="759436"/>
                </a:lnTo>
                <a:lnTo>
                  <a:pt x="7758293" y="727855"/>
                </a:lnTo>
                <a:lnTo>
                  <a:pt x="7773813" y="688873"/>
                </a:lnTo>
                <a:lnTo>
                  <a:pt x="7776968" y="659891"/>
                </a:lnTo>
                <a:lnTo>
                  <a:pt x="7776595" y="121764"/>
                </a:lnTo>
                <a:lnTo>
                  <a:pt x="7766605" y="80242"/>
                </a:lnTo>
                <a:lnTo>
                  <a:pt x="7744687" y="45124"/>
                </a:lnTo>
                <a:lnTo>
                  <a:pt x="7713106" y="18674"/>
                </a:lnTo>
                <a:lnTo>
                  <a:pt x="7674124" y="3155"/>
                </a:lnTo>
                <a:lnTo>
                  <a:pt x="7645142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object 60"/>
          <p:cNvSpPr/>
          <p:nvPr/>
        </p:nvSpPr>
        <p:spPr>
          <a:xfrm>
            <a:off x="470154" y="5171941"/>
            <a:ext cx="7786370" cy="802005"/>
          </a:xfrm>
          <a:custGeom>
            <a:avLst/>
            <a:gdLst/>
            <a:ahLst/>
            <a:cxnLst/>
            <a:rect l="l" t="t" r="r" b="b"/>
            <a:pathLst>
              <a:path w="7786370" h="802004">
                <a:moveTo>
                  <a:pt x="7649714" y="0"/>
                </a:moveTo>
                <a:lnTo>
                  <a:pt x="135860" y="1"/>
                </a:lnTo>
                <a:lnTo>
                  <a:pt x="94555" y="6758"/>
                </a:lnTo>
                <a:lnTo>
                  <a:pt x="57824" y="25239"/>
                </a:lnTo>
                <a:lnTo>
                  <a:pt x="28202" y="53438"/>
                </a:lnTo>
                <a:lnTo>
                  <a:pt x="8227" y="89350"/>
                </a:lnTo>
                <a:lnTo>
                  <a:pt x="0" y="130301"/>
                </a:lnTo>
                <a:lnTo>
                  <a:pt x="0" y="672083"/>
                </a:lnTo>
                <a:lnTo>
                  <a:pt x="11141" y="719880"/>
                </a:lnTo>
                <a:lnTo>
                  <a:pt x="31207" y="752787"/>
                </a:lnTo>
                <a:lnTo>
                  <a:pt x="60197" y="778763"/>
                </a:lnTo>
                <a:lnTo>
                  <a:pt x="98663" y="796654"/>
                </a:lnTo>
                <a:lnTo>
                  <a:pt x="136397" y="801623"/>
                </a:lnTo>
                <a:lnTo>
                  <a:pt x="7656572" y="801623"/>
                </a:lnTo>
                <a:lnTo>
                  <a:pt x="7663499" y="800857"/>
                </a:lnTo>
                <a:lnTo>
                  <a:pt x="7677531" y="799030"/>
                </a:lnTo>
                <a:lnTo>
                  <a:pt x="7691093" y="795676"/>
                </a:lnTo>
                <a:lnTo>
                  <a:pt x="7699780" y="792481"/>
                </a:lnTo>
                <a:lnTo>
                  <a:pt x="134799" y="792479"/>
                </a:lnTo>
                <a:lnTo>
                  <a:pt x="120791" y="791599"/>
                </a:lnTo>
                <a:lnTo>
                  <a:pt x="81312" y="779941"/>
                </a:lnTo>
                <a:lnTo>
                  <a:pt x="47948" y="756599"/>
                </a:lnTo>
                <a:lnTo>
                  <a:pt x="23475" y="723926"/>
                </a:lnTo>
                <a:lnTo>
                  <a:pt x="10667" y="684275"/>
                </a:lnTo>
                <a:lnTo>
                  <a:pt x="9143" y="671321"/>
                </a:lnTo>
                <a:lnTo>
                  <a:pt x="9143" y="130301"/>
                </a:lnTo>
                <a:lnTo>
                  <a:pt x="9905" y="124205"/>
                </a:lnTo>
                <a:lnTo>
                  <a:pt x="10667" y="117347"/>
                </a:lnTo>
                <a:lnTo>
                  <a:pt x="22983" y="78999"/>
                </a:lnTo>
                <a:lnTo>
                  <a:pt x="46159" y="47266"/>
                </a:lnTo>
                <a:lnTo>
                  <a:pt x="86421" y="20016"/>
                </a:lnTo>
                <a:lnTo>
                  <a:pt x="123582" y="10544"/>
                </a:lnTo>
                <a:lnTo>
                  <a:pt x="136397" y="9905"/>
                </a:lnTo>
                <a:lnTo>
                  <a:pt x="7700332" y="9905"/>
                </a:lnTo>
                <a:lnTo>
                  <a:pt x="7697231" y="8555"/>
                </a:lnTo>
                <a:lnTo>
                  <a:pt x="7684054" y="4431"/>
                </a:lnTo>
                <a:lnTo>
                  <a:pt x="7670467" y="1799"/>
                </a:lnTo>
                <a:lnTo>
                  <a:pt x="7656572" y="761"/>
                </a:lnTo>
                <a:lnTo>
                  <a:pt x="7649714" y="0"/>
                </a:lnTo>
                <a:close/>
              </a:path>
              <a:path w="7786370" h="802004">
                <a:moveTo>
                  <a:pt x="7700332" y="9905"/>
                </a:moveTo>
                <a:lnTo>
                  <a:pt x="7656572" y="9905"/>
                </a:lnTo>
                <a:lnTo>
                  <a:pt x="7663072" y="10703"/>
                </a:lnTo>
                <a:lnTo>
                  <a:pt x="7677091" y="12780"/>
                </a:lnTo>
                <a:lnTo>
                  <a:pt x="7715396" y="27940"/>
                </a:lnTo>
                <a:lnTo>
                  <a:pt x="7746315" y="54385"/>
                </a:lnTo>
                <a:lnTo>
                  <a:pt x="7767592" y="89408"/>
                </a:lnTo>
                <a:lnTo>
                  <a:pt x="7776968" y="130301"/>
                </a:lnTo>
                <a:lnTo>
                  <a:pt x="7776968" y="672083"/>
                </a:lnTo>
                <a:lnTo>
                  <a:pt x="7764831" y="719681"/>
                </a:lnTo>
                <a:lnTo>
                  <a:pt x="7741767" y="753156"/>
                </a:lnTo>
                <a:lnTo>
                  <a:pt x="7709353" y="777575"/>
                </a:lnTo>
                <a:lnTo>
                  <a:pt x="7670031" y="790874"/>
                </a:lnTo>
                <a:lnTo>
                  <a:pt x="134830" y="792481"/>
                </a:lnTo>
                <a:lnTo>
                  <a:pt x="7699785" y="792479"/>
                </a:lnTo>
                <a:lnTo>
                  <a:pt x="7738934" y="768954"/>
                </a:lnTo>
                <a:lnTo>
                  <a:pt x="7765698" y="737693"/>
                </a:lnTo>
                <a:lnTo>
                  <a:pt x="7782088" y="699764"/>
                </a:lnTo>
                <a:lnTo>
                  <a:pt x="7786112" y="672083"/>
                </a:lnTo>
                <a:lnTo>
                  <a:pt x="7786112" y="129539"/>
                </a:lnTo>
                <a:lnTo>
                  <a:pt x="7775403" y="83006"/>
                </a:lnTo>
                <a:lnTo>
                  <a:pt x="7753319" y="47981"/>
                </a:lnTo>
                <a:lnTo>
                  <a:pt x="7721936" y="20871"/>
                </a:lnTo>
                <a:lnTo>
                  <a:pt x="7709893" y="14069"/>
                </a:lnTo>
                <a:lnTo>
                  <a:pt x="7700332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8" name="object 61"/>
          <p:cNvSpPr txBox="1"/>
          <p:nvPr/>
        </p:nvSpPr>
        <p:spPr>
          <a:xfrm>
            <a:off x="695966" y="5459210"/>
            <a:ext cx="7880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Beispiel 3: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2"/>
          <p:cNvSpPr/>
          <p:nvPr/>
        </p:nvSpPr>
        <p:spPr>
          <a:xfrm>
            <a:off x="2058923" y="58973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125" y="0"/>
                </a:lnTo>
              </a:path>
            </a:pathLst>
          </a:custGeom>
          <a:ln w="3175">
            <a:solidFill>
              <a:srgbClr val="FFFFCC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63"/>
          <p:cNvSpPr/>
          <p:nvPr/>
        </p:nvSpPr>
        <p:spPr>
          <a:xfrm>
            <a:off x="2054351" y="5900409"/>
            <a:ext cx="2944495" cy="0"/>
          </a:xfrm>
          <a:custGeom>
            <a:avLst/>
            <a:gdLst/>
            <a:ahLst/>
            <a:cxnLst/>
            <a:rect l="l" t="t" r="r" b="b"/>
            <a:pathLst>
              <a:path w="2944495">
                <a:moveTo>
                  <a:pt x="0" y="0"/>
                </a:moveTo>
                <a:lnTo>
                  <a:pt x="294436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64"/>
          <p:cNvSpPr/>
          <p:nvPr/>
        </p:nvSpPr>
        <p:spPr>
          <a:xfrm>
            <a:off x="2056638" y="525016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65"/>
          <p:cNvSpPr/>
          <p:nvPr/>
        </p:nvSpPr>
        <p:spPr>
          <a:xfrm>
            <a:off x="2054351" y="5247629"/>
            <a:ext cx="2944495" cy="0"/>
          </a:xfrm>
          <a:custGeom>
            <a:avLst/>
            <a:gdLst/>
            <a:ahLst/>
            <a:cxnLst/>
            <a:rect l="l" t="t" r="r" b="b"/>
            <a:pathLst>
              <a:path w="2944495">
                <a:moveTo>
                  <a:pt x="0" y="0"/>
                </a:moveTo>
                <a:lnTo>
                  <a:pt x="294436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66"/>
          <p:cNvSpPr/>
          <p:nvPr/>
        </p:nvSpPr>
        <p:spPr>
          <a:xfrm>
            <a:off x="3069333" y="524966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67"/>
          <p:cNvSpPr/>
          <p:nvPr/>
        </p:nvSpPr>
        <p:spPr>
          <a:xfrm>
            <a:off x="2058923" y="5249665"/>
            <a:ext cx="1008380" cy="647700"/>
          </a:xfrm>
          <a:custGeom>
            <a:avLst/>
            <a:gdLst/>
            <a:ahLst/>
            <a:cxnLst/>
            <a:rect l="l" t="t" r="r" b="b"/>
            <a:pathLst>
              <a:path w="1008379" h="647700">
                <a:moveTo>
                  <a:pt x="0" y="647699"/>
                </a:moveTo>
                <a:lnTo>
                  <a:pt x="1008125" y="647699"/>
                </a:lnTo>
                <a:lnTo>
                  <a:pt x="100812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object 68"/>
          <p:cNvSpPr/>
          <p:nvPr/>
        </p:nvSpPr>
        <p:spPr>
          <a:xfrm>
            <a:off x="2054351" y="5245093"/>
            <a:ext cx="1017269" cy="657860"/>
          </a:xfrm>
          <a:custGeom>
            <a:avLst/>
            <a:gdLst/>
            <a:ahLst/>
            <a:cxnLst/>
            <a:rect l="l" t="t" r="r" b="b"/>
            <a:pathLst>
              <a:path w="1017270" h="657860">
                <a:moveTo>
                  <a:pt x="1017266" y="0"/>
                </a:moveTo>
                <a:lnTo>
                  <a:pt x="0" y="0"/>
                </a:lnTo>
                <a:lnTo>
                  <a:pt x="0" y="657605"/>
                </a:lnTo>
                <a:lnTo>
                  <a:pt x="1017266" y="657605"/>
                </a:lnTo>
                <a:lnTo>
                  <a:pt x="1017266" y="652271"/>
                </a:lnTo>
                <a:lnTo>
                  <a:pt x="9143" y="652271"/>
                </a:lnTo>
                <a:lnTo>
                  <a:pt x="4571" y="647699"/>
                </a:lnTo>
                <a:lnTo>
                  <a:pt x="9143" y="647699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1017266" y="4571"/>
                </a:lnTo>
                <a:lnTo>
                  <a:pt x="1017266" y="0"/>
                </a:lnTo>
                <a:close/>
              </a:path>
              <a:path w="1017270" h="657860">
                <a:moveTo>
                  <a:pt x="9143" y="647699"/>
                </a:moveTo>
                <a:lnTo>
                  <a:pt x="4571" y="647699"/>
                </a:lnTo>
                <a:lnTo>
                  <a:pt x="9143" y="652271"/>
                </a:lnTo>
                <a:lnTo>
                  <a:pt x="9143" y="647699"/>
                </a:lnTo>
                <a:close/>
              </a:path>
              <a:path w="1017270" h="657860">
                <a:moveTo>
                  <a:pt x="1008122" y="647699"/>
                </a:moveTo>
                <a:lnTo>
                  <a:pt x="9143" y="647699"/>
                </a:lnTo>
                <a:lnTo>
                  <a:pt x="9143" y="652271"/>
                </a:lnTo>
                <a:lnTo>
                  <a:pt x="1008122" y="652271"/>
                </a:lnTo>
                <a:lnTo>
                  <a:pt x="1008122" y="647699"/>
                </a:lnTo>
                <a:close/>
              </a:path>
              <a:path w="1017270" h="657860">
                <a:moveTo>
                  <a:pt x="1008122" y="4571"/>
                </a:moveTo>
                <a:lnTo>
                  <a:pt x="1008122" y="652271"/>
                </a:lnTo>
                <a:lnTo>
                  <a:pt x="1012694" y="647699"/>
                </a:lnTo>
                <a:lnTo>
                  <a:pt x="1017266" y="647699"/>
                </a:lnTo>
                <a:lnTo>
                  <a:pt x="1017266" y="9905"/>
                </a:lnTo>
                <a:lnTo>
                  <a:pt x="1012694" y="9905"/>
                </a:lnTo>
                <a:lnTo>
                  <a:pt x="1008122" y="4571"/>
                </a:lnTo>
                <a:close/>
              </a:path>
              <a:path w="1017270" h="657860">
                <a:moveTo>
                  <a:pt x="1017266" y="647699"/>
                </a:moveTo>
                <a:lnTo>
                  <a:pt x="1012694" y="647699"/>
                </a:lnTo>
                <a:lnTo>
                  <a:pt x="1008122" y="652271"/>
                </a:lnTo>
                <a:lnTo>
                  <a:pt x="1017266" y="652271"/>
                </a:lnTo>
                <a:lnTo>
                  <a:pt x="1017266" y="647699"/>
                </a:lnTo>
                <a:close/>
              </a:path>
              <a:path w="1017270" h="657860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1017270" h="657860">
                <a:moveTo>
                  <a:pt x="1008122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1008122" y="9905"/>
                </a:lnTo>
                <a:lnTo>
                  <a:pt x="1008122" y="4571"/>
                </a:lnTo>
                <a:close/>
              </a:path>
              <a:path w="1017270" h="657860">
                <a:moveTo>
                  <a:pt x="1017266" y="4571"/>
                </a:moveTo>
                <a:lnTo>
                  <a:pt x="1008122" y="4571"/>
                </a:lnTo>
                <a:lnTo>
                  <a:pt x="1012694" y="9905"/>
                </a:lnTo>
                <a:lnTo>
                  <a:pt x="1017266" y="9905"/>
                </a:lnTo>
                <a:lnTo>
                  <a:pt x="101726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69"/>
          <p:cNvSpPr txBox="1"/>
          <p:nvPr/>
        </p:nvSpPr>
        <p:spPr>
          <a:xfrm>
            <a:off x="2223777" y="5386058"/>
            <a:ext cx="67691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" marR="6350" indent="-215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Aufgaben definition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0"/>
          <p:cNvSpPr/>
          <p:nvPr/>
        </p:nvSpPr>
        <p:spPr>
          <a:xfrm>
            <a:off x="3067047" y="58973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125" y="0"/>
                </a:lnTo>
              </a:path>
            </a:pathLst>
          </a:custGeom>
          <a:ln w="3175">
            <a:solidFill>
              <a:srgbClr val="EAEAEA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8" name="object 71"/>
          <p:cNvSpPr/>
          <p:nvPr/>
        </p:nvSpPr>
        <p:spPr>
          <a:xfrm>
            <a:off x="3064761" y="525016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72"/>
          <p:cNvSpPr/>
          <p:nvPr/>
        </p:nvSpPr>
        <p:spPr>
          <a:xfrm>
            <a:off x="4077459" y="524966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0" name="object 73"/>
          <p:cNvSpPr/>
          <p:nvPr/>
        </p:nvSpPr>
        <p:spPr>
          <a:xfrm>
            <a:off x="3067047" y="5249665"/>
            <a:ext cx="1008380" cy="647700"/>
          </a:xfrm>
          <a:custGeom>
            <a:avLst/>
            <a:gdLst/>
            <a:ahLst/>
            <a:cxnLst/>
            <a:rect l="l" t="t" r="r" b="b"/>
            <a:pathLst>
              <a:path w="1008379" h="647700">
                <a:moveTo>
                  <a:pt x="0" y="647699"/>
                </a:moveTo>
                <a:lnTo>
                  <a:pt x="1008125" y="647699"/>
                </a:lnTo>
                <a:lnTo>
                  <a:pt x="100812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1" name="object 74"/>
          <p:cNvSpPr/>
          <p:nvPr/>
        </p:nvSpPr>
        <p:spPr>
          <a:xfrm>
            <a:off x="3062474" y="5245093"/>
            <a:ext cx="1017269" cy="657860"/>
          </a:xfrm>
          <a:custGeom>
            <a:avLst/>
            <a:gdLst/>
            <a:ahLst/>
            <a:cxnLst/>
            <a:rect l="l" t="t" r="r" b="b"/>
            <a:pathLst>
              <a:path w="1017270" h="657860">
                <a:moveTo>
                  <a:pt x="1017269" y="0"/>
                </a:moveTo>
                <a:lnTo>
                  <a:pt x="0" y="0"/>
                </a:lnTo>
                <a:lnTo>
                  <a:pt x="0" y="657605"/>
                </a:lnTo>
                <a:lnTo>
                  <a:pt x="1017269" y="657605"/>
                </a:lnTo>
                <a:lnTo>
                  <a:pt x="1017269" y="652271"/>
                </a:lnTo>
                <a:lnTo>
                  <a:pt x="9143" y="652271"/>
                </a:lnTo>
                <a:lnTo>
                  <a:pt x="4571" y="647699"/>
                </a:lnTo>
                <a:lnTo>
                  <a:pt x="9143" y="647699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657860">
                <a:moveTo>
                  <a:pt x="9143" y="647699"/>
                </a:moveTo>
                <a:lnTo>
                  <a:pt x="4571" y="647699"/>
                </a:lnTo>
                <a:lnTo>
                  <a:pt x="9143" y="652271"/>
                </a:lnTo>
                <a:lnTo>
                  <a:pt x="9143" y="647699"/>
                </a:lnTo>
                <a:close/>
              </a:path>
              <a:path w="1017270" h="657860">
                <a:moveTo>
                  <a:pt x="1008125" y="647699"/>
                </a:moveTo>
                <a:lnTo>
                  <a:pt x="9143" y="647699"/>
                </a:lnTo>
                <a:lnTo>
                  <a:pt x="9143" y="652271"/>
                </a:lnTo>
                <a:lnTo>
                  <a:pt x="1008125" y="652271"/>
                </a:lnTo>
                <a:lnTo>
                  <a:pt x="1008125" y="647699"/>
                </a:lnTo>
                <a:close/>
              </a:path>
              <a:path w="1017270" h="657860">
                <a:moveTo>
                  <a:pt x="1008125" y="4571"/>
                </a:moveTo>
                <a:lnTo>
                  <a:pt x="1008125" y="652271"/>
                </a:lnTo>
                <a:lnTo>
                  <a:pt x="1012697" y="647699"/>
                </a:lnTo>
                <a:lnTo>
                  <a:pt x="1017269" y="647699"/>
                </a:lnTo>
                <a:lnTo>
                  <a:pt x="1017269" y="9905"/>
                </a:lnTo>
                <a:lnTo>
                  <a:pt x="1012697" y="9905"/>
                </a:lnTo>
                <a:lnTo>
                  <a:pt x="1008125" y="4571"/>
                </a:lnTo>
                <a:close/>
              </a:path>
              <a:path w="1017270" h="657860">
                <a:moveTo>
                  <a:pt x="1017269" y="647699"/>
                </a:moveTo>
                <a:lnTo>
                  <a:pt x="1012697" y="647699"/>
                </a:lnTo>
                <a:lnTo>
                  <a:pt x="1008125" y="652271"/>
                </a:lnTo>
                <a:lnTo>
                  <a:pt x="1017269" y="652271"/>
                </a:lnTo>
                <a:lnTo>
                  <a:pt x="1017269" y="647699"/>
                </a:lnTo>
                <a:close/>
              </a:path>
              <a:path w="1017270" h="657860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1017270" h="657860">
                <a:moveTo>
                  <a:pt x="1008125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1008125" y="9905"/>
                </a:lnTo>
                <a:lnTo>
                  <a:pt x="1008125" y="4571"/>
                </a:lnTo>
                <a:close/>
              </a:path>
              <a:path w="1017270" h="657860">
                <a:moveTo>
                  <a:pt x="1017269" y="4571"/>
                </a:moveTo>
                <a:lnTo>
                  <a:pt x="1008125" y="4571"/>
                </a:lnTo>
                <a:lnTo>
                  <a:pt x="1012697" y="9905"/>
                </a:lnTo>
                <a:lnTo>
                  <a:pt x="1017269" y="9905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2" name="object 75"/>
          <p:cNvSpPr txBox="1"/>
          <p:nvPr/>
        </p:nvSpPr>
        <p:spPr>
          <a:xfrm>
            <a:off x="3308104" y="5386058"/>
            <a:ext cx="52514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5461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Grob- </a:t>
            </a:r>
            <a:r>
              <a:rPr sz="1200" spc="-5" dirty="0">
                <a:latin typeface="Arial"/>
                <a:cs typeface="Arial"/>
              </a:rPr>
              <a:t>entwurf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76"/>
          <p:cNvSpPr/>
          <p:nvPr/>
        </p:nvSpPr>
        <p:spPr>
          <a:xfrm>
            <a:off x="4073648" y="5897365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>
                <a:moveTo>
                  <a:pt x="0" y="0"/>
                </a:moveTo>
                <a:lnTo>
                  <a:pt x="920495" y="0"/>
                </a:lnTo>
              </a:path>
            </a:pathLst>
          </a:custGeom>
          <a:ln w="3175">
            <a:solidFill>
              <a:srgbClr val="FFCC99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4" name="object 77"/>
          <p:cNvSpPr/>
          <p:nvPr/>
        </p:nvSpPr>
        <p:spPr>
          <a:xfrm>
            <a:off x="4071362" y="525016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5" name="object 78"/>
          <p:cNvSpPr/>
          <p:nvPr/>
        </p:nvSpPr>
        <p:spPr>
          <a:xfrm>
            <a:off x="4996430" y="524966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6" name="object 79"/>
          <p:cNvSpPr/>
          <p:nvPr/>
        </p:nvSpPr>
        <p:spPr>
          <a:xfrm>
            <a:off x="4073648" y="5249665"/>
            <a:ext cx="920750" cy="647700"/>
          </a:xfrm>
          <a:custGeom>
            <a:avLst/>
            <a:gdLst/>
            <a:ahLst/>
            <a:cxnLst/>
            <a:rect l="l" t="t" r="r" b="b"/>
            <a:pathLst>
              <a:path w="920750" h="647700">
                <a:moveTo>
                  <a:pt x="0" y="647699"/>
                </a:moveTo>
                <a:lnTo>
                  <a:pt x="920495" y="647699"/>
                </a:lnTo>
                <a:lnTo>
                  <a:pt x="92049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7" name="object 80"/>
          <p:cNvSpPr/>
          <p:nvPr/>
        </p:nvSpPr>
        <p:spPr>
          <a:xfrm>
            <a:off x="4069077" y="5245093"/>
            <a:ext cx="929640" cy="657860"/>
          </a:xfrm>
          <a:custGeom>
            <a:avLst/>
            <a:gdLst/>
            <a:ahLst/>
            <a:cxnLst/>
            <a:rect l="l" t="t" r="r" b="b"/>
            <a:pathLst>
              <a:path w="929639" h="657860">
                <a:moveTo>
                  <a:pt x="929639" y="0"/>
                </a:moveTo>
                <a:lnTo>
                  <a:pt x="0" y="0"/>
                </a:lnTo>
                <a:lnTo>
                  <a:pt x="0" y="657605"/>
                </a:lnTo>
                <a:lnTo>
                  <a:pt x="929639" y="657605"/>
                </a:lnTo>
                <a:lnTo>
                  <a:pt x="929639" y="652271"/>
                </a:lnTo>
                <a:lnTo>
                  <a:pt x="9143" y="652271"/>
                </a:lnTo>
                <a:lnTo>
                  <a:pt x="4571" y="647699"/>
                </a:lnTo>
                <a:lnTo>
                  <a:pt x="9143" y="647699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929639" y="4571"/>
                </a:lnTo>
                <a:lnTo>
                  <a:pt x="929639" y="0"/>
                </a:lnTo>
                <a:close/>
              </a:path>
              <a:path w="929639" h="657860">
                <a:moveTo>
                  <a:pt x="9143" y="647699"/>
                </a:moveTo>
                <a:lnTo>
                  <a:pt x="4571" y="647699"/>
                </a:lnTo>
                <a:lnTo>
                  <a:pt x="9143" y="652271"/>
                </a:lnTo>
                <a:lnTo>
                  <a:pt x="9143" y="647699"/>
                </a:lnTo>
                <a:close/>
              </a:path>
              <a:path w="929639" h="657860">
                <a:moveTo>
                  <a:pt x="920495" y="647699"/>
                </a:moveTo>
                <a:lnTo>
                  <a:pt x="9143" y="647699"/>
                </a:lnTo>
                <a:lnTo>
                  <a:pt x="9143" y="652271"/>
                </a:lnTo>
                <a:lnTo>
                  <a:pt x="920495" y="652271"/>
                </a:lnTo>
                <a:lnTo>
                  <a:pt x="920495" y="647699"/>
                </a:lnTo>
                <a:close/>
              </a:path>
              <a:path w="929639" h="657860">
                <a:moveTo>
                  <a:pt x="920495" y="4571"/>
                </a:moveTo>
                <a:lnTo>
                  <a:pt x="920495" y="652271"/>
                </a:lnTo>
                <a:lnTo>
                  <a:pt x="925067" y="647699"/>
                </a:lnTo>
                <a:lnTo>
                  <a:pt x="929639" y="647699"/>
                </a:lnTo>
                <a:lnTo>
                  <a:pt x="929639" y="9905"/>
                </a:lnTo>
                <a:lnTo>
                  <a:pt x="925067" y="9905"/>
                </a:lnTo>
                <a:lnTo>
                  <a:pt x="920495" y="4571"/>
                </a:lnTo>
                <a:close/>
              </a:path>
              <a:path w="929639" h="657860">
                <a:moveTo>
                  <a:pt x="929639" y="647699"/>
                </a:moveTo>
                <a:lnTo>
                  <a:pt x="925067" y="647699"/>
                </a:lnTo>
                <a:lnTo>
                  <a:pt x="920495" y="652271"/>
                </a:lnTo>
                <a:lnTo>
                  <a:pt x="929639" y="652271"/>
                </a:lnTo>
                <a:lnTo>
                  <a:pt x="929639" y="647699"/>
                </a:lnTo>
                <a:close/>
              </a:path>
              <a:path w="929639" h="657860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929639" h="657860">
                <a:moveTo>
                  <a:pt x="920495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920495" y="9905"/>
                </a:lnTo>
                <a:lnTo>
                  <a:pt x="920495" y="4571"/>
                </a:lnTo>
                <a:close/>
              </a:path>
              <a:path w="929639" h="657860">
                <a:moveTo>
                  <a:pt x="929639" y="4571"/>
                </a:moveTo>
                <a:lnTo>
                  <a:pt x="920495" y="4571"/>
                </a:lnTo>
                <a:lnTo>
                  <a:pt x="925067" y="9905"/>
                </a:lnTo>
                <a:lnTo>
                  <a:pt x="929639" y="9905"/>
                </a:lnTo>
                <a:lnTo>
                  <a:pt x="92963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8" name="object 81"/>
          <p:cNvSpPr txBox="1"/>
          <p:nvPr/>
        </p:nvSpPr>
        <p:spPr>
          <a:xfrm>
            <a:off x="4262128" y="5386058"/>
            <a:ext cx="54165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850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Fein- Entwurf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2"/>
          <p:cNvSpPr/>
          <p:nvPr/>
        </p:nvSpPr>
        <p:spPr>
          <a:xfrm>
            <a:off x="4983477" y="5906759"/>
            <a:ext cx="3160395" cy="0"/>
          </a:xfrm>
          <a:custGeom>
            <a:avLst/>
            <a:gdLst/>
            <a:ahLst/>
            <a:cxnLst/>
            <a:rect l="l" t="t" r="r" b="b"/>
            <a:pathLst>
              <a:path w="3160395">
                <a:moveTo>
                  <a:pt x="0" y="0"/>
                </a:moveTo>
                <a:lnTo>
                  <a:pt x="316001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0" name="object 83"/>
          <p:cNvSpPr/>
          <p:nvPr/>
        </p:nvSpPr>
        <p:spPr>
          <a:xfrm>
            <a:off x="4985762" y="525651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84"/>
          <p:cNvSpPr/>
          <p:nvPr/>
        </p:nvSpPr>
        <p:spPr>
          <a:xfrm>
            <a:off x="4983477" y="5253979"/>
            <a:ext cx="3160395" cy="0"/>
          </a:xfrm>
          <a:custGeom>
            <a:avLst/>
            <a:gdLst/>
            <a:ahLst/>
            <a:cxnLst/>
            <a:rect l="l" t="t" r="r" b="b"/>
            <a:pathLst>
              <a:path w="3160395">
                <a:moveTo>
                  <a:pt x="0" y="0"/>
                </a:moveTo>
                <a:lnTo>
                  <a:pt x="316001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85"/>
          <p:cNvSpPr/>
          <p:nvPr/>
        </p:nvSpPr>
        <p:spPr>
          <a:xfrm>
            <a:off x="6398511" y="5256523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3" name="object 86"/>
          <p:cNvSpPr/>
          <p:nvPr/>
        </p:nvSpPr>
        <p:spPr>
          <a:xfrm>
            <a:off x="4988048" y="5256523"/>
            <a:ext cx="1408430" cy="647700"/>
          </a:xfrm>
          <a:custGeom>
            <a:avLst/>
            <a:gdLst/>
            <a:ahLst/>
            <a:cxnLst/>
            <a:rect l="l" t="t" r="r" b="b"/>
            <a:pathLst>
              <a:path w="1408429" h="647700">
                <a:moveTo>
                  <a:pt x="0" y="647699"/>
                </a:moveTo>
                <a:lnTo>
                  <a:pt x="1408175" y="647699"/>
                </a:lnTo>
                <a:lnTo>
                  <a:pt x="140817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4" name="object 87"/>
          <p:cNvSpPr/>
          <p:nvPr/>
        </p:nvSpPr>
        <p:spPr>
          <a:xfrm>
            <a:off x="4983477" y="5251951"/>
            <a:ext cx="1417320" cy="657225"/>
          </a:xfrm>
          <a:custGeom>
            <a:avLst/>
            <a:gdLst/>
            <a:ahLst/>
            <a:cxnLst/>
            <a:rect l="l" t="t" r="r" b="b"/>
            <a:pathLst>
              <a:path w="1417320" h="657225">
                <a:moveTo>
                  <a:pt x="1417319" y="0"/>
                </a:moveTo>
                <a:lnTo>
                  <a:pt x="0" y="0"/>
                </a:lnTo>
                <a:lnTo>
                  <a:pt x="0" y="656843"/>
                </a:lnTo>
                <a:lnTo>
                  <a:pt x="1417319" y="656843"/>
                </a:lnTo>
                <a:lnTo>
                  <a:pt x="1417319" y="652271"/>
                </a:lnTo>
                <a:lnTo>
                  <a:pt x="9143" y="652271"/>
                </a:lnTo>
                <a:lnTo>
                  <a:pt x="4571" y="647699"/>
                </a:lnTo>
                <a:lnTo>
                  <a:pt x="9143" y="647699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417319" y="4571"/>
                </a:lnTo>
                <a:lnTo>
                  <a:pt x="1417319" y="0"/>
                </a:lnTo>
                <a:close/>
              </a:path>
              <a:path w="1417320" h="657225">
                <a:moveTo>
                  <a:pt x="9143" y="647699"/>
                </a:moveTo>
                <a:lnTo>
                  <a:pt x="4571" y="647699"/>
                </a:lnTo>
                <a:lnTo>
                  <a:pt x="9143" y="652271"/>
                </a:lnTo>
                <a:lnTo>
                  <a:pt x="9143" y="647699"/>
                </a:lnTo>
                <a:close/>
              </a:path>
              <a:path w="1417320" h="657225">
                <a:moveTo>
                  <a:pt x="1407413" y="647699"/>
                </a:moveTo>
                <a:lnTo>
                  <a:pt x="9143" y="647699"/>
                </a:lnTo>
                <a:lnTo>
                  <a:pt x="9143" y="652271"/>
                </a:lnTo>
                <a:lnTo>
                  <a:pt x="1407413" y="652271"/>
                </a:lnTo>
                <a:lnTo>
                  <a:pt x="1407413" y="647699"/>
                </a:lnTo>
                <a:close/>
              </a:path>
              <a:path w="1417320" h="657225">
                <a:moveTo>
                  <a:pt x="1407413" y="4571"/>
                </a:moveTo>
                <a:lnTo>
                  <a:pt x="1407413" y="652271"/>
                </a:lnTo>
                <a:lnTo>
                  <a:pt x="1412747" y="647699"/>
                </a:lnTo>
                <a:lnTo>
                  <a:pt x="1417319" y="647699"/>
                </a:lnTo>
                <a:lnTo>
                  <a:pt x="1417319" y="9143"/>
                </a:lnTo>
                <a:lnTo>
                  <a:pt x="1412747" y="9143"/>
                </a:lnTo>
                <a:lnTo>
                  <a:pt x="1407413" y="4571"/>
                </a:lnTo>
                <a:close/>
              </a:path>
              <a:path w="1417320" h="657225">
                <a:moveTo>
                  <a:pt x="1417319" y="647699"/>
                </a:moveTo>
                <a:lnTo>
                  <a:pt x="1412747" y="647699"/>
                </a:lnTo>
                <a:lnTo>
                  <a:pt x="1407413" y="652271"/>
                </a:lnTo>
                <a:lnTo>
                  <a:pt x="1417319" y="652271"/>
                </a:lnTo>
                <a:lnTo>
                  <a:pt x="1417319" y="647699"/>
                </a:lnTo>
                <a:close/>
              </a:path>
              <a:path w="1417320" h="65722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417320" h="657225">
                <a:moveTo>
                  <a:pt x="140741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407413" y="9143"/>
                </a:lnTo>
                <a:lnTo>
                  <a:pt x="1407413" y="4571"/>
                </a:lnTo>
                <a:close/>
              </a:path>
              <a:path w="1417320" h="657225">
                <a:moveTo>
                  <a:pt x="1417319" y="4571"/>
                </a:moveTo>
                <a:lnTo>
                  <a:pt x="1407413" y="4571"/>
                </a:lnTo>
                <a:lnTo>
                  <a:pt x="1412747" y="9143"/>
                </a:lnTo>
                <a:lnTo>
                  <a:pt x="1417319" y="9143"/>
                </a:lnTo>
                <a:lnTo>
                  <a:pt x="141731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5" name="object 88"/>
          <p:cNvSpPr txBox="1"/>
          <p:nvPr/>
        </p:nvSpPr>
        <p:spPr>
          <a:xfrm>
            <a:off x="5112521" y="5483594"/>
            <a:ext cx="11576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Implementierung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89"/>
          <p:cNvSpPr/>
          <p:nvPr/>
        </p:nvSpPr>
        <p:spPr>
          <a:xfrm>
            <a:off x="6392034" y="525651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7" name="object 90"/>
          <p:cNvSpPr/>
          <p:nvPr/>
        </p:nvSpPr>
        <p:spPr>
          <a:xfrm>
            <a:off x="7270302" y="5256523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8" name="object 91"/>
          <p:cNvSpPr/>
          <p:nvPr/>
        </p:nvSpPr>
        <p:spPr>
          <a:xfrm>
            <a:off x="6394700" y="5256523"/>
            <a:ext cx="831850" cy="647700"/>
          </a:xfrm>
          <a:custGeom>
            <a:avLst/>
            <a:gdLst/>
            <a:ahLst/>
            <a:cxnLst/>
            <a:rect l="l" t="t" r="r" b="b"/>
            <a:pathLst>
              <a:path w="831850" h="647700">
                <a:moveTo>
                  <a:pt x="0" y="647699"/>
                </a:moveTo>
                <a:lnTo>
                  <a:pt x="831341" y="647699"/>
                </a:lnTo>
                <a:lnTo>
                  <a:pt x="831341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9" name="object 92"/>
          <p:cNvSpPr/>
          <p:nvPr/>
        </p:nvSpPr>
        <p:spPr>
          <a:xfrm>
            <a:off x="6389366" y="5251951"/>
            <a:ext cx="930910" cy="657225"/>
          </a:xfrm>
          <a:custGeom>
            <a:avLst/>
            <a:gdLst/>
            <a:ahLst/>
            <a:cxnLst/>
            <a:rect l="l" t="t" r="r" b="b"/>
            <a:pathLst>
              <a:path w="930909" h="657225">
                <a:moveTo>
                  <a:pt x="930401" y="0"/>
                </a:moveTo>
                <a:lnTo>
                  <a:pt x="0" y="0"/>
                </a:lnTo>
                <a:lnTo>
                  <a:pt x="0" y="656843"/>
                </a:lnTo>
                <a:lnTo>
                  <a:pt x="930401" y="656843"/>
                </a:lnTo>
                <a:lnTo>
                  <a:pt x="930401" y="652271"/>
                </a:lnTo>
                <a:lnTo>
                  <a:pt x="9905" y="652271"/>
                </a:lnTo>
                <a:lnTo>
                  <a:pt x="5333" y="647699"/>
                </a:lnTo>
                <a:lnTo>
                  <a:pt x="9905" y="647699"/>
                </a:lnTo>
                <a:lnTo>
                  <a:pt x="9905" y="9143"/>
                </a:lnTo>
                <a:lnTo>
                  <a:pt x="5333" y="9143"/>
                </a:lnTo>
                <a:lnTo>
                  <a:pt x="9905" y="4571"/>
                </a:lnTo>
                <a:lnTo>
                  <a:pt x="930401" y="4571"/>
                </a:lnTo>
                <a:lnTo>
                  <a:pt x="930401" y="0"/>
                </a:lnTo>
                <a:close/>
              </a:path>
              <a:path w="930909" h="657225">
                <a:moveTo>
                  <a:pt x="9905" y="647699"/>
                </a:moveTo>
                <a:lnTo>
                  <a:pt x="5333" y="647699"/>
                </a:lnTo>
                <a:lnTo>
                  <a:pt x="9905" y="652271"/>
                </a:lnTo>
                <a:lnTo>
                  <a:pt x="9905" y="647699"/>
                </a:lnTo>
                <a:close/>
              </a:path>
              <a:path w="930909" h="657225">
                <a:moveTo>
                  <a:pt x="921257" y="647699"/>
                </a:moveTo>
                <a:lnTo>
                  <a:pt x="9905" y="647699"/>
                </a:lnTo>
                <a:lnTo>
                  <a:pt x="9905" y="652271"/>
                </a:lnTo>
                <a:lnTo>
                  <a:pt x="921257" y="652271"/>
                </a:lnTo>
                <a:lnTo>
                  <a:pt x="921257" y="647699"/>
                </a:lnTo>
                <a:close/>
              </a:path>
              <a:path w="930909" h="657225">
                <a:moveTo>
                  <a:pt x="921257" y="4571"/>
                </a:moveTo>
                <a:lnTo>
                  <a:pt x="921257" y="652271"/>
                </a:lnTo>
                <a:lnTo>
                  <a:pt x="925829" y="647699"/>
                </a:lnTo>
                <a:lnTo>
                  <a:pt x="930401" y="647699"/>
                </a:lnTo>
                <a:lnTo>
                  <a:pt x="930401" y="9143"/>
                </a:lnTo>
                <a:lnTo>
                  <a:pt x="925829" y="9143"/>
                </a:lnTo>
                <a:lnTo>
                  <a:pt x="921257" y="4571"/>
                </a:lnTo>
                <a:close/>
              </a:path>
              <a:path w="930909" h="657225">
                <a:moveTo>
                  <a:pt x="930401" y="647699"/>
                </a:moveTo>
                <a:lnTo>
                  <a:pt x="925829" y="647699"/>
                </a:lnTo>
                <a:lnTo>
                  <a:pt x="921257" y="652271"/>
                </a:lnTo>
                <a:lnTo>
                  <a:pt x="930401" y="652271"/>
                </a:lnTo>
                <a:lnTo>
                  <a:pt x="930401" y="647699"/>
                </a:lnTo>
                <a:close/>
              </a:path>
              <a:path w="930909" h="657225">
                <a:moveTo>
                  <a:pt x="9905" y="4571"/>
                </a:moveTo>
                <a:lnTo>
                  <a:pt x="5333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930909" h="657225">
                <a:moveTo>
                  <a:pt x="921257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921257" y="9143"/>
                </a:lnTo>
                <a:lnTo>
                  <a:pt x="921257" y="4571"/>
                </a:lnTo>
                <a:close/>
              </a:path>
              <a:path w="930909" h="657225">
                <a:moveTo>
                  <a:pt x="930401" y="4571"/>
                </a:moveTo>
                <a:lnTo>
                  <a:pt x="921257" y="4571"/>
                </a:lnTo>
                <a:lnTo>
                  <a:pt x="925829" y="9143"/>
                </a:lnTo>
                <a:lnTo>
                  <a:pt x="930401" y="9143"/>
                </a:lnTo>
                <a:lnTo>
                  <a:pt x="93040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0" name="object 93"/>
          <p:cNvSpPr txBox="1"/>
          <p:nvPr/>
        </p:nvSpPr>
        <p:spPr>
          <a:xfrm>
            <a:off x="6702054" y="5483594"/>
            <a:ext cx="3048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13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94"/>
          <p:cNvSpPr/>
          <p:nvPr/>
        </p:nvSpPr>
        <p:spPr>
          <a:xfrm>
            <a:off x="7223756" y="5256519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2" name="object 95"/>
          <p:cNvSpPr/>
          <p:nvPr/>
        </p:nvSpPr>
        <p:spPr>
          <a:xfrm>
            <a:off x="8141204" y="5256523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3" name="object 96"/>
          <p:cNvSpPr/>
          <p:nvPr/>
        </p:nvSpPr>
        <p:spPr>
          <a:xfrm>
            <a:off x="7226042" y="5256523"/>
            <a:ext cx="913130" cy="647700"/>
          </a:xfrm>
          <a:custGeom>
            <a:avLst/>
            <a:gdLst/>
            <a:ahLst/>
            <a:cxnLst/>
            <a:rect l="l" t="t" r="r" b="b"/>
            <a:pathLst>
              <a:path w="913129" h="647700">
                <a:moveTo>
                  <a:pt x="0" y="647699"/>
                </a:moveTo>
                <a:lnTo>
                  <a:pt x="912875" y="647699"/>
                </a:lnTo>
                <a:lnTo>
                  <a:pt x="91287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4" name="object 97"/>
          <p:cNvSpPr/>
          <p:nvPr/>
        </p:nvSpPr>
        <p:spPr>
          <a:xfrm>
            <a:off x="7221471" y="5251951"/>
            <a:ext cx="922019" cy="657225"/>
          </a:xfrm>
          <a:custGeom>
            <a:avLst/>
            <a:gdLst/>
            <a:ahLst/>
            <a:cxnLst/>
            <a:rect l="l" t="t" r="r" b="b"/>
            <a:pathLst>
              <a:path w="922020" h="657225">
                <a:moveTo>
                  <a:pt x="922019" y="0"/>
                </a:moveTo>
                <a:lnTo>
                  <a:pt x="0" y="0"/>
                </a:lnTo>
                <a:lnTo>
                  <a:pt x="0" y="656843"/>
                </a:lnTo>
                <a:lnTo>
                  <a:pt x="922019" y="656843"/>
                </a:lnTo>
                <a:lnTo>
                  <a:pt x="922019" y="652271"/>
                </a:lnTo>
                <a:lnTo>
                  <a:pt x="9905" y="652271"/>
                </a:lnTo>
                <a:lnTo>
                  <a:pt x="4571" y="647699"/>
                </a:lnTo>
                <a:lnTo>
                  <a:pt x="9905" y="647699"/>
                </a:lnTo>
                <a:lnTo>
                  <a:pt x="9905" y="9143"/>
                </a:lnTo>
                <a:lnTo>
                  <a:pt x="4571" y="9143"/>
                </a:lnTo>
                <a:lnTo>
                  <a:pt x="9905" y="4571"/>
                </a:lnTo>
                <a:lnTo>
                  <a:pt x="922019" y="4571"/>
                </a:lnTo>
                <a:lnTo>
                  <a:pt x="922019" y="0"/>
                </a:lnTo>
                <a:close/>
              </a:path>
              <a:path w="922020" h="657225">
                <a:moveTo>
                  <a:pt x="9905" y="647699"/>
                </a:moveTo>
                <a:lnTo>
                  <a:pt x="4571" y="647699"/>
                </a:lnTo>
                <a:lnTo>
                  <a:pt x="9905" y="652271"/>
                </a:lnTo>
                <a:lnTo>
                  <a:pt x="9905" y="647699"/>
                </a:lnTo>
                <a:close/>
              </a:path>
              <a:path w="922020" h="657225">
                <a:moveTo>
                  <a:pt x="912875" y="647699"/>
                </a:moveTo>
                <a:lnTo>
                  <a:pt x="9905" y="647699"/>
                </a:lnTo>
                <a:lnTo>
                  <a:pt x="9905" y="652271"/>
                </a:lnTo>
                <a:lnTo>
                  <a:pt x="912875" y="652271"/>
                </a:lnTo>
                <a:lnTo>
                  <a:pt x="912875" y="647699"/>
                </a:lnTo>
                <a:close/>
              </a:path>
              <a:path w="922020" h="657225">
                <a:moveTo>
                  <a:pt x="912875" y="4571"/>
                </a:moveTo>
                <a:lnTo>
                  <a:pt x="912875" y="652271"/>
                </a:lnTo>
                <a:lnTo>
                  <a:pt x="917447" y="647699"/>
                </a:lnTo>
                <a:lnTo>
                  <a:pt x="922019" y="647699"/>
                </a:lnTo>
                <a:lnTo>
                  <a:pt x="922019" y="9143"/>
                </a:lnTo>
                <a:lnTo>
                  <a:pt x="917447" y="9143"/>
                </a:lnTo>
                <a:lnTo>
                  <a:pt x="912875" y="4571"/>
                </a:lnTo>
                <a:close/>
              </a:path>
              <a:path w="922020" h="657225">
                <a:moveTo>
                  <a:pt x="922019" y="647699"/>
                </a:moveTo>
                <a:lnTo>
                  <a:pt x="917447" y="647699"/>
                </a:lnTo>
                <a:lnTo>
                  <a:pt x="912875" y="652271"/>
                </a:lnTo>
                <a:lnTo>
                  <a:pt x="922019" y="652271"/>
                </a:lnTo>
                <a:lnTo>
                  <a:pt x="922019" y="647699"/>
                </a:lnTo>
                <a:close/>
              </a:path>
              <a:path w="922020" h="657225">
                <a:moveTo>
                  <a:pt x="9905" y="4571"/>
                </a:moveTo>
                <a:lnTo>
                  <a:pt x="4571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922020" h="657225">
                <a:moveTo>
                  <a:pt x="912875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912875" y="9143"/>
                </a:lnTo>
                <a:lnTo>
                  <a:pt x="912875" y="4571"/>
                </a:lnTo>
                <a:close/>
              </a:path>
              <a:path w="922020" h="657225">
                <a:moveTo>
                  <a:pt x="922019" y="4571"/>
                </a:moveTo>
                <a:lnTo>
                  <a:pt x="912875" y="4571"/>
                </a:lnTo>
                <a:lnTo>
                  <a:pt x="917447" y="9143"/>
                </a:lnTo>
                <a:lnTo>
                  <a:pt x="922019" y="9143"/>
                </a:lnTo>
                <a:lnTo>
                  <a:pt x="92201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5" name="object 98"/>
          <p:cNvSpPr txBox="1"/>
          <p:nvPr/>
        </p:nvSpPr>
        <p:spPr>
          <a:xfrm>
            <a:off x="7429003" y="5483594"/>
            <a:ext cx="5080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Betrieb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0"/>
          <p:cNvSpPr txBox="1"/>
          <p:nvPr/>
        </p:nvSpPr>
        <p:spPr>
          <a:xfrm>
            <a:off x="502302" y="6245829"/>
            <a:ext cx="70612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>
              <a:lnSpc>
                <a:spcPct val="100000"/>
              </a:lnSpc>
            </a:pPr>
            <a:r>
              <a:rPr lang="de-DE" sz="1600" b="1" spc="-15" dirty="0">
                <a:latin typeface="Arial"/>
                <a:cs typeface="Arial"/>
              </a:rPr>
              <a:t>H</a:t>
            </a:r>
            <a:r>
              <a:rPr lang="de-DE" sz="1600" b="1" spc="-15" dirty="0" smtClean="0">
                <a:latin typeface="Arial"/>
                <a:cs typeface="Arial"/>
              </a:rPr>
              <a:t>inweis: P</a:t>
            </a:r>
            <a:r>
              <a:rPr sz="1600" b="1" spc="-15" dirty="0" err="1" smtClean="0">
                <a:latin typeface="Arial"/>
                <a:cs typeface="Arial"/>
              </a:rPr>
              <a:t>h</a:t>
            </a:r>
            <a:r>
              <a:rPr sz="1600" b="1" spc="-10" dirty="0" err="1" smtClean="0">
                <a:latin typeface="Arial"/>
                <a:cs typeface="Arial"/>
              </a:rPr>
              <a:t>ase</a:t>
            </a:r>
            <a:r>
              <a:rPr sz="1600" b="1" spc="-5" dirty="0" err="1" smtClean="0">
                <a:latin typeface="Arial"/>
                <a:cs typeface="Arial"/>
              </a:rPr>
              <a:t>n</a:t>
            </a:r>
            <a:r>
              <a:rPr sz="1600" b="1" spc="-20" dirty="0" err="1" smtClean="0">
                <a:latin typeface="Arial"/>
                <a:cs typeface="Arial"/>
              </a:rPr>
              <a:t>m</a:t>
            </a:r>
            <a:r>
              <a:rPr sz="1600" b="1" spc="-5" dirty="0" err="1" smtClean="0">
                <a:latin typeface="Arial"/>
                <a:cs typeface="Arial"/>
              </a:rPr>
              <a:t>o</a:t>
            </a:r>
            <a:r>
              <a:rPr sz="1600" b="1" spc="-15" dirty="0" err="1" smtClean="0">
                <a:latin typeface="Arial"/>
                <a:cs typeface="Arial"/>
              </a:rPr>
              <a:t>d</a:t>
            </a:r>
            <a:r>
              <a:rPr sz="1600" b="1" spc="-10" dirty="0" err="1" smtClean="0">
                <a:latin typeface="Arial"/>
                <a:cs typeface="Arial"/>
              </a:rPr>
              <a:t>elle</a:t>
            </a:r>
            <a:r>
              <a:rPr sz="1600" b="1" spc="10" dirty="0" smtClean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nt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rec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ic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 d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Real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ät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7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3278"/>
            <a:ext cx="792353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</p:txBody>
      </p:sp>
      <p:sp>
        <p:nvSpPr>
          <p:cNvPr id="8" name="object 8"/>
          <p:cNvSpPr/>
          <p:nvPr/>
        </p:nvSpPr>
        <p:spPr>
          <a:xfrm>
            <a:off x="1118036" y="3835398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1727" y="4216718"/>
            <a:ext cx="210820" cy="28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4835852"/>
            <a:ext cx="210177" cy="25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000" y="830718"/>
            <a:ext cx="7684770" cy="254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00" algn="l"/>
              </a:tabLst>
            </a:pP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hen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1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od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ll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u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15" dirty="0" err="1">
                <a:latin typeface="Arial"/>
                <a:cs typeface="Arial"/>
              </a:rPr>
              <a:t>f</a:t>
            </a:r>
            <a:r>
              <a:rPr sz="1800" spc="-10" dirty="0" err="1">
                <a:latin typeface="Arial"/>
                <a:cs typeface="Arial"/>
              </a:rPr>
              <a:t>a</a:t>
            </a:r>
            <a:r>
              <a:rPr sz="1800" dirty="0" err="1">
                <a:latin typeface="Arial"/>
                <a:cs typeface="Arial"/>
              </a:rPr>
              <a:t>ss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spc="-10" dirty="0" smtClean="0">
                <a:latin typeface="Arial"/>
                <a:cs typeface="Arial"/>
              </a:rPr>
              <a:t>:</a:t>
            </a:r>
            <a:endParaRPr lang="de-DE" sz="1800" spc="-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66700" algn="l"/>
              </a:tabLst>
            </a:pPr>
            <a:endParaRPr sz="1800" dirty="0">
              <a:latin typeface="Arial"/>
              <a:cs typeface="Arial"/>
            </a:endParaRPr>
          </a:p>
          <a:p>
            <a:pPr marL="1054100" indent="-2857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de-DE" sz="1800" spc="15" dirty="0" smtClean="0">
                <a:latin typeface="Arial"/>
                <a:cs typeface="Arial"/>
              </a:rPr>
              <a:t>Phasen</a:t>
            </a:r>
          </a:p>
          <a:p>
            <a:pPr marL="1054100" indent="-2857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ä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lang="de-DE" sz="1800" dirty="0" smtClean="0">
                <a:latin typeface="Arial"/>
                <a:cs typeface="Arial"/>
              </a:rPr>
              <a:t>/Aktivitäten, die in den Phasen ausgeführt werden</a:t>
            </a:r>
          </a:p>
          <a:p>
            <a:pPr marL="1049655" marR="6350" indent="-285750">
              <a:lnSpc>
                <a:spcPct val="101699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sz="1800" dirty="0" smtClean="0">
                <a:latin typeface="Arial"/>
                <a:cs typeface="Arial"/>
              </a:rPr>
              <a:t>S</a:t>
            </a:r>
            <a:r>
              <a:rPr sz="1800" spc="-10" dirty="0" smtClean="0">
                <a:latin typeface="Arial"/>
                <a:cs typeface="Arial"/>
              </a:rPr>
              <a:t>o</a:t>
            </a:r>
            <a:r>
              <a:rPr sz="1800" dirty="0" smtClean="0">
                <a:latin typeface="Arial"/>
                <a:cs typeface="Arial"/>
              </a:rPr>
              <a:t>f</a:t>
            </a:r>
            <a:r>
              <a:rPr sz="1800" spc="15" dirty="0" smtClean="0">
                <a:latin typeface="Arial"/>
                <a:cs typeface="Arial"/>
              </a:rPr>
              <a:t>t</a:t>
            </a:r>
            <a:r>
              <a:rPr sz="1800" spc="-30" dirty="0" smtClean="0">
                <a:latin typeface="Arial"/>
                <a:cs typeface="Arial"/>
              </a:rPr>
              <a:t>w</a:t>
            </a:r>
            <a:r>
              <a:rPr sz="1800" spc="-10" dirty="0" smtClean="0">
                <a:latin typeface="Arial"/>
                <a:cs typeface="Arial"/>
              </a:rPr>
              <a:t>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lang="de-DE" sz="1800" spc="-10" dirty="0" smtClean="0">
                <a:latin typeface="Arial"/>
                <a:cs typeface="Arial"/>
              </a:rPr>
              <a:t>/Dokumente/“Artefakte“</a:t>
            </a:r>
            <a:r>
              <a:rPr sz="1800" dirty="0" smtClean="0">
                <a:latin typeface="Arial"/>
                <a:cs typeface="Arial"/>
              </a:rPr>
              <a:t>,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 err="1">
                <a:latin typeface="Arial"/>
                <a:cs typeface="Arial"/>
              </a:rPr>
              <a:t>w</a:t>
            </a:r>
            <a:r>
              <a:rPr sz="1800" spc="5" dirty="0" err="1">
                <a:latin typeface="Arial"/>
                <a:cs typeface="Arial"/>
              </a:rPr>
              <a:t>ä</a:t>
            </a:r>
            <a:r>
              <a:rPr sz="1800" spc="-10" dirty="0" err="1">
                <a:latin typeface="Arial"/>
                <a:cs typeface="Arial"/>
              </a:rPr>
              <a:t>h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5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smtClean="0">
                <a:latin typeface="Arial"/>
                <a:cs typeface="Arial"/>
              </a:rPr>
              <a:t>de</a:t>
            </a:r>
            <a:r>
              <a:rPr lang="de-DE" sz="1800" spc="-10" dirty="0" smtClean="0">
                <a:latin typeface="Arial"/>
                <a:cs typeface="Arial"/>
              </a:rPr>
              <a:t>r einzelnen Aktivitäten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tst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h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endParaRPr lang="de-DE" sz="1800" spc="-10" dirty="0" smtClean="0">
              <a:latin typeface="Arial"/>
              <a:cs typeface="Arial"/>
            </a:endParaRPr>
          </a:p>
          <a:p>
            <a:pPr marL="1055370" indent="-285750">
              <a:lnSpc>
                <a:spcPct val="100000"/>
              </a:lnSpc>
              <a:spcBef>
                <a:spcPts val="384"/>
              </a:spcBef>
              <a:buFont typeface="Arial" panose="020B0604020202020204" pitchFamily="34" charset="0"/>
              <a:buChar char="•"/>
            </a:pPr>
            <a:r>
              <a:rPr sz="1800" spc="-5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 err="1" smtClean="0">
                <a:latin typeface="Arial"/>
                <a:cs typeface="Arial"/>
              </a:rPr>
              <a:t>P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rs</a:t>
            </a:r>
            <a:r>
              <a:rPr sz="1800" spc="-10" dirty="0" err="1" smtClean="0">
                <a:latin typeface="Arial"/>
                <a:cs typeface="Arial"/>
              </a:rPr>
              <a:t>on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endParaRPr lang="de-DE" sz="1800" dirty="0" smtClean="0">
              <a:latin typeface="Arial"/>
              <a:cs typeface="Arial"/>
            </a:endParaRPr>
          </a:p>
          <a:p>
            <a:pPr marL="769620">
              <a:spcBef>
                <a:spcPts val="384"/>
              </a:spcBef>
            </a:pPr>
            <a:endParaRPr lang="de-DE" dirty="0" smtClean="0">
              <a:latin typeface="Arial"/>
              <a:cs typeface="Arial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875199" y="3096349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875199" y="3400193"/>
            <a:ext cx="210184" cy="24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875199" y="3720727"/>
            <a:ext cx="210184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Rechteck 1"/>
          <p:cNvSpPr/>
          <p:nvPr/>
        </p:nvSpPr>
        <p:spPr>
          <a:xfrm>
            <a:off x="-609600" y="3650427"/>
            <a:ext cx="92640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9620">
              <a:spcBef>
                <a:spcPts val="384"/>
              </a:spcBef>
            </a:pPr>
            <a:r>
              <a:rPr lang="de-DE" spc="-5" dirty="0" smtClean="0">
                <a:latin typeface="Arial"/>
                <a:cs typeface="Arial"/>
              </a:rPr>
              <a:t>Zusammenhang: eine </a:t>
            </a:r>
            <a:r>
              <a:rPr lang="de-DE" b="1" spc="-5" dirty="0">
                <a:latin typeface="Arial"/>
                <a:cs typeface="Arial"/>
              </a:rPr>
              <a:t>Phase</a:t>
            </a:r>
            <a:r>
              <a:rPr lang="de-DE" spc="-5" dirty="0">
                <a:latin typeface="Arial"/>
                <a:cs typeface="Arial"/>
              </a:rPr>
              <a:t> ist eine zeitlich begrenzte </a:t>
            </a:r>
            <a:r>
              <a:rPr lang="de-DE" b="1" spc="-5" dirty="0">
                <a:latin typeface="Arial"/>
                <a:cs typeface="Arial"/>
              </a:rPr>
              <a:t>Aktivität</a:t>
            </a:r>
            <a:r>
              <a:rPr lang="de-DE" spc="-5" dirty="0">
                <a:latin typeface="Arial"/>
                <a:cs typeface="Arial"/>
              </a:rPr>
              <a:t> mit einer speziellen Aufgabe, die von Mitarbeitern mit geeigneten </a:t>
            </a:r>
            <a:r>
              <a:rPr lang="de-DE" b="1" spc="-5" dirty="0">
                <a:latin typeface="Arial"/>
                <a:cs typeface="Arial"/>
              </a:rPr>
              <a:t>Rollen</a:t>
            </a:r>
            <a:r>
              <a:rPr lang="de-DE" spc="-5" dirty="0">
                <a:latin typeface="Arial"/>
                <a:cs typeface="Arial"/>
              </a:rPr>
              <a:t> bearbeitet werden, um basierend auf vorgegebenen Artefakten </a:t>
            </a:r>
            <a:r>
              <a:rPr lang="de-DE" spc="-5" dirty="0" smtClean="0">
                <a:latin typeface="Arial"/>
                <a:cs typeface="Arial"/>
              </a:rPr>
              <a:t>neue </a:t>
            </a:r>
            <a:r>
              <a:rPr lang="de-DE" b="1" spc="-5" dirty="0" smtClean="0">
                <a:latin typeface="Arial"/>
                <a:cs typeface="Arial"/>
              </a:rPr>
              <a:t>Artefakte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zu produzieren.</a:t>
            </a:r>
          </a:p>
        </p:txBody>
      </p:sp>
    </p:spTree>
    <p:extLst>
      <p:ext uri="{BB962C8B-B14F-4D97-AF65-F5344CB8AC3E}">
        <p14:creationId xmlns:p14="http://schemas.microsoft.com/office/powerpoint/2010/main" val="9870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18036" y="1536764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036" y="1832305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2879954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8036" y="3208000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5197" y="3208000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9088" y="117201"/>
            <a:ext cx="7391912" cy="13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400" dirty="0" smtClean="0">
                <a:latin typeface="Arial"/>
                <a:cs typeface="Arial"/>
              </a:rPr>
              <a:t>Softwareentwicklungsprozess</a:t>
            </a:r>
            <a:endParaRPr lang="de-DE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>
              <a:lnSpc>
                <a:spcPts val="1350"/>
              </a:lnSpc>
              <a:spcBef>
                <a:spcPts val="28"/>
              </a:spcBef>
            </a:pPr>
            <a:endParaRPr sz="1350" dirty="0"/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1800"/>
              </a:lnSpc>
            </a:pPr>
            <a:endParaRPr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4" y="463550"/>
            <a:ext cx="8273566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18036" y="4417694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036" y="4746625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036" y="5076190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5405118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8036" y="5734683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800" y="83449"/>
            <a:ext cx="8574405" cy="5416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Softwareentwicklungsprozess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lang="de-DE" sz="1800" b="1" spc="80" dirty="0" smtClean="0">
                <a:latin typeface="Arial"/>
                <a:cs typeface="Arial"/>
              </a:rPr>
              <a:t>Vorgehensmodelle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266700" indent="-254000">
              <a:lnSpc>
                <a:spcPct val="100000"/>
              </a:lnSpc>
              <a:spcBef>
                <a:spcPts val="151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Es </a:t>
            </a:r>
            <a:r>
              <a:rPr lang="de-DE" dirty="0">
                <a:latin typeface="Arial"/>
                <a:cs typeface="Arial"/>
              </a:rPr>
              <a:t>existieren viele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li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Vorgehensmodelle</a:t>
            </a:r>
          </a:p>
          <a:p>
            <a:pPr marL="266700" indent="-254000">
              <a:lnSpc>
                <a:spcPct val="100000"/>
              </a:lnSpc>
              <a:spcBef>
                <a:spcPts val="1510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Es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g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b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i</a:t>
            </a:r>
            <a:r>
              <a:rPr sz="1800" spc="5" dirty="0" smtClean="0">
                <a:latin typeface="Arial"/>
                <a:cs typeface="Arial"/>
              </a:rPr>
              <a:t>d</a:t>
            </a:r>
            <a:r>
              <a:rPr sz="1800" spc="-10" dirty="0" smtClean="0">
                <a:latin typeface="Arial"/>
                <a:cs typeface="Arial"/>
              </a:rPr>
              <a:t>ea</a:t>
            </a:r>
            <a:r>
              <a:rPr sz="1800" spc="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es Vorgehensmodell</a:t>
            </a:r>
          </a:p>
          <a:p>
            <a:pPr marL="266700" indent="-254000">
              <a:lnSpc>
                <a:spcPct val="100000"/>
              </a:lnSpc>
              <a:spcBef>
                <a:spcPts val="151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Das Vorgehensmodell muss zum Projekt und </a:t>
            </a:r>
            <a:r>
              <a:rPr lang="de-DE" dirty="0" smtClean="0">
                <a:latin typeface="Arial"/>
                <a:cs typeface="Arial"/>
              </a:rPr>
              <a:t>zu den </a:t>
            </a:r>
            <a:r>
              <a:rPr lang="de-DE" dirty="0">
                <a:latin typeface="Arial"/>
                <a:cs typeface="Arial"/>
              </a:rPr>
              <a:t>Menschen </a:t>
            </a:r>
            <a:r>
              <a:rPr lang="de-DE" dirty="0" smtClean="0">
                <a:latin typeface="Arial"/>
                <a:cs typeface="Arial"/>
              </a:rPr>
              <a:t>passen</a:t>
            </a:r>
          </a:p>
          <a:p>
            <a:pPr marL="266700" indent="-254000">
              <a:lnSpc>
                <a:spcPct val="100000"/>
              </a:lnSpc>
              <a:spcBef>
                <a:spcPts val="1510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Trotz vieler unterschiedlicher </a:t>
            </a:r>
            <a:r>
              <a:rPr lang="de-DE" dirty="0" smtClean="0">
                <a:latin typeface="Arial"/>
                <a:cs typeface="Arial"/>
              </a:rPr>
              <a:t>Vorgehensmodelle </a:t>
            </a:r>
            <a:r>
              <a:rPr lang="de-DE" dirty="0">
                <a:latin typeface="Arial"/>
                <a:cs typeface="Arial"/>
              </a:rPr>
              <a:t>gibt es sechs grundlegende Phasen, die alle Vorgehensmodelle gemeinsam haben:</a:t>
            </a:r>
          </a:p>
          <a:p>
            <a:pPr marL="304800" marR="238125" indent="-289560">
              <a:lnSpc>
                <a:spcPct val="111100"/>
              </a:lnSpc>
              <a:buFont typeface="Arial"/>
              <a:buChar char="–"/>
              <a:tabLst>
                <a:tab pos="220345" algn="l"/>
              </a:tabLst>
            </a:pPr>
            <a:endParaRPr sz="1800" dirty="0">
              <a:latin typeface="Arial"/>
              <a:cs typeface="Arial"/>
            </a:endParaRPr>
          </a:p>
          <a:p>
            <a:pPr marL="1112520" marR="4177665" indent="-342900">
              <a:lnSpc>
                <a:spcPts val="2590"/>
              </a:lnSpc>
              <a:spcBef>
                <a:spcPts val="65"/>
              </a:spcBef>
              <a:buFont typeface="+mj-lt"/>
              <a:buAutoNum type="arabicPeriod"/>
            </a:pPr>
            <a:r>
              <a:rPr lang="de-DE" sz="1800" spc="-5" dirty="0" smtClean="0">
                <a:latin typeface="Arial"/>
                <a:cs typeface="Arial"/>
              </a:rPr>
              <a:t>Anforderungsanalyse</a:t>
            </a:r>
            <a:r>
              <a:rPr sz="1800" dirty="0" smtClean="0">
                <a:latin typeface="Arial"/>
                <a:cs typeface="Arial"/>
              </a:rPr>
              <a:t> </a:t>
            </a:r>
            <a:endParaRPr lang="de-DE" sz="1800" dirty="0" smtClean="0">
              <a:latin typeface="Arial"/>
              <a:cs typeface="Arial"/>
            </a:endParaRPr>
          </a:p>
          <a:p>
            <a:pPr marL="1112520" marR="4177665" indent="-342900">
              <a:lnSpc>
                <a:spcPts val="2590"/>
              </a:lnSpc>
              <a:spcBef>
                <a:spcPts val="65"/>
              </a:spcBef>
              <a:buFont typeface="+mj-lt"/>
              <a:buAutoNum type="arabicPeriod"/>
            </a:pP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15" dirty="0" err="1" smtClean="0">
                <a:latin typeface="Arial"/>
                <a:cs typeface="Arial"/>
              </a:rPr>
              <a:t>y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an</a:t>
            </a:r>
            <a:r>
              <a:rPr sz="1800" spc="5" dirty="0" err="1" smtClean="0">
                <a:latin typeface="Arial"/>
                <a:cs typeface="Arial"/>
              </a:rPr>
              <a:t>al</a:t>
            </a:r>
            <a:r>
              <a:rPr sz="1800" spc="-15" dirty="0" err="1" smtClean="0">
                <a:latin typeface="Arial"/>
                <a:cs typeface="Arial"/>
              </a:rPr>
              <a:t>y</a:t>
            </a:r>
            <a:r>
              <a:rPr sz="1800" dirty="0" err="1" smtClean="0">
                <a:latin typeface="Arial"/>
                <a:cs typeface="Arial"/>
              </a:rPr>
              <a:t>se</a:t>
            </a:r>
            <a:r>
              <a:rPr sz="1800" dirty="0" smtClean="0">
                <a:latin typeface="Arial"/>
                <a:cs typeface="Arial"/>
              </a:rPr>
              <a:t> </a:t>
            </a:r>
            <a:endParaRPr lang="de-DE" sz="1800" dirty="0" smtClean="0">
              <a:latin typeface="Arial"/>
              <a:cs typeface="Arial"/>
            </a:endParaRPr>
          </a:p>
          <a:p>
            <a:pPr marL="1112520" marR="4177665" indent="-342900">
              <a:lnSpc>
                <a:spcPts val="2590"/>
              </a:lnSpc>
              <a:spcBef>
                <a:spcPts val="65"/>
              </a:spcBef>
              <a:buFont typeface="+mj-lt"/>
              <a:buAutoNum type="arabicPeriod"/>
            </a:pP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25" dirty="0" err="1" smtClean="0">
                <a:latin typeface="Arial"/>
                <a:cs typeface="Arial"/>
              </a:rPr>
              <a:t>t</a:t>
            </a:r>
            <a:r>
              <a:rPr sz="1800" spc="-2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rf</a:t>
            </a:r>
            <a:r>
              <a:rPr sz="1800" dirty="0" smtClean="0">
                <a:latin typeface="Arial"/>
                <a:cs typeface="Arial"/>
              </a:rPr>
              <a:t> </a:t>
            </a:r>
            <a:endParaRPr lang="de-DE" sz="1800" dirty="0" smtClean="0">
              <a:latin typeface="Arial"/>
              <a:cs typeface="Arial"/>
            </a:endParaRPr>
          </a:p>
          <a:p>
            <a:pPr marL="1112520" marR="4177665" indent="-342900">
              <a:lnSpc>
                <a:spcPts val="2590"/>
              </a:lnSpc>
              <a:spcBef>
                <a:spcPts val="65"/>
              </a:spcBef>
              <a:buFont typeface="+mj-lt"/>
              <a:buAutoNum type="arabicPeriod"/>
            </a:pP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5" dirty="0" err="1" smtClean="0">
                <a:latin typeface="Arial"/>
                <a:cs typeface="Arial"/>
              </a:rPr>
              <a:t>p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ung</a:t>
            </a:r>
            <a:r>
              <a:rPr sz="1800" spc="-10" dirty="0" smtClean="0">
                <a:latin typeface="Arial"/>
                <a:cs typeface="Arial"/>
              </a:rPr>
              <a:t> </a:t>
            </a:r>
            <a:endParaRPr lang="de-DE" sz="1800" spc="-10" dirty="0" smtClean="0">
              <a:latin typeface="Arial"/>
              <a:cs typeface="Arial"/>
            </a:endParaRPr>
          </a:p>
          <a:p>
            <a:pPr marL="1112520" marR="4177665" indent="-342900">
              <a:lnSpc>
                <a:spcPts val="2590"/>
              </a:lnSpc>
              <a:spcBef>
                <a:spcPts val="65"/>
              </a:spcBef>
              <a:buFont typeface="+mj-lt"/>
              <a:buAutoNum type="arabicPeriod"/>
            </a:pP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st</a:t>
            </a:r>
            <a:endParaRPr lang="de-DE" sz="1800" dirty="0" smtClean="0">
              <a:latin typeface="Arial"/>
              <a:cs typeface="Arial"/>
            </a:endParaRPr>
          </a:p>
          <a:p>
            <a:pPr marL="1112520" marR="4177665" indent="-342900">
              <a:lnSpc>
                <a:spcPts val="2590"/>
              </a:lnSpc>
              <a:spcBef>
                <a:spcPts val="65"/>
              </a:spcBef>
              <a:buFont typeface="+mj-lt"/>
              <a:buAutoNum type="arabicPeriod"/>
            </a:pPr>
            <a:r>
              <a:rPr lang="de-DE" dirty="0" smtClean="0">
                <a:latin typeface="Arial"/>
                <a:cs typeface="Arial"/>
              </a:rPr>
              <a:t>Wartung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093" y="117200"/>
            <a:ext cx="4253865" cy="736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400" dirty="0" smtClean="0">
                <a:latin typeface="Arial"/>
                <a:cs typeface="Arial"/>
              </a:rPr>
              <a:t>Softwareentwicklungsprozess</a:t>
            </a:r>
            <a:endParaRPr lang="de-DE"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114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204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"/>
          <p:cNvSpPr/>
          <p:nvPr/>
        </p:nvSpPr>
        <p:spPr>
          <a:xfrm>
            <a:off x="459952" y="1012389"/>
            <a:ext cx="8382000" cy="5461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5"/>
          <p:cNvSpPr txBox="1"/>
          <p:nvPr/>
        </p:nvSpPr>
        <p:spPr>
          <a:xfrm>
            <a:off x="837692" y="1348227"/>
            <a:ext cx="7810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Pr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3492502" y="1858767"/>
            <a:ext cx="13125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Anfo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5" dirty="0">
                <a:latin typeface="Arial"/>
                <a:cs typeface="Arial"/>
              </a:rPr>
              <a:t>zifik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1336041" y="2121912"/>
            <a:ext cx="1275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ts val="1810"/>
              </a:lnSpc>
            </a:pPr>
            <a:r>
              <a:rPr sz="1600" spc="-25" dirty="0">
                <a:latin typeface="Arial"/>
                <a:cs typeface="Arial"/>
              </a:rPr>
              <a:t>Requi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5" dirty="0">
                <a:latin typeface="Arial"/>
                <a:cs typeface="Arial"/>
              </a:rPr>
              <a:t>ts</a:t>
            </a:r>
            <a:r>
              <a:rPr sz="1600" spc="-20" dirty="0">
                <a:latin typeface="Arial"/>
                <a:cs typeface="Arial"/>
              </a:rPr>
              <a:t> Engi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ee</a:t>
            </a:r>
            <a:r>
              <a:rPr sz="1600" spc="-15" dirty="0">
                <a:latin typeface="Arial"/>
                <a:cs typeface="Arial"/>
              </a:rPr>
              <a:t>rin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9"/>
          <p:cNvSpPr txBox="1"/>
          <p:nvPr/>
        </p:nvSpPr>
        <p:spPr>
          <a:xfrm>
            <a:off x="2300733" y="2835652"/>
            <a:ext cx="75438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6350" indent="-1397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em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anal</a:t>
            </a:r>
            <a:r>
              <a:rPr sz="1600" spc="-20" dirty="0">
                <a:latin typeface="Arial"/>
                <a:cs typeface="Arial"/>
              </a:rPr>
              <a:t>yse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10"/>
          <p:cNvSpPr txBox="1"/>
          <p:nvPr/>
        </p:nvSpPr>
        <p:spPr>
          <a:xfrm>
            <a:off x="4266695" y="2735068"/>
            <a:ext cx="130048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temmode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5173476" y="3367528"/>
            <a:ext cx="11309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2446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Entwu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2780794" y="3704333"/>
            <a:ext cx="14916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Softwa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13"/>
          <p:cNvSpPr txBox="1"/>
          <p:nvPr/>
        </p:nvSpPr>
        <p:spPr>
          <a:xfrm>
            <a:off x="5981196" y="4123433"/>
            <a:ext cx="105283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6350" indent="-11747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ft</a:t>
            </a:r>
            <a:r>
              <a:rPr sz="1600" spc="-30" dirty="0">
                <a:latin typeface="Arial"/>
                <a:cs typeface="Arial"/>
              </a:rPr>
              <a:t>wa</a:t>
            </a:r>
            <a:r>
              <a:rPr sz="1600" spc="-15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14"/>
          <p:cNvSpPr txBox="1"/>
          <p:nvPr/>
        </p:nvSpPr>
        <p:spPr>
          <a:xfrm>
            <a:off x="3568702" y="4451094"/>
            <a:ext cx="152146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pl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ie</a:t>
            </a:r>
            <a:r>
              <a:rPr sz="1600" spc="-15" dirty="0">
                <a:latin typeface="Arial"/>
                <a:cs typeface="Arial"/>
              </a:rPr>
              <a:t>ru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15"/>
          <p:cNvSpPr txBox="1"/>
          <p:nvPr/>
        </p:nvSpPr>
        <p:spPr>
          <a:xfrm>
            <a:off x="6602989" y="4854893"/>
            <a:ext cx="134302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43230">
              <a:lnSpc>
                <a:spcPct val="109400"/>
              </a:lnSpc>
            </a:pPr>
            <a:r>
              <a:rPr sz="1600" spc="-70" dirty="0">
                <a:latin typeface="Arial"/>
                <a:cs typeface="Arial"/>
              </a:rPr>
              <a:t>Te</a:t>
            </a:r>
            <a:r>
              <a:rPr sz="1600" spc="-75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t-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16"/>
          <p:cNvSpPr txBox="1"/>
          <p:nvPr/>
        </p:nvSpPr>
        <p:spPr>
          <a:xfrm>
            <a:off x="609092" y="5144514"/>
            <a:ext cx="87121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Legende: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17"/>
          <p:cNvSpPr txBox="1"/>
          <p:nvPr/>
        </p:nvSpPr>
        <p:spPr>
          <a:xfrm>
            <a:off x="4902203" y="5196330"/>
            <a:ext cx="4203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18"/>
          <p:cNvSpPr txBox="1"/>
          <p:nvPr/>
        </p:nvSpPr>
        <p:spPr>
          <a:xfrm>
            <a:off x="787400" y="5606794"/>
            <a:ext cx="4070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19"/>
          <p:cNvSpPr txBox="1"/>
          <p:nvPr/>
        </p:nvSpPr>
        <p:spPr>
          <a:xfrm>
            <a:off x="1599693" y="5638290"/>
            <a:ext cx="192151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ph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sen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20"/>
          <p:cNvSpPr txBox="1"/>
          <p:nvPr/>
        </p:nvSpPr>
        <p:spPr>
          <a:xfrm>
            <a:off x="5117088" y="5804406"/>
            <a:ext cx="167449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320040">
              <a:lnSpc>
                <a:spcPct val="107500"/>
              </a:lnSpc>
            </a:pPr>
            <a:r>
              <a:rPr sz="1600" spc="-45" dirty="0">
                <a:latin typeface="Arial"/>
                <a:cs typeface="Arial"/>
              </a:rPr>
              <a:t>W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rt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Weite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21"/>
          <p:cNvSpPr txBox="1"/>
          <p:nvPr/>
        </p:nvSpPr>
        <p:spPr>
          <a:xfrm>
            <a:off x="7177537" y="5651498"/>
            <a:ext cx="13906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 marR="6350" indent="-291465">
              <a:lnSpc>
                <a:spcPts val="1870"/>
              </a:lnSpc>
            </a:pP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2"/>
          <p:cNvSpPr txBox="1"/>
          <p:nvPr/>
        </p:nvSpPr>
        <p:spPr>
          <a:xfrm>
            <a:off x="811784" y="6078727"/>
            <a:ext cx="362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yy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23"/>
          <p:cNvSpPr txBox="1"/>
          <p:nvPr/>
        </p:nvSpPr>
        <p:spPr>
          <a:xfrm>
            <a:off x="1649985" y="6084823"/>
            <a:ext cx="22840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bn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58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6531" y="3360049"/>
            <a:ext cx="186052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6531" y="3671379"/>
            <a:ext cx="186052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6531" y="6183471"/>
            <a:ext cx="186052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117201"/>
            <a:ext cx="8382512" cy="5175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400" dirty="0" smtClean="0">
                <a:latin typeface="Arial"/>
                <a:cs typeface="Arial"/>
              </a:rPr>
              <a:t>Softwareentwicklungsprozess</a:t>
            </a:r>
            <a:endParaRPr lang="de-DE"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10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g</a:t>
            </a:r>
            <a:r>
              <a:rPr lang="de-DE" sz="1800" b="1" dirty="0" smtClean="0">
                <a:latin typeface="Arial"/>
                <a:cs typeface="Arial"/>
              </a:rPr>
              <a:t> </a:t>
            </a:r>
            <a:r>
              <a:rPr lang="de-DE" sz="1800" b="1" dirty="0" smtClean="0">
                <a:latin typeface="Arial"/>
                <a:cs typeface="Arial"/>
              </a:rPr>
              <a:t>(dt. Anforderungsanalyse</a:t>
            </a:r>
            <a:r>
              <a:rPr lang="de-DE" sz="1800" b="1" dirty="0" smtClean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770"/>
              </a:spcBef>
            </a:pPr>
            <a:endParaRPr sz="175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3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5" dirty="0" smtClean="0">
                <a:latin typeface="Arial"/>
                <a:cs typeface="Arial"/>
              </a:rPr>
              <a:t>Möglichst </a:t>
            </a:r>
            <a:r>
              <a:rPr lang="de-DE" spc="-5" dirty="0">
                <a:latin typeface="Arial"/>
                <a:cs typeface="Arial"/>
              </a:rPr>
              <a:t>vollständige und eindeutige Beschreibung des zu lösenden Problems und aller wichtigen Umgebungsbedingungen in Gestalt von Anforderungen</a:t>
            </a:r>
          </a:p>
          <a:p>
            <a:pPr marL="266700" indent="-254000">
              <a:lnSpc>
                <a:spcPct val="100000"/>
              </a:lnSpc>
              <a:spcBef>
                <a:spcPts val="123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5" dirty="0" smtClean="0">
                <a:latin typeface="Arial"/>
                <a:cs typeface="Arial"/>
              </a:rPr>
              <a:t>Umgebungsbedingungen sind z.B. Benutzerprofil, Systemumgebung (Hardware, Software)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Gespräche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lu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de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lang="de-DE" sz="1800" spc="10" dirty="0" smtClean="0">
                <a:latin typeface="Arial"/>
                <a:cs typeface="Arial"/>
              </a:rPr>
              <a:t>Kunden und Benutzer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150"/>
              </a:lnSpc>
              <a:spcBef>
                <a:spcPts val="2"/>
              </a:spcBef>
              <a:buFont typeface="Arial"/>
              <a:buChar char="–"/>
            </a:pPr>
            <a:endParaRPr sz="1150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r t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774700" indent="-228600">
              <a:spcBef>
                <a:spcPts val="335"/>
              </a:spcBef>
              <a:buFont typeface="Verdana"/>
              <a:buChar char="•"/>
              <a:tabLst>
                <a:tab pos="1232535" algn="l"/>
              </a:tabLst>
            </a:pPr>
            <a:r>
              <a:rPr spc="-10" dirty="0">
                <a:latin typeface="Arial"/>
                <a:cs typeface="Arial"/>
              </a:rPr>
              <a:t>g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-30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ü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sc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spc="1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un</a:t>
            </a:r>
            <a:r>
              <a:rPr dirty="0">
                <a:latin typeface="Arial"/>
                <a:cs typeface="Arial"/>
              </a:rPr>
              <a:t>kt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en</a:t>
            </a:r>
            <a:endParaRPr dirty="0">
              <a:latin typeface="Arial"/>
              <a:cs typeface="Arial"/>
            </a:endParaRPr>
          </a:p>
          <a:p>
            <a:pPr marL="774700" marR="1161415" indent="-228600">
              <a:lnSpc>
                <a:spcPts val="2030"/>
              </a:lnSpc>
              <a:spcBef>
                <a:spcPts val="775"/>
              </a:spcBef>
              <a:buFont typeface="Verdana"/>
              <a:buChar char="•"/>
              <a:tabLst>
                <a:tab pos="1232535" algn="l"/>
              </a:tabLst>
            </a:pPr>
            <a:r>
              <a:rPr dirty="0" err="1" smtClean="0">
                <a:latin typeface="Arial"/>
                <a:cs typeface="Arial"/>
              </a:rPr>
              <a:t>B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dirty="0" err="1" smtClean="0">
                <a:latin typeface="Arial"/>
                <a:cs typeface="Arial"/>
              </a:rPr>
              <a:t>sc</a:t>
            </a:r>
            <a:r>
              <a:rPr spc="-10" dirty="0" err="1" smtClean="0">
                <a:latin typeface="Arial"/>
                <a:cs typeface="Arial"/>
              </a:rPr>
              <a:t>h</a:t>
            </a:r>
            <a:r>
              <a:rPr dirty="0" err="1" smtClean="0">
                <a:latin typeface="Arial"/>
                <a:cs typeface="Arial"/>
              </a:rPr>
              <a:t>r</a:t>
            </a:r>
            <a:r>
              <a:rPr spc="5" dirty="0" err="1" smtClean="0">
                <a:latin typeface="Arial"/>
                <a:cs typeface="Arial"/>
              </a:rPr>
              <a:t>e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spc="-10" dirty="0" err="1" smtClean="0">
                <a:latin typeface="Arial"/>
                <a:cs typeface="Arial"/>
              </a:rPr>
              <a:t>b</a:t>
            </a:r>
            <a:r>
              <a:rPr spc="5" dirty="0" err="1" smtClean="0">
                <a:latin typeface="Arial"/>
                <a:cs typeface="Arial"/>
              </a:rPr>
              <a:t>u</a:t>
            </a:r>
            <a:r>
              <a:rPr spc="-10" dirty="0" err="1" smtClean="0">
                <a:latin typeface="Arial"/>
                <a:cs typeface="Arial"/>
              </a:rPr>
              <a:t>n</a:t>
            </a:r>
            <a:r>
              <a:rPr dirty="0" err="1" smtClean="0">
                <a:latin typeface="Arial"/>
                <a:cs typeface="Arial"/>
              </a:rPr>
              <a:t>g</a:t>
            </a:r>
            <a:r>
              <a:rPr spc="10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rr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kt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 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sc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 E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ga</a:t>
            </a:r>
            <a:r>
              <a:rPr spc="5"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eda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 </a:t>
            </a:r>
            <a:r>
              <a:rPr spc="-10" dirty="0">
                <a:latin typeface="Arial"/>
                <a:cs typeface="Arial"/>
              </a:rPr>
              <a:t>g</a:t>
            </a:r>
            <a:r>
              <a:rPr spc="15" dirty="0">
                <a:latin typeface="Arial"/>
                <a:cs typeface="Arial"/>
              </a:rPr>
              <a:t>e</a:t>
            </a:r>
            <a:r>
              <a:rPr spc="-30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ü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sc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spc="15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 A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g</a:t>
            </a:r>
            <a:r>
              <a:rPr spc="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b</a:t>
            </a:r>
            <a:r>
              <a:rPr spc="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da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</a:p>
          <a:p>
            <a:pPr marL="774700" indent="-228600">
              <a:lnSpc>
                <a:spcPts val="2155"/>
              </a:lnSpc>
              <a:buFont typeface="Verdana"/>
              <a:buChar char="•"/>
              <a:tabLst>
                <a:tab pos="1232535" algn="l"/>
              </a:tabLst>
            </a:pP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ögli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rung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774700" indent="-228600">
              <a:lnSpc>
                <a:spcPts val="2155"/>
              </a:lnSpc>
              <a:buFont typeface="Verdana"/>
              <a:buChar char="•"/>
              <a:tabLst>
                <a:tab pos="1232535" algn="l"/>
              </a:tabLst>
            </a:pP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oku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tion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nford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rung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4700" indent="-228600">
              <a:lnSpc>
                <a:spcPts val="2155"/>
              </a:lnSpc>
              <a:buFont typeface="Verdana"/>
              <a:buChar char="•"/>
              <a:tabLst>
                <a:tab pos="1232535" algn="l"/>
              </a:tabLst>
            </a:pP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lit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rkm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14"/>
          <p:cNvSpPr txBox="1"/>
          <p:nvPr/>
        </p:nvSpPr>
        <p:spPr>
          <a:xfrm>
            <a:off x="609111" y="6199176"/>
            <a:ext cx="78752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err="1" smtClean="0">
                <a:latin typeface="Arial"/>
                <a:cs typeface="Arial"/>
              </a:rPr>
              <a:t>Er</a:t>
            </a:r>
            <a:r>
              <a:rPr sz="1800" spc="-10" dirty="0" err="1" smtClean="0">
                <a:latin typeface="Arial"/>
                <a:cs typeface="Arial"/>
              </a:rPr>
              <a:t>ge</a:t>
            </a:r>
            <a:r>
              <a:rPr sz="1800" spc="5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eq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 E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b="1" spc="90" dirty="0">
                <a:solidFill>
                  <a:srgbClr val="00007B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</a:t>
            </a:r>
            <a:r>
              <a:rPr sz="1800" b="1" spc="-32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f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d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u</a:t>
            </a:r>
            <a:r>
              <a:rPr sz="1800" b="1" spc="-32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</a:t>
            </a:r>
            <a:r>
              <a:rPr sz="1800" b="1" spc="-33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g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00007B"/>
                </a:solidFill>
                <a:latin typeface="Arial"/>
                <a:cs typeface="Arial"/>
              </a:rPr>
              <a:t>ss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p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z</a:t>
            </a:r>
            <a:r>
              <a:rPr sz="1800" b="1" spc="-32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f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k</a:t>
            </a:r>
            <a:r>
              <a:rPr sz="1800" b="1" spc="-29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a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spc="-28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3181644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7" y="3483813"/>
            <a:ext cx="210177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7" y="3780319"/>
            <a:ext cx="210177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084" y="117201"/>
            <a:ext cx="8382515" cy="515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400" dirty="0" smtClean="0">
                <a:latin typeface="Arial"/>
                <a:cs typeface="Arial"/>
              </a:rPr>
              <a:t>Softwareentwicklungsprozess</a:t>
            </a:r>
            <a:endParaRPr lang="de-DE"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9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304800" marR="1234440" indent="-289560">
              <a:lnSpc>
                <a:spcPts val="2020"/>
              </a:lnSpc>
              <a:buFont typeface="Arial"/>
              <a:buChar char="–"/>
              <a:tabLst>
                <a:tab pos="213995" algn="l"/>
              </a:tabLst>
            </a:pP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ö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 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ea</a:t>
            </a:r>
            <a:r>
              <a:rPr sz="1800" spc="-5" dirty="0" err="1">
                <a:latin typeface="Arial"/>
                <a:cs typeface="Arial"/>
              </a:rPr>
              <a:t>li</a:t>
            </a:r>
            <a:r>
              <a:rPr sz="1800" spc="10" dirty="0" err="1">
                <a:latin typeface="Arial"/>
                <a:cs typeface="Arial"/>
              </a:rPr>
              <a:t>s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1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en</a:t>
            </a:r>
            <a:r>
              <a:rPr sz="1800" spc="5" dirty="0" err="1">
                <a:latin typeface="Arial"/>
                <a:cs typeface="Arial"/>
              </a:rPr>
              <a:t>d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0" dirty="0" smtClean="0">
                <a:latin typeface="Arial"/>
                <a:cs typeface="Arial"/>
              </a:rPr>
              <a:t>S</a:t>
            </a:r>
            <a:r>
              <a:rPr sz="1800" spc="-25" dirty="0" smtClean="0">
                <a:latin typeface="Arial"/>
                <a:cs typeface="Arial"/>
              </a:rPr>
              <a:t>y</a:t>
            </a:r>
            <a:r>
              <a:rPr sz="1800" dirty="0" smtClean="0">
                <a:latin typeface="Arial"/>
                <a:cs typeface="Arial"/>
              </a:rPr>
              <a:t>st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ms</a:t>
            </a:r>
            <a:endParaRPr lang="de-DE" sz="1800" dirty="0" smtClean="0">
              <a:latin typeface="Arial"/>
              <a:cs typeface="Arial"/>
            </a:endParaRPr>
          </a:p>
          <a:p>
            <a:pPr marL="304800" marR="1234440" indent="-289560">
              <a:lnSpc>
                <a:spcPts val="2020"/>
              </a:lnSpc>
              <a:buFont typeface="Arial"/>
              <a:buChar char="–"/>
              <a:tabLst>
                <a:tab pos="213995" algn="l"/>
              </a:tabLst>
            </a:pPr>
            <a:endParaRPr lang="de-DE" dirty="0">
              <a:latin typeface="Arial"/>
              <a:cs typeface="Arial"/>
            </a:endParaRPr>
          </a:p>
          <a:p>
            <a:pPr marL="304800" marR="1234440" indent="-289560">
              <a:lnSpc>
                <a:spcPts val="2020"/>
              </a:lnSpc>
              <a:buFont typeface="Arial"/>
              <a:buChar char="–"/>
              <a:tabLst>
                <a:tab pos="213995" algn="l"/>
              </a:tabLst>
            </a:pPr>
            <a:r>
              <a:rPr lang="de-DE" spc="-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technischen und ökonomischen </a:t>
            </a:r>
            <a:r>
              <a:rPr lang="de-DE" spc="-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ba</a:t>
            </a:r>
            <a:r>
              <a:rPr lang="de-DE" dirty="0">
                <a:latin typeface="Arial"/>
                <a:cs typeface="Arial"/>
              </a:rPr>
              <a:t>rk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 </a:t>
            </a:r>
            <a:endParaRPr lang="de-DE" spc="5" dirty="0" smtClean="0">
              <a:latin typeface="Arial"/>
              <a:cs typeface="Arial"/>
            </a:endParaRPr>
          </a:p>
          <a:p>
            <a:pPr marL="304800" marR="1234440" indent="-289560">
              <a:lnSpc>
                <a:spcPts val="2020"/>
              </a:lnSpc>
              <a:buFont typeface="Arial"/>
              <a:buChar char="–"/>
              <a:tabLst>
                <a:tab pos="213995" algn="l"/>
              </a:tabLst>
            </a:pPr>
            <a:endParaRPr lang="de-DE" spc="5" dirty="0">
              <a:latin typeface="Arial"/>
              <a:cs typeface="Arial"/>
            </a:endParaRPr>
          </a:p>
          <a:p>
            <a:pPr marL="304800" marR="1234440" indent="-289560">
              <a:lnSpc>
                <a:spcPts val="2020"/>
              </a:lnSpc>
              <a:buFont typeface="Arial"/>
              <a:buChar char="–"/>
              <a:tabLst>
                <a:tab pos="213995" algn="l"/>
              </a:tabLst>
            </a:pPr>
            <a:r>
              <a:rPr lang="de-DE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ff</a:t>
            </a:r>
            <a:r>
              <a:rPr lang="de-DE" spc="-10" dirty="0">
                <a:latin typeface="Arial"/>
                <a:cs typeface="Arial"/>
              </a:rPr>
              <a:t>äh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ge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5" dirty="0">
                <a:latin typeface="Arial"/>
                <a:cs typeface="Arial"/>
              </a:rPr>
              <a:t>ä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</a:t>
            </a:r>
            <a:endParaRPr lang="de-DE" spc="5" dirty="0">
              <a:latin typeface="Arial"/>
              <a:cs typeface="Arial"/>
            </a:endParaRPr>
          </a:p>
          <a:p>
            <a:pPr>
              <a:lnSpc>
                <a:spcPts val="1750"/>
              </a:lnSpc>
              <a:spcBef>
                <a:spcPts val="26"/>
              </a:spcBef>
              <a:buFont typeface="Arial"/>
              <a:buChar char="–"/>
            </a:pPr>
            <a:endParaRPr sz="1750" dirty="0"/>
          </a:p>
          <a:p>
            <a:pPr marL="304800" marR="53340" indent="-289560">
              <a:lnSpc>
                <a:spcPts val="2030"/>
              </a:lnSpc>
              <a:buFont typeface="Arial"/>
              <a:buChar char="–"/>
              <a:tabLst>
                <a:tab pos="220345" algn="l"/>
              </a:tabLst>
            </a:pPr>
            <a:r>
              <a:rPr lang="de-DE" sz="1800" dirty="0" smtClean="0">
                <a:latin typeface="Arial"/>
                <a:cs typeface="Arial"/>
              </a:rPr>
              <a:t>G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5" dirty="0" err="1" smtClean="0">
                <a:latin typeface="Arial"/>
                <a:cs typeface="Arial"/>
              </a:rPr>
              <a:t>p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105" dirty="0" smtClean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rst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ll</a:t>
            </a:r>
            <a:r>
              <a:rPr sz="1800" spc="5" dirty="0" err="1" smtClean="0">
                <a:latin typeface="Arial"/>
                <a:cs typeface="Arial"/>
              </a:rPr>
              <a:t>un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lang="de-DE" sz="1800" spc="-10" dirty="0" smtClean="0">
                <a:latin typeface="Arial"/>
                <a:cs typeface="Arial"/>
              </a:rPr>
              <a:t> des Problems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in Form von Systemmodellen</a:t>
            </a:r>
            <a:endParaRPr lang="de-DE" sz="1800" spc="-10" dirty="0" smtClean="0">
              <a:latin typeface="Arial"/>
              <a:cs typeface="Arial"/>
            </a:endParaRPr>
          </a:p>
          <a:p>
            <a:pPr marL="304800" marR="53340" indent="-289560">
              <a:lnSpc>
                <a:spcPts val="2030"/>
              </a:lnSpc>
              <a:buFont typeface="Arial"/>
              <a:buChar char="–"/>
              <a:tabLst>
                <a:tab pos="220345" algn="l"/>
              </a:tabLst>
            </a:pPr>
            <a:endParaRPr lang="de-DE" spc="-10" dirty="0">
              <a:latin typeface="Arial"/>
              <a:cs typeface="Arial"/>
            </a:endParaRPr>
          </a:p>
          <a:p>
            <a:pPr marL="304800" marR="53340" indent="-289560">
              <a:lnSpc>
                <a:spcPts val="2030"/>
              </a:lnSpc>
              <a:buFont typeface="Arial"/>
              <a:buChar char="–"/>
              <a:tabLst>
                <a:tab pos="220345" algn="l"/>
              </a:tabLst>
            </a:pP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eg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ms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ob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me</a:t>
            </a:r>
            <a:endParaRPr lang="de-DE" sz="1800" dirty="0" smtClean="0">
              <a:latin typeface="Arial"/>
              <a:cs typeface="Arial"/>
            </a:endParaRPr>
          </a:p>
          <a:p>
            <a:pPr marL="304800" marR="53340" indent="-289560">
              <a:lnSpc>
                <a:spcPts val="2030"/>
              </a:lnSpc>
              <a:buFont typeface="Arial"/>
              <a:buChar char="–"/>
              <a:tabLst>
                <a:tab pos="220345" algn="l"/>
              </a:tabLst>
            </a:pPr>
            <a:endParaRPr lang="de-DE" dirty="0">
              <a:latin typeface="Arial"/>
              <a:cs typeface="Arial"/>
            </a:endParaRPr>
          </a:p>
          <a:p>
            <a:pPr marL="15240" marR="53340">
              <a:lnSpc>
                <a:spcPts val="2030"/>
              </a:lnSpc>
              <a:tabLst>
                <a:tab pos="220345" algn="l"/>
              </a:tabLst>
            </a:pPr>
            <a:endParaRPr sz="180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75"/>
              </a:spcBef>
              <a:buFont typeface="Arial"/>
              <a:buChar char="–"/>
            </a:pPr>
            <a:endParaRPr lang="de-DE" sz="2500" dirty="0" smtClean="0"/>
          </a:p>
          <a:p>
            <a:pPr>
              <a:lnSpc>
                <a:spcPts val="2500"/>
              </a:lnSpc>
              <a:spcBef>
                <a:spcPts val="75"/>
              </a:spcBef>
            </a:pPr>
            <a:endParaRPr sz="2500" dirty="0"/>
          </a:p>
          <a:p>
            <a:pPr marL="298450" marR="1581150" indent="-285750">
              <a:lnSpc>
                <a:spcPct val="109700"/>
              </a:lnSpc>
              <a:buFont typeface="Arial" panose="020B0604020202020204" pitchFamily="34" charset="0"/>
              <a:buChar char="•"/>
              <a:tabLst>
                <a:tab pos="267335" algn="l"/>
              </a:tabLst>
            </a:pP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097" y="5306098"/>
            <a:ext cx="4921250" cy="28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11500" algn="l"/>
              </a:tabLst>
            </a:pP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al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	</a:t>
            </a:r>
            <a:r>
              <a:rPr sz="1800" b="1" spc="80" dirty="0">
                <a:solidFill>
                  <a:srgbClr val="00007B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y</a:t>
            </a:r>
            <a:r>
              <a:rPr sz="1800" b="1" spc="-33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00007B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spc="-28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m</a:t>
            </a:r>
            <a:r>
              <a:rPr sz="1800" b="1" spc="-21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m</a:t>
            </a:r>
            <a:r>
              <a:rPr sz="1800" b="1" spc="-19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20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d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2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3" y="117200"/>
            <a:ext cx="8153907" cy="379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400" dirty="0" smtClean="0">
                <a:latin typeface="Arial"/>
                <a:cs typeface="Arial"/>
              </a:rPr>
              <a:t>Softwareentwicklungsprozess</a:t>
            </a:r>
            <a:endParaRPr lang="de-DE"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 err="1" smtClean="0">
                <a:latin typeface="Arial"/>
                <a:cs typeface="Arial"/>
              </a:rPr>
              <a:t>Lö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lang="de-DE" sz="1800" dirty="0" smtClean="0">
                <a:latin typeface="Arial"/>
                <a:cs typeface="Arial"/>
              </a:rPr>
              <a:t>. Vom „Was“ zum „Wie“.</a:t>
            </a:r>
            <a:endParaRPr sz="1800" dirty="0">
              <a:latin typeface="Arial"/>
              <a:cs typeface="Arial"/>
            </a:endParaRPr>
          </a:p>
          <a:p>
            <a:pPr marL="304800" marR="603250" indent="-289560">
              <a:lnSpc>
                <a:spcPct val="103699"/>
              </a:lnSpc>
              <a:spcBef>
                <a:spcPts val="1610"/>
              </a:spcBef>
              <a:buFont typeface="Arial"/>
              <a:buChar char="–"/>
              <a:tabLst>
                <a:tab pos="206375" algn="l"/>
              </a:tabLst>
            </a:pPr>
            <a:r>
              <a:rPr lang="de-DE" spc="-10" dirty="0" smtClean="0">
                <a:latin typeface="Arial"/>
                <a:cs typeface="Arial"/>
              </a:rPr>
              <a:t>Beschreibung der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zi</a:t>
            </a:r>
            <a:r>
              <a:rPr sz="1800" spc="5" dirty="0">
                <a:latin typeface="Arial"/>
                <a:cs typeface="Arial"/>
              </a:rPr>
              <a:t>eh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gä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der </a:t>
            </a:r>
            <a:r>
              <a:rPr sz="1800" dirty="0">
                <a:latin typeface="Arial"/>
                <a:cs typeface="Arial"/>
              </a:rPr>
              <a:t>(Sc</a:t>
            </a:r>
            <a:r>
              <a:rPr sz="1800" spc="-10" dirty="0">
                <a:latin typeface="Arial"/>
                <a:cs typeface="Arial"/>
              </a:rPr>
              <a:t>hn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ttst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 err="1">
                <a:latin typeface="Arial"/>
                <a:cs typeface="Arial"/>
              </a:rPr>
              <a:t>D</a:t>
            </a:r>
            <a:r>
              <a:rPr sz="1800" spc="-10" dirty="0" err="1">
                <a:latin typeface="Arial"/>
                <a:cs typeface="Arial"/>
              </a:rPr>
              <a:t>a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en</a:t>
            </a:r>
            <a:r>
              <a:rPr sz="1800" dirty="0" smtClean="0">
                <a:latin typeface="Arial"/>
                <a:cs typeface="Arial"/>
              </a:rPr>
              <a:t>)</a:t>
            </a:r>
            <a:endParaRPr lang="de-DE" sz="1800" spc="-5" dirty="0" smtClean="0">
              <a:latin typeface="Arial"/>
              <a:cs typeface="Arial"/>
            </a:endParaRPr>
          </a:p>
          <a:p>
            <a:pPr marL="304800" marR="603250" indent="-289560">
              <a:lnSpc>
                <a:spcPct val="103699"/>
              </a:lnSpc>
              <a:spcBef>
                <a:spcPts val="1610"/>
              </a:spcBef>
              <a:buFont typeface="Arial"/>
              <a:buChar char="–"/>
              <a:tabLst>
                <a:tab pos="206375" algn="l"/>
              </a:tabLst>
            </a:pPr>
            <a:r>
              <a:rPr lang="de-DE" sz="1800" spc="-10" dirty="0" smtClean="0">
                <a:latin typeface="Arial"/>
                <a:cs typeface="Arial"/>
              </a:rPr>
              <a:t>Beschreibung der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25" dirty="0">
                <a:latin typeface="Arial"/>
                <a:cs typeface="Arial"/>
              </a:rPr>
              <a:t>m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ne 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ttst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)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Muss die</a:t>
            </a:r>
            <a:r>
              <a:rPr sz="1800" spc="1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ung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 err="1">
                <a:latin typeface="Arial"/>
                <a:cs typeface="Arial"/>
              </a:rPr>
              <a:t>d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f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spc="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de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lang="de-DE" sz="1800" dirty="0" smtClean="0">
                <a:latin typeface="Arial"/>
                <a:cs typeface="Arial"/>
              </a:rPr>
              <a:t> erfüllen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„Programmieren im Großen“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92" y="4827576"/>
            <a:ext cx="5278120" cy="28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89835" algn="l"/>
              </a:tabLst>
            </a:pP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rfs:	</a:t>
            </a:r>
            <a:r>
              <a:rPr sz="1800" b="1" spc="20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</a:t>
            </a:r>
            <a:r>
              <a:rPr sz="1800" b="1" spc="-32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spc="-28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w</a:t>
            </a:r>
            <a:r>
              <a:rPr sz="1800" b="1" spc="-14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u</a:t>
            </a:r>
            <a:r>
              <a:rPr sz="1800" b="1" spc="-32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f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00007B"/>
                </a:solidFill>
                <a:latin typeface="Arial"/>
                <a:cs typeface="Arial"/>
              </a:rPr>
              <a:t>ss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p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z</a:t>
            </a:r>
            <a:r>
              <a:rPr sz="1800" b="1" spc="-32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spc="140" dirty="0">
                <a:solidFill>
                  <a:srgbClr val="00007B"/>
                </a:solidFill>
                <a:latin typeface="Arial"/>
                <a:cs typeface="Arial"/>
              </a:rPr>
              <a:t>f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k</a:t>
            </a:r>
            <a:r>
              <a:rPr sz="1800" b="1" spc="-29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a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spc="-28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6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258" y="1541971"/>
            <a:ext cx="186055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5258" y="3163178"/>
            <a:ext cx="186055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5258" y="3866504"/>
            <a:ext cx="186055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5258" y="4133628"/>
            <a:ext cx="186055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092" y="117200"/>
            <a:ext cx="3282950" cy="741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Softwareentwicklungsprozess</a:t>
            </a:r>
            <a:endParaRPr lang="de-DE"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Im</a:t>
            </a:r>
            <a:r>
              <a:rPr sz="1800" b="1" spc="-19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9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094" y="5276290"/>
            <a:ext cx="7772905" cy="8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000"/>
              </a:lnSpc>
              <a:spcBef>
                <a:spcPts val="64"/>
              </a:spcBef>
            </a:pPr>
            <a:endParaRPr sz="2000" dirty="0"/>
          </a:p>
          <a:p>
            <a:pPr marL="2907665" marR="6350" indent="-1041400">
              <a:lnSpc>
                <a:spcPct val="101099"/>
              </a:lnSpc>
            </a:pPr>
            <a:r>
              <a:rPr sz="1800" b="1" spc="114" dirty="0">
                <a:solidFill>
                  <a:srgbClr val="00007B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g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a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m</a:t>
            </a:r>
            <a:r>
              <a:rPr sz="1800" b="1" spc="-19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m</a:t>
            </a:r>
            <a:r>
              <a:rPr sz="1800" b="1" spc="-19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00007B"/>
                </a:solidFill>
                <a:latin typeface="Arial"/>
                <a:cs typeface="Arial"/>
              </a:rPr>
              <a:t>c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d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 smtClean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lang="de-DE" sz="1800" b="1" dirty="0" smtClean="0">
                <a:solidFill>
                  <a:srgbClr val="00007B"/>
                </a:solidFill>
                <a:latin typeface="Arial"/>
                <a:cs typeface="Arial"/>
              </a:rPr>
              <a:t>, </a:t>
            </a:r>
            <a:r>
              <a:rPr lang="de-DE" sz="1800" b="1" dirty="0" smtClean="0">
                <a:solidFill>
                  <a:srgbClr val="00007B"/>
                </a:solidFill>
                <a:latin typeface="Arial"/>
                <a:cs typeface="Arial"/>
              </a:rPr>
              <a:t>Dokumentation, Tests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97665" y="1119457"/>
            <a:ext cx="8077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Software </a:t>
            </a:r>
          </a:p>
          <a:p>
            <a:pPr marL="723900" lvl="1" indent="-254000"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Umsetzung der Entwurfsspezifikation in einer bestimmten </a:t>
            </a:r>
            <a:r>
              <a:rPr lang="de-DE" dirty="0" smtClean="0">
                <a:latin typeface="Arial"/>
                <a:cs typeface="Arial"/>
              </a:rPr>
              <a:t>Programmiersprache. „</a:t>
            </a:r>
            <a:r>
              <a:rPr lang="de-DE" dirty="0">
                <a:latin typeface="Arial"/>
                <a:cs typeface="Arial"/>
              </a:rPr>
              <a:t>Programmieren im Kleinen“, Dokumentation</a:t>
            </a: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M</a:t>
            </a:r>
            <a:r>
              <a:rPr lang="de-DE" spc="-10" dirty="0" smtClean="0">
                <a:latin typeface="Arial"/>
                <a:cs typeface="Arial"/>
              </a:rPr>
              <a:t>odu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st </a:t>
            </a:r>
            <a:r>
              <a:rPr lang="de-DE" dirty="0">
                <a:latin typeface="Arial"/>
                <a:cs typeface="Arial"/>
              </a:rPr>
              <a:t>(Entwicklertests</a:t>
            </a:r>
            <a:r>
              <a:rPr lang="de-DE" dirty="0" smtClean="0">
                <a:latin typeface="Arial"/>
                <a:cs typeface="Arial"/>
              </a:rPr>
              <a:t>)</a:t>
            </a:r>
          </a:p>
          <a:p>
            <a:pPr marL="723900" lvl="1" indent="-254000">
              <a:buFont typeface="Arial"/>
              <a:buChar char="–"/>
              <a:tabLst>
                <a:tab pos="267335" algn="l"/>
              </a:tabLst>
            </a:pPr>
            <a:r>
              <a:rPr lang="de-DE" spc="-5" dirty="0">
                <a:latin typeface="Arial"/>
                <a:cs typeface="Arial"/>
              </a:rPr>
              <a:t>Ü</a:t>
            </a:r>
            <a:r>
              <a:rPr lang="de-DE" spc="-10" dirty="0">
                <a:latin typeface="Arial"/>
                <a:cs typeface="Arial"/>
              </a:rPr>
              <a:t>be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2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il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ge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spc="-2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u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10" dirty="0" smtClean="0">
                <a:latin typeface="Arial"/>
                <a:cs typeface="Arial"/>
              </a:rPr>
              <a:t>f</a:t>
            </a:r>
            <a:r>
              <a:rPr lang="de-DE" dirty="0" smtClean="0">
                <a:latin typeface="Arial"/>
                <a:cs typeface="Arial"/>
              </a:rPr>
              <a:t>ss</a:t>
            </a:r>
            <a:r>
              <a:rPr lang="de-DE" spc="-10" dirty="0" smtClean="0">
                <a:latin typeface="Arial"/>
                <a:cs typeface="Arial"/>
              </a:rPr>
              <a:t>pe</a:t>
            </a:r>
            <a:r>
              <a:rPr lang="de-DE" spc="10" dirty="0" smtClean="0">
                <a:latin typeface="Arial"/>
                <a:cs typeface="Arial"/>
              </a:rPr>
              <a:t>z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k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064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9" y="117200"/>
            <a:ext cx="7393940" cy="552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400" dirty="0" smtClean="0">
                <a:latin typeface="Arial"/>
                <a:cs typeface="Arial"/>
              </a:rPr>
              <a:t>Softwareentwicklungsprozess</a:t>
            </a:r>
            <a:endParaRPr lang="de-DE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120" dirty="0" err="1">
                <a:latin typeface="Arial"/>
                <a:cs typeface="Arial"/>
              </a:rPr>
              <a:t>T</a:t>
            </a:r>
            <a:r>
              <a:rPr sz="1800" b="1" dirty="0" err="1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 err="1" smtClean="0">
                <a:latin typeface="Arial"/>
                <a:cs typeface="Arial"/>
              </a:rPr>
              <a:t>s</a:t>
            </a:r>
            <a:r>
              <a:rPr sz="1800" b="1" dirty="0" err="1" smtClean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  <a:p>
            <a:pPr marL="266700" indent="-254000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eg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o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st</a:t>
            </a:r>
            <a:endParaRPr sz="1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Verdana"/>
              <a:buChar char="•"/>
              <a:tabLst>
                <a:tab pos="699135" algn="l"/>
              </a:tabLst>
            </a:pPr>
            <a:r>
              <a:rPr sz="1800" spc="-5" dirty="0">
                <a:latin typeface="Arial"/>
                <a:cs typeface="Arial"/>
              </a:rPr>
              <a:t>Ü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mt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ms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rfss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</a:p>
          <a:p>
            <a:pPr marL="698500" marR="121920" lvl="1" indent="-228600">
              <a:lnSpc>
                <a:spcPct val="95800"/>
              </a:lnSpc>
              <a:spcBef>
                <a:spcPts val="115"/>
              </a:spcBef>
              <a:buFont typeface="Verdana"/>
              <a:buChar char="•"/>
              <a:tabLst>
                <a:tab pos="69913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m 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än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hn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ttst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m 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25" dirty="0">
                <a:latin typeface="Arial"/>
                <a:cs typeface="Arial"/>
              </a:rPr>
              <a:t>z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ne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en au</a:t>
            </a:r>
            <a:r>
              <a:rPr sz="1800" dirty="0">
                <a:latin typeface="Arial"/>
                <a:cs typeface="Arial"/>
              </a:rPr>
              <a:t>fz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n.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70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</a:p>
          <a:p>
            <a:pPr marL="698500" lvl="1" indent="-228600">
              <a:lnSpc>
                <a:spcPct val="100000"/>
              </a:lnSpc>
              <a:spcBef>
                <a:spcPts val="225"/>
              </a:spcBef>
              <a:buFont typeface="Verdana"/>
              <a:buChar char="•"/>
              <a:tabLst>
                <a:tab pos="699135" algn="l"/>
              </a:tabLst>
            </a:pPr>
            <a:r>
              <a:rPr sz="1800" spc="-5" dirty="0">
                <a:latin typeface="Arial"/>
                <a:cs typeface="Arial"/>
              </a:rPr>
              <a:t>Ü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mt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ms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n</a:t>
            </a:r>
          </a:p>
          <a:p>
            <a:pPr marL="698500" marR="605790" lvl="1" indent="-228600">
              <a:lnSpc>
                <a:spcPts val="2150"/>
              </a:lnSpc>
              <a:spcBef>
                <a:spcPts val="175"/>
              </a:spcBef>
              <a:buFont typeface="Verdana"/>
              <a:buChar char="•"/>
              <a:tabLst>
                <a:tab pos="69913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 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t</a:t>
            </a: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699135" algn="l"/>
              </a:tabLst>
            </a:pPr>
            <a:r>
              <a:rPr sz="1800" spc="-1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24"/>
              </a:spcBef>
            </a:pPr>
            <a:endParaRPr sz="2100" dirty="0"/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gebn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1"/>
              </a:spcBef>
            </a:pPr>
            <a:endParaRPr sz="2100" dirty="0"/>
          </a:p>
          <a:p>
            <a:pPr marL="1612900">
              <a:lnSpc>
                <a:spcPct val="100000"/>
              </a:lnSpc>
            </a:pPr>
            <a:r>
              <a:rPr sz="1800" b="1" spc="120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00007B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spc="-28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00007B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p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z</a:t>
            </a:r>
            <a:r>
              <a:rPr sz="1800" b="1" spc="-32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f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k</a:t>
            </a:r>
            <a:r>
              <a:rPr sz="1800" b="1" spc="-29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a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spc="-28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i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 </a:t>
            </a:r>
            <a:r>
              <a:rPr sz="1800" b="1" spc="-21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u</a:t>
            </a:r>
            <a:r>
              <a:rPr sz="1800" b="1" spc="-32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</a:t>
            </a:r>
            <a:r>
              <a:rPr sz="1800" b="1" spc="-32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d </a:t>
            </a:r>
            <a:r>
              <a:rPr sz="1800" b="1" spc="-229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00007B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spc="-28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p</a:t>
            </a:r>
            <a:r>
              <a:rPr sz="1800" b="1" spc="-34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sz="1800" b="1" spc="-30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spc="-285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k</a:t>
            </a:r>
            <a:r>
              <a:rPr sz="1800" b="1" spc="-290" dirty="0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sz="1800" b="1" spc="135" dirty="0">
                <a:solidFill>
                  <a:srgbClr val="00007B"/>
                </a:solidFill>
                <a:latin typeface="Arial"/>
                <a:cs typeface="Arial"/>
              </a:rPr>
              <a:t>o</a:t>
            </a:r>
            <a:r>
              <a:rPr sz="1800" b="1" spc="110" dirty="0">
                <a:solidFill>
                  <a:srgbClr val="00007B"/>
                </a:solidFill>
                <a:latin typeface="Arial"/>
                <a:cs typeface="Arial"/>
              </a:rPr>
              <a:t>ll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7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3278"/>
            <a:ext cx="7696708" cy="2634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Wiederholung der letzten Vorlesung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dirty="0" smtClean="0">
                <a:latin typeface="Arial"/>
                <a:cs typeface="Arial"/>
              </a:rPr>
              <a:t>Phasen der</a:t>
            </a:r>
            <a:r>
              <a:rPr lang="de-DE"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15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een</a:t>
            </a:r>
            <a:r>
              <a:rPr sz="1800" spc="2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ck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ng</a:t>
            </a:r>
            <a:endParaRPr lang="de-DE" dirty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dirty="0" smtClean="0">
                <a:latin typeface="Arial"/>
                <a:cs typeface="Arial"/>
              </a:rPr>
              <a:t>Rollen in einem Softwareprojekt</a:t>
            </a:r>
          </a:p>
          <a:p>
            <a:pPr marL="304800" indent="-2921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Softwarequalität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18036" y="1536764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036" y="1832305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2879954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8036" y="3208000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5197" y="3208000"/>
            <a:ext cx="21018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9088" y="117201"/>
            <a:ext cx="7391912" cy="46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400" dirty="0" smtClean="0">
                <a:latin typeface="Arial"/>
                <a:cs typeface="Arial"/>
              </a:rPr>
              <a:t>Softwareentwicklungsprozess</a:t>
            </a:r>
            <a:endParaRPr lang="de-DE"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spc="-1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ue</a:t>
            </a:r>
            <a:r>
              <a:rPr sz="1800" dirty="0">
                <a:latin typeface="Arial"/>
                <a:cs typeface="Arial"/>
              </a:rPr>
              <a:t>r 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ß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 err="1">
                <a:latin typeface="Arial"/>
                <a:cs typeface="Arial"/>
              </a:rPr>
              <a:t>S</a:t>
            </a:r>
            <a:r>
              <a:rPr sz="1800" spc="-15" dirty="0" err="1">
                <a:latin typeface="Arial"/>
                <a:cs typeface="Arial"/>
              </a:rPr>
              <a:t>y</a:t>
            </a:r>
            <a:r>
              <a:rPr sz="1800" dirty="0" err="1">
                <a:latin typeface="Arial"/>
                <a:cs typeface="Arial"/>
              </a:rPr>
              <a:t>st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10" dirty="0" err="1">
                <a:latin typeface="Arial"/>
                <a:cs typeface="Arial"/>
              </a:rPr>
              <a:t>m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ü</a:t>
            </a:r>
            <a:r>
              <a:rPr sz="1800" spc="5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aue</a:t>
            </a:r>
            <a:r>
              <a:rPr sz="1800" dirty="0" err="1" smtClean="0">
                <a:latin typeface="Arial"/>
                <a:cs typeface="Arial"/>
              </a:rPr>
              <a:t>rt</a:t>
            </a:r>
            <a:r>
              <a:rPr lang="de-DE" sz="1800" dirty="0" smtClean="0">
                <a:latin typeface="Arial"/>
                <a:cs typeface="Arial"/>
              </a:rPr>
              <a:t> die</a:t>
            </a:r>
            <a:endParaRPr sz="1800" dirty="0">
              <a:latin typeface="Arial"/>
              <a:cs typeface="Arial"/>
            </a:endParaRPr>
          </a:p>
          <a:p>
            <a:pPr marL="1054100" marR="2677160" indent="-285750">
              <a:lnSpc>
                <a:spcPct val="1114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sz="1750" spc="-10" dirty="0">
                <a:latin typeface="Arial"/>
                <a:cs typeface="Arial"/>
              </a:rPr>
              <a:t>V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rf</a:t>
            </a:r>
            <a:r>
              <a:rPr sz="1750" spc="-5" dirty="0">
                <a:latin typeface="Arial"/>
                <a:cs typeface="Arial"/>
              </a:rPr>
              <a:t>ügba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k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de</a:t>
            </a:r>
            <a:r>
              <a:rPr sz="1750" dirty="0">
                <a:latin typeface="Arial"/>
                <a:cs typeface="Arial"/>
              </a:rPr>
              <a:t>r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H</a:t>
            </a:r>
            <a:r>
              <a:rPr sz="1750" spc="-5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spc="-5" dirty="0">
                <a:latin typeface="Arial"/>
                <a:cs typeface="Arial"/>
              </a:rPr>
              <a:t>d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-5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e </a:t>
            </a:r>
            <a:r>
              <a:rPr lang="de-DE" sz="1750" dirty="0" smtClean="0">
                <a:latin typeface="Arial"/>
                <a:cs typeface="Arial"/>
              </a:rPr>
              <a:t> </a:t>
            </a:r>
          </a:p>
          <a:p>
            <a:pPr marL="1054100" marR="2677160" indent="-285750">
              <a:lnSpc>
                <a:spcPct val="1114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sz="1750" spc="-10" dirty="0" err="1" smtClean="0">
                <a:latin typeface="Arial"/>
                <a:cs typeface="Arial"/>
              </a:rPr>
              <a:t>V</a:t>
            </a:r>
            <a:r>
              <a:rPr sz="1750" spc="-5" dirty="0" err="1" smtClean="0">
                <a:latin typeface="Arial"/>
                <a:cs typeface="Arial"/>
              </a:rPr>
              <a:t>e</a:t>
            </a:r>
            <a:r>
              <a:rPr sz="1750" spc="5" dirty="0" err="1" smtClean="0">
                <a:latin typeface="Arial"/>
                <a:cs typeface="Arial"/>
              </a:rPr>
              <a:t>rf</a:t>
            </a:r>
            <a:r>
              <a:rPr sz="1750" spc="-5" dirty="0" err="1" smtClean="0">
                <a:latin typeface="Arial"/>
                <a:cs typeface="Arial"/>
              </a:rPr>
              <a:t>ügba</a:t>
            </a:r>
            <a:r>
              <a:rPr sz="1750" spc="5" dirty="0" err="1" smtClean="0">
                <a:latin typeface="Arial"/>
                <a:cs typeface="Arial"/>
              </a:rPr>
              <a:t>r</a:t>
            </a:r>
            <a:r>
              <a:rPr sz="1750" dirty="0" err="1" smtClean="0">
                <a:latin typeface="Arial"/>
                <a:cs typeface="Arial"/>
              </a:rPr>
              <a:t>k</a:t>
            </a:r>
            <a:r>
              <a:rPr sz="1750" spc="-5" dirty="0" err="1" smtClean="0">
                <a:latin typeface="Arial"/>
                <a:cs typeface="Arial"/>
              </a:rPr>
              <a:t>e</a:t>
            </a:r>
            <a:r>
              <a:rPr sz="1750" spc="-10" dirty="0" err="1" smtClean="0">
                <a:latin typeface="Arial"/>
                <a:cs typeface="Arial"/>
              </a:rPr>
              <a:t>i</a:t>
            </a:r>
            <a:r>
              <a:rPr sz="1750" dirty="0" err="1" smtClean="0">
                <a:latin typeface="Arial"/>
                <a:cs typeface="Arial"/>
              </a:rPr>
              <a:t>t</a:t>
            </a:r>
            <a:r>
              <a:rPr sz="1750" spc="-15" dirty="0" smtClean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de</a:t>
            </a:r>
            <a:r>
              <a:rPr sz="1750" dirty="0">
                <a:latin typeface="Arial"/>
                <a:cs typeface="Arial"/>
              </a:rPr>
              <a:t>r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-10" dirty="0" err="1" smtClean="0">
                <a:latin typeface="Arial"/>
                <a:cs typeface="Arial"/>
              </a:rPr>
              <a:t>E</a:t>
            </a:r>
            <a:r>
              <a:rPr sz="1750" spc="-5" dirty="0" err="1" smtClean="0">
                <a:latin typeface="Arial"/>
                <a:cs typeface="Arial"/>
              </a:rPr>
              <a:t>n</a:t>
            </a:r>
            <a:r>
              <a:rPr sz="1750" spc="5" dirty="0" err="1" smtClean="0">
                <a:latin typeface="Arial"/>
                <a:cs typeface="Arial"/>
              </a:rPr>
              <a:t>t</a:t>
            </a:r>
            <a:r>
              <a:rPr sz="1750" spc="-10" dirty="0" err="1" smtClean="0">
                <a:latin typeface="Arial"/>
                <a:cs typeface="Arial"/>
              </a:rPr>
              <a:t>wi</a:t>
            </a:r>
            <a:r>
              <a:rPr sz="1750" dirty="0" err="1" smtClean="0">
                <a:latin typeface="Arial"/>
                <a:cs typeface="Arial"/>
              </a:rPr>
              <a:t>ck</a:t>
            </a:r>
            <a:r>
              <a:rPr sz="1750" spc="-10" dirty="0" err="1" smtClean="0">
                <a:latin typeface="Arial"/>
                <a:cs typeface="Arial"/>
              </a:rPr>
              <a:t>l</a:t>
            </a:r>
            <a:r>
              <a:rPr sz="1750" spc="-5" dirty="0" err="1" smtClean="0">
                <a:latin typeface="Arial"/>
                <a:cs typeface="Arial"/>
              </a:rPr>
              <a:t>e</a:t>
            </a:r>
            <a:r>
              <a:rPr sz="1750" dirty="0" err="1" smtClean="0">
                <a:latin typeface="Arial"/>
                <a:cs typeface="Arial"/>
              </a:rPr>
              <a:t>r</a:t>
            </a:r>
            <a:endParaRPr lang="de-DE" sz="1750" dirty="0" smtClean="0">
              <a:latin typeface="Arial"/>
              <a:cs typeface="Arial"/>
            </a:endParaRPr>
          </a:p>
          <a:p>
            <a:pPr>
              <a:lnSpc>
                <a:spcPts val="1700"/>
              </a:lnSpc>
            </a:pPr>
            <a:endParaRPr sz="1700" dirty="0"/>
          </a:p>
          <a:p>
            <a:pPr>
              <a:lnSpc>
                <a:spcPts val="2100"/>
              </a:lnSpc>
              <a:spcBef>
                <a:spcPts val="50"/>
              </a:spcBef>
            </a:pPr>
            <a:endParaRPr sz="2100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-10" dirty="0">
                <a:latin typeface="Arial"/>
                <a:cs typeface="Arial"/>
              </a:rPr>
              <a:t>ung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ga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1055370" indent="-28575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 err="1">
                <a:latin typeface="Arial"/>
                <a:cs typeface="Arial"/>
              </a:rPr>
              <a:t>a</a:t>
            </a:r>
            <a:r>
              <a:rPr sz="1800" spc="-10" dirty="0" err="1">
                <a:latin typeface="Arial"/>
                <a:cs typeface="Arial"/>
              </a:rPr>
              <a:t>u</a:t>
            </a:r>
            <a:r>
              <a:rPr sz="1800" dirty="0" err="1">
                <a:latin typeface="Arial"/>
                <a:cs typeface="Arial"/>
              </a:rPr>
              <a:t>f</a:t>
            </a:r>
            <a:r>
              <a:rPr sz="1800" spc="-10" dirty="0" err="1">
                <a:latin typeface="Arial"/>
                <a:cs typeface="Arial"/>
              </a:rPr>
              <a:t>ge</a:t>
            </a:r>
            <a:r>
              <a:rPr sz="1800" dirty="0" err="1">
                <a:latin typeface="Arial"/>
                <a:cs typeface="Arial"/>
              </a:rPr>
              <a:t>tr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spc="-10" dirty="0" err="1">
                <a:latin typeface="Arial"/>
                <a:cs typeface="Arial"/>
              </a:rPr>
              <a:t>ne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eh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er</a:t>
            </a:r>
            <a:endParaRPr lang="de-DE" sz="1800" spc="-10" dirty="0" smtClean="0">
              <a:latin typeface="Arial"/>
              <a:cs typeface="Arial"/>
            </a:endParaRPr>
          </a:p>
          <a:p>
            <a:pPr marL="1055370" indent="-28575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de-DE" spc="-10" dirty="0" smtClean="0">
                <a:latin typeface="Arial"/>
                <a:cs typeface="Arial"/>
              </a:rPr>
              <a:t>Optimierung</a:t>
            </a:r>
            <a:endParaRPr lang="de-DE" dirty="0">
              <a:latin typeface="Arial"/>
              <a:cs typeface="Arial"/>
            </a:endParaRPr>
          </a:p>
          <a:p>
            <a:pPr marL="1055370" indent="-28575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dirty="0" err="1" smtClean="0">
                <a:latin typeface="Arial"/>
                <a:cs typeface="Arial"/>
              </a:rPr>
              <a:t>A</a:t>
            </a:r>
            <a:r>
              <a:rPr spc="-10" dirty="0" err="1" smtClean="0">
                <a:latin typeface="Arial"/>
                <a:cs typeface="Arial"/>
              </a:rPr>
              <a:t>npa</a:t>
            </a:r>
            <a:r>
              <a:rPr dirty="0" err="1" smtClean="0">
                <a:latin typeface="Arial"/>
                <a:cs typeface="Arial"/>
              </a:rPr>
              <a:t>ss</a:t>
            </a:r>
            <a:r>
              <a:rPr spc="5" dirty="0" err="1" smtClean="0">
                <a:latin typeface="Arial"/>
                <a:cs typeface="Arial"/>
              </a:rPr>
              <a:t>u</a:t>
            </a:r>
            <a:r>
              <a:rPr spc="-10" dirty="0" err="1" smtClean="0">
                <a:latin typeface="Arial"/>
                <a:cs typeface="Arial"/>
              </a:rPr>
              <a:t>n</a:t>
            </a:r>
            <a:r>
              <a:rPr dirty="0" err="1" smtClean="0">
                <a:latin typeface="Arial"/>
                <a:cs typeface="Arial"/>
              </a:rPr>
              <a:t>g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neu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0" dirty="0" err="1">
                <a:latin typeface="Arial"/>
                <a:cs typeface="Arial"/>
              </a:rPr>
              <a:t>A</a:t>
            </a:r>
            <a:r>
              <a:rPr spc="-10" dirty="0" err="1">
                <a:latin typeface="Arial"/>
                <a:cs typeface="Arial"/>
              </a:rPr>
              <a:t>n</a:t>
            </a:r>
            <a:r>
              <a:rPr dirty="0" err="1">
                <a:latin typeface="Arial"/>
                <a:cs typeface="Arial"/>
              </a:rPr>
              <a:t>f</a:t>
            </a:r>
            <a:r>
              <a:rPr spc="-10" dirty="0" err="1">
                <a:latin typeface="Arial"/>
                <a:cs typeface="Arial"/>
              </a:rPr>
              <a:t>o</a:t>
            </a:r>
            <a:r>
              <a:rPr dirty="0" err="1">
                <a:latin typeface="Arial"/>
                <a:cs typeface="Arial"/>
              </a:rPr>
              <a:t>r</a:t>
            </a:r>
            <a:r>
              <a:rPr spc="-10" dirty="0" err="1">
                <a:latin typeface="Arial"/>
                <a:cs typeface="Arial"/>
              </a:rPr>
              <a:t>de</a:t>
            </a:r>
            <a:r>
              <a:rPr spc="10" dirty="0" err="1">
                <a:latin typeface="Arial"/>
                <a:cs typeface="Arial"/>
              </a:rPr>
              <a:t>r</a:t>
            </a:r>
            <a:r>
              <a:rPr spc="-10" dirty="0" err="1">
                <a:latin typeface="Arial"/>
                <a:cs typeface="Arial"/>
              </a:rPr>
              <a:t>un</a:t>
            </a:r>
            <a:r>
              <a:rPr spc="5" dirty="0" err="1">
                <a:latin typeface="Arial"/>
                <a:cs typeface="Arial"/>
              </a:rPr>
              <a:t>g</a:t>
            </a:r>
            <a:r>
              <a:rPr spc="-10" dirty="0" err="1">
                <a:latin typeface="Arial"/>
                <a:cs typeface="Arial"/>
              </a:rPr>
              <a:t>en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 </a:t>
            </a:r>
          </a:p>
          <a:p>
            <a:pPr marL="1055370" indent="-28575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-10" dirty="0" err="1" smtClean="0">
                <a:latin typeface="Arial"/>
                <a:cs typeface="Arial"/>
              </a:rPr>
              <a:t>au</a:t>
            </a:r>
            <a:r>
              <a:rPr sz="1800" dirty="0" err="1" smtClean="0">
                <a:latin typeface="Arial"/>
                <a:cs typeface="Arial"/>
              </a:rPr>
              <a:t>sch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ms</a:t>
            </a:r>
          </a:p>
          <a:p>
            <a:pPr marL="285750" indent="-285750">
              <a:lnSpc>
                <a:spcPts val="1350"/>
              </a:lnSpc>
              <a:spcBef>
                <a:spcPts val="28"/>
              </a:spcBef>
              <a:buFont typeface="Arial" panose="020B0604020202020204" pitchFamily="34" charset="0"/>
              <a:buChar char="•"/>
            </a:pPr>
            <a:endParaRPr sz="1350" dirty="0"/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1800"/>
              </a:lnSpc>
            </a:pPr>
            <a:endParaRPr sz="1800" dirty="0"/>
          </a:p>
        </p:txBody>
      </p:sp>
      <p:sp>
        <p:nvSpPr>
          <p:cNvPr id="2" name="Rechteck 1"/>
          <p:cNvSpPr/>
          <p:nvPr/>
        </p:nvSpPr>
        <p:spPr>
          <a:xfrm>
            <a:off x="609088" y="5186575"/>
            <a:ext cx="8327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2900">
              <a:lnSpc>
                <a:spcPct val="100000"/>
              </a:lnSpc>
            </a:pPr>
            <a:r>
              <a:rPr lang="de-DE" b="1" spc="120" dirty="0" smtClean="0">
                <a:solidFill>
                  <a:srgbClr val="00007B"/>
                </a:solidFill>
                <a:latin typeface="Arial"/>
                <a:cs typeface="Arial"/>
              </a:rPr>
              <a:t>Ergebnis: Protokolle für das Monitoring von Systemzuständen sowie verbessertes Softwareprodukt</a:t>
            </a: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8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200"/>
            <a:ext cx="3890010" cy="456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hteck 3"/>
          <p:cNvSpPr/>
          <p:nvPr/>
        </p:nvSpPr>
        <p:spPr>
          <a:xfrm>
            <a:off x="914400" y="1987550"/>
            <a:ext cx="6131358" cy="2685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Bekannte Vorgehensmodelle</a:t>
            </a:r>
          </a:p>
          <a:p>
            <a:pPr marL="11144"/>
            <a:endParaRPr lang="de-DE" sz="2000" b="1" spc="-4" dirty="0" smtClean="0">
              <a:latin typeface="Arial"/>
              <a:cs typeface="Arial"/>
            </a:endParaRPr>
          </a:p>
          <a:p>
            <a:pPr marL="723900" lvl="1" indent="-254000"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2000" spc="-5" dirty="0">
                <a:latin typeface="Arial"/>
                <a:cs typeface="Arial"/>
              </a:rPr>
              <a:t>"</a:t>
            </a:r>
            <a:r>
              <a:rPr lang="de-DE" sz="2000" spc="5" dirty="0">
                <a:latin typeface="Arial"/>
                <a:cs typeface="Arial"/>
              </a:rPr>
              <a:t>W</a:t>
            </a:r>
            <a:r>
              <a:rPr lang="de-DE" sz="2000" spc="-10" dirty="0">
                <a:latin typeface="Arial"/>
                <a:cs typeface="Arial"/>
              </a:rPr>
              <a:t>a</a:t>
            </a:r>
            <a:r>
              <a:rPr lang="de-DE" sz="2000" dirty="0">
                <a:latin typeface="Arial"/>
                <a:cs typeface="Arial"/>
              </a:rPr>
              <a:t>ss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rf</a:t>
            </a:r>
            <a:r>
              <a:rPr lang="de-DE" sz="2000" spc="-10" dirty="0">
                <a:latin typeface="Arial"/>
                <a:cs typeface="Arial"/>
              </a:rPr>
              <a:t>a</a:t>
            </a:r>
            <a:r>
              <a:rPr lang="de-DE" sz="2000" spc="-5" dirty="0">
                <a:latin typeface="Arial"/>
                <a:cs typeface="Arial"/>
              </a:rPr>
              <a:t>ll</a:t>
            </a:r>
            <a:r>
              <a:rPr lang="de-DE" sz="2000" dirty="0">
                <a:latin typeface="Arial"/>
                <a:cs typeface="Arial"/>
              </a:rPr>
              <a:t>"</a:t>
            </a:r>
            <a:r>
              <a:rPr lang="de-DE" sz="2000" spc="10" dirty="0">
                <a:latin typeface="Arial"/>
                <a:cs typeface="Arial"/>
              </a:rPr>
              <a:t>-</a:t>
            </a:r>
            <a:r>
              <a:rPr lang="de-DE" sz="2000" dirty="0">
                <a:latin typeface="Arial"/>
                <a:cs typeface="Arial"/>
              </a:rPr>
              <a:t>M</a:t>
            </a:r>
            <a:r>
              <a:rPr lang="de-DE" sz="2000" spc="-10" dirty="0">
                <a:latin typeface="Arial"/>
                <a:cs typeface="Arial"/>
              </a:rPr>
              <a:t>od</a:t>
            </a:r>
            <a:r>
              <a:rPr lang="de-DE" sz="2000" spc="5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l</a:t>
            </a:r>
          </a:p>
          <a:p>
            <a:pPr marL="723900" lvl="1" indent="-254000"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2000" dirty="0">
                <a:latin typeface="Arial"/>
                <a:cs typeface="Arial"/>
              </a:rPr>
              <a:t>V-Modell</a:t>
            </a:r>
          </a:p>
          <a:p>
            <a:pPr marL="723900" lvl="1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2000" dirty="0">
                <a:latin typeface="Arial"/>
                <a:cs typeface="Arial"/>
              </a:rPr>
              <a:t>A</a:t>
            </a:r>
            <a:r>
              <a:rPr lang="de-DE" sz="2000" spc="-10" dirty="0">
                <a:latin typeface="Arial"/>
                <a:cs typeface="Arial"/>
              </a:rPr>
              <a:t>g</a:t>
            </a:r>
            <a:r>
              <a:rPr lang="de-DE" sz="2000" spc="-5" dirty="0">
                <a:latin typeface="Arial"/>
                <a:cs typeface="Arial"/>
              </a:rPr>
              <a:t>il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spc="10" dirty="0">
                <a:latin typeface="Arial"/>
                <a:cs typeface="Arial"/>
              </a:rPr>
              <a:t>V</a:t>
            </a:r>
            <a:r>
              <a:rPr lang="de-DE" sz="2000" spc="-10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10" dirty="0">
                <a:latin typeface="Arial"/>
                <a:cs typeface="Arial"/>
              </a:rPr>
              <a:t>g</a:t>
            </a:r>
            <a:r>
              <a:rPr lang="de-DE" sz="2000" spc="5" dirty="0">
                <a:latin typeface="Arial"/>
                <a:cs typeface="Arial"/>
              </a:rPr>
              <a:t>e</a:t>
            </a:r>
            <a:r>
              <a:rPr lang="de-DE" sz="2000" spc="-10" dirty="0">
                <a:latin typeface="Arial"/>
                <a:cs typeface="Arial"/>
              </a:rPr>
              <a:t>hen</a:t>
            </a:r>
            <a:r>
              <a:rPr lang="de-DE" sz="2000" dirty="0">
                <a:latin typeface="Arial"/>
                <a:cs typeface="Arial"/>
              </a:rPr>
              <a:t>s</a:t>
            </a:r>
            <a:r>
              <a:rPr lang="de-DE" sz="2000" spc="10" dirty="0">
                <a:latin typeface="Arial"/>
                <a:cs typeface="Arial"/>
              </a:rPr>
              <a:t>m</a:t>
            </a:r>
            <a:r>
              <a:rPr lang="de-DE" sz="2000" spc="-10" dirty="0">
                <a:latin typeface="Arial"/>
                <a:cs typeface="Arial"/>
              </a:rPr>
              <a:t>o</a:t>
            </a:r>
            <a:r>
              <a:rPr lang="de-DE" sz="2000" spc="5" dirty="0">
                <a:latin typeface="Arial"/>
                <a:cs typeface="Arial"/>
              </a:rPr>
              <a:t>d</a:t>
            </a:r>
            <a:r>
              <a:rPr lang="de-DE" sz="2000" spc="-1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l</a:t>
            </a:r>
            <a:r>
              <a:rPr lang="de-DE" sz="2000" spc="5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5" dirty="0">
                <a:latin typeface="Arial"/>
                <a:cs typeface="Arial"/>
              </a:rPr>
              <a:t> </a:t>
            </a:r>
            <a:r>
              <a:rPr lang="de-DE" sz="2000" spc="5" dirty="0">
                <a:latin typeface="Arial"/>
                <a:cs typeface="Arial"/>
              </a:rPr>
              <a:t>(</a:t>
            </a:r>
            <a:r>
              <a:rPr lang="de-DE" sz="2000" spc="-15" dirty="0">
                <a:latin typeface="Arial"/>
                <a:cs typeface="Arial"/>
              </a:rPr>
              <a:t>X</a:t>
            </a:r>
            <a:r>
              <a:rPr lang="de-DE" sz="2000" dirty="0">
                <a:latin typeface="Arial"/>
                <a:cs typeface="Arial"/>
              </a:rPr>
              <a:t>P,</a:t>
            </a:r>
            <a:r>
              <a:rPr lang="de-DE" sz="2000" spc="5" dirty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Scr</a:t>
            </a:r>
            <a:r>
              <a:rPr lang="de-DE" sz="2000" spc="-10" dirty="0" err="1" smtClean="0">
                <a:latin typeface="Arial"/>
                <a:cs typeface="Arial"/>
              </a:rPr>
              <a:t>u</a:t>
            </a:r>
            <a:r>
              <a:rPr lang="de-DE" sz="2000" dirty="0" err="1" smtClean="0">
                <a:latin typeface="Arial"/>
                <a:cs typeface="Arial"/>
              </a:rPr>
              <a:t>m</a:t>
            </a:r>
            <a:r>
              <a:rPr lang="de-DE" sz="2000" dirty="0" smtClean="0">
                <a:latin typeface="Arial"/>
                <a:cs typeface="Arial"/>
              </a:rPr>
              <a:t>, Kanban)</a:t>
            </a:r>
            <a:endParaRPr lang="de-DE" sz="2000" dirty="0">
              <a:latin typeface="Arial"/>
              <a:cs typeface="Arial"/>
            </a:endParaRPr>
          </a:p>
          <a:p>
            <a:pPr marL="11144"/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510" y="2744460"/>
            <a:ext cx="6786890" cy="3738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870" y="1149350"/>
            <a:ext cx="7644130" cy="514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  <a:spcBef>
                <a:spcPts val="64"/>
              </a:spcBef>
            </a:pPr>
            <a:endParaRPr lang="de-DE" sz="1900" dirty="0" smtClean="0"/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2500"/>
              </a:lnSpc>
              <a:spcBef>
                <a:spcPts val="88"/>
              </a:spcBef>
            </a:pPr>
            <a:endParaRPr sz="2500" dirty="0"/>
          </a:p>
          <a:p>
            <a:pPr marL="4051300" marR="436245">
              <a:lnSpc>
                <a:spcPct val="100000"/>
              </a:lnSpc>
            </a:pPr>
            <a:endParaRPr lang="de-DE" sz="1600" dirty="0" smtClean="0">
              <a:latin typeface="Arial"/>
              <a:cs typeface="Arial"/>
            </a:endParaRPr>
          </a:p>
          <a:p>
            <a:pPr marL="4051300" marR="436245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>
              <a:lnSpc>
                <a:spcPts val="1600"/>
              </a:lnSpc>
            </a:pPr>
            <a:endParaRPr sz="1600" dirty="0"/>
          </a:p>
          <a:p>
            <a:pPr>
              <a:lnSpc>
                <a:spcPts val="1600"/>
              </a:lnSpc>
              <a:spcBef>
                <a:spcPts val="4"/>
              </a:spcBef>
            </a:pPr>
            <a:endParaRPr sz="1600" dirty="0"/>
          </a:p>
          <a:p>
            <a:pPr marL="1664335" marR="4382135" indent="1524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3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em-</a:t>
            </a:r>
            <a:r>
              <a:rPr sz="1600" b="1" spc="-5" dirty="0">
                <a:latin typeface="Arial"/>
                <a:cs typeface="Arial"/>
              </a:rPr>
              <a:t> u</a:t>
            </a:r>
            <a:r>
              <a:rPr sz="1600" b="1" spc="-15" dirty="0">
                <a:latin typeface="Arial"/>
                <a:cs typeface="Arial"/>
              </a:rPr>
              <a:t>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Sof</a:t>
            </a:r>
            <a:r>
              <a:rPr sz="1600" b="1" spc="-30" dirty="0">
                <a:latin typeface="Arial"/>
                <a:cs typeface="Arial"/>
              </a:rPr>
              <a:t>t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aree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30" dirty="0">
                <a:latin typeface="Arial"/>
                <a:cs typeface="Arial"/>
              </a:rPr>
              <a:t>t</a:t>
            </a:r>
            <a:r>
              <a:rPr sz="1600" b="1" spc="15" dirty="0">
                <a:latin typeface="Arial"/>
                <a:cs typeface="Arial"/>
              </a:rPr>
              <a:t>w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20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f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32"/>
              </a:spcBef>
            </a:pPr>
            <a:endParaRPr sz="1200" dirty="0"/>
          </a:p>
          <a:p>
            <a:pPr>
              <a:lnSpc>
                <a:spcPts val="1600"/>
              </a:lnSpc>
            </a:pPr>
            <a:endParaRPr sz="1600" dirty="0"/>
          </a:p>
          <a:p>
            <a:pPr marL="2984500" marR="2790825" indent="-203200">
              <a:lnSpc>
                <a:spcPts val="1910"/>
              </a:lnSpc>
            </a:pP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mp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ier</a:t>
            </a:r>
            <a:r>
              <a:rPr sz="1600" b="1" spc="-5" dirty="0">
                <a:latin typeface="Arial"/>
                <a:cs typeface="Arial"/>
              </a:rPr>
              <a:t>un</a:t>
            </a:r>
            <a:r>
              <a:rPr sz="1600" b="1" spc="-10" dirty="0">
                <a:latin typeface="Arial"/>
                <a:cs typeface="Arial"/>
              </a:rPr>
              <a:t>g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d </a:t>
            </a:r>
            <a:r>
              <a:rPr lang="de-DE" sz="1600" b="1" spc="-10" dirty="0" smtClean="0">
                <a:latin typeface="Arial"/>
                <a:cs typeface="Arial"/>
              </a:rPr>
              <a:t>Unit</a:t>
            </a:r>
            <a:r>
              <a:rPr sz="1600" b="1" spc="-15" dirty="0" smtClean="0">
                <a:latin typeface="Arial"/>
                <a:cs typeface="Arial"/>
              </a:rPr>
              <a:t>t</a:t>
            </a:r>
            <a:r>
              <a:rPr sz="1600" b="1" dirty="0" smtClean="0">
                <a:latin typeface="Arial"/>
                <a:cs typeface="Arial"/>
              </a:rPr>
              <a:t>e</a:t>
            </a:r>
            <a:r>
              <a:rPr sz="1600" b="1" spc="-10" dirty="0" smtClean="0">
                <a:latin typeface="Arial"/>
                <a:cs typeface="Arial"/>
              </a:rPr>
              <a:t>st</a:t>
            </a:r>
            <a:r>
              <a:rPr lang="de-DE" sz="1600" b="1" spc="-10" dirty="0" smtClean="0"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2"/>
              </a:spcBef>
            </a:pPr>
            <a:endParaRPr sz="1100" dirty="0"/>
          </a:p>
          <a:p>
            <a:pPr>
              <a:lnSpc>
                <a:spcPts val="1600"/>
              </a:lnSpc>
            </a:pPr>
            <a:endParaRPr sz="1600" dirty="0"/>
          </a:p>
          <a:p>
            <a:pPr marL="4699000" marR="1690370" indent="-2286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nt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ra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io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 u</a:t>
            </a:r>
            <a:r>
              <a:rPr sz="1600" b="1" spc="-15" dirty="0">
                <a:latin typeface="Arial"/>
                <a:cs typeface="Arial"/>
              </a:rPr>
              <a:t>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3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em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600"/>
              </a:lnSpc>
            </a:pPr>
            <a:endParaRPr sz="1600" dirty="0"/>
          </a:p>
          <a:p>
            <a:pPr>
              <a:lnSpc>
                <a:spcPts val="2100"/>
              </a:lnSpc>
              <a:spcBef>
                <a:spcPts val="20"/>
              </a:spcBef>
            </a:pPr>
            <a:endParaRPr sz="2100" dirty="0"/>
          </a:p>
          <a:p>
            <a:pPr marR="6350" algn="r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Bet</a:t>
            </a:r>
            <a:r>
              <a:rPr sz="1600" b="1" spc="-10" dirty="0">
                <a:latin typeface="Arial"/>
                <a:cs typeface="Arial"/>
              </a:rPr>
              <a:t>rieb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W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15" dirty="0">
                <a:latin typeface="Arial"/>
                <a:cs typeface="Arial"/>
              </a:rPr>
              <a:t>tu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g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647"/>
              </p:ext>
            </p:extLst>
          </p:nvPr>
        </p:nvGraphicFramePr>
        <p:xfrm>
          <a:off x="290863" y="2416092"/>
          <a:ext cx="2298191" cy="843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848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ord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-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1949">
                      <a:solidFill>
                        <a:srgbClr val="FF9833"/>
                      </a:solidFill>
                      <a:prstDash val="solid"/>
                    </a:lnB>
                    <a:solidFill>
                      <a:srgbClr val="FF98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ition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FF9833"/>
                      </a:solidFill>
                      <a:prstDash val="solid"/>
                    </a:lnT>
                    <a:lnB w="4306">
                      <a:solidFill>
                        <a:srgbClr val="FF9833"/>
                      </a:solidFill>
                      <a:prstDash val="solid"/>
                    </a:lnB>
                    <a:solidFill>
                      <a:srgbClr val="FF98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1"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4306">
                      <a:solidFill>
                        <a:srgbClr val="FF9833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FF98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62263" y="26228"/>
            <a:ext cx="9167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67335" algn="l"/>
              </a:tabLst>
            </a:pPr>
            <a:r>
              <a:rPr lang="de-DE" b="1" spc="5" dirty="0" smtClean="0">
                <a:latin typeface="Arial"/>
                <a:cs typeface="Arial"/>
              </a:rPr>
              <a:t>"</a:t>
            </a:r>
            <a:r>
              <a:rPr lang="de-DE" b="1" spc="5" dirty="0">
                <a:latin typeface="Arial"/>
                <a:cs typeface="Arial"/>
              </a:rPr>
              <a:t>Wasserfall"-</a:t>
            </a:r>
            <a:r>
              <a:rPr lang="de-DE" b="1" spc="5" dirty="0" smtClean="0">
                <a:latin typeface="Arial"/>
                <a:cs typeface="Arial"/>
              </a:rPr>
              <a:t>Modell</a:t>
            </a:r>
          </a:p>
          <a:p>
            <a:pPr marL="12700" algn="ctr">
              <a:lnSpc>
                <a:spcPct val="100000"/>
              </a:lnSpc>
              <a:tabLst>
                <a:tab pos="267335" algn="l"/>
              </a:tabLst>
            </a:pPr>
            <a:endParaRPr lang="de-DE" b="1" spc="5" dirty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spc="5" dirty="0" smtClean="0">
                <a:latin typeface="Arial"/>
                <a:cs typeface="Arial"/>
              </a:rPr>
              <a:t>W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lang="de-DE" spc="2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ck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g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dirty="0" smtClean="0">
                <a:latin typeface="Arial"/>
                <a:cs typeface="Arial"/>
              </a:rPr>
              <a:t>„P</a:t>
            </a:r>
            <a:r>
              <a:rPr lang="de-DE" spc="-10" dirty="0" smtClean="0">
                <a:latin typeface="Arial"/>
                <a:cs typeface="Arial"/>
              </a:rPr>
              <a:t>ha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lang="de-DE" dirty="0" smtClean="0">
                <a:latin typeface="Arial"/>
                <a:cs typeface="Arial"/>
              </a:rPr>
              <a:t>m</a:t>
            </a:r>
            <a:r>
              <a:rPr lang="de-DE" spc="5" dirty="0" smtClean="0">
                <a:latin typeface="Arial"/>
                <a:cs typeface="Arial"/>
              </a:rPr>
              <a:t>o</a:t>
            </a:r>
            <a:r>
              <a:rPr lang="de-DE" spc="-10" dirty="0" smtClean="0">
                <a:latin typeface="Arial"/>
                <a:cs typeface="Arial"/>
              </a:rPr>
              <a:t>de</a:t>
            </a:r>
            <a:r>
              <a:rPr lang="de-DE" spc="5" dirty="0" smtClean="0">
                <a:latin typeface="Arial"/>
                <a:cs typeface="Arial"/>
              </a:rPr>
              <a:t>l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dirty="0" smtClean="0">
                <a:latin typeface="Arial"/>
                <a:cs typeface="Arial"/>
              </a:rPr>
              <a:t>s“.</a:t>
            </a:r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J</a:t>
            </a:r>
            <a:r>
              <a:rPr lang="de-DE" spc="-10" dirty="0" smtClean="0">
                <a:latin typeface="Arial"/>
                <a:cs typeface="Arial"/>
              </a:rPr>
              <a:t>ed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se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ss 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-5" dirty="0">
                <a:latin typeface="Arial"/>
                <a:cs typeface="Arial"/>
              </a:rPr>
              <a:t>ll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5" dirty="0">
                <a:latin typeface="Arial"/>
                <a:cs typeface="Arial"/>
              </a:rPr>
              <a:t>ä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du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10" dirty="0">
                <a:latin typeface="Arial"/>
                <a:cs typeface="Arial"/>
              </a:rPr>
              <a:t> </a:t>
            </a:r>
            <a:r>
              <a:rPr lang="de-DE" spc="-2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5" dirty="0" smtClean="0">
                <a:latin typeface="Arial"/>
                <a:cs typeface="Arial"/>
              </a:rPr>
              <a:t>d</a:t>
            </a:r>
            <a:r>
              <a:rPr lang="de-DE" spc="-10" dirty="0" smtClean="0">
                <a:latin typeface="Arial"/>
                <a:cs typeface="Arial"/>
              </a:rPr>
              <a:t>en.</a:t>
            </a:r>
            <a:endParaRPr lang="de-DE" dirty="0" smtClean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spc="-5" dirty="0" smtClean="0">
                <a:latin typeface="Arial"/>
                <a:cs typeface="Arial"/>
              </a:rPr>
              <a:t>S</a:t>
            </a:r>
            <a:r>
              <a:rPr lang="de-DE" dirty="0" smtClean="0">
                <a:latin typeface="Arial"/>
                <a:cs typeface="Arial"/>
              </a:rPr>
              <a:t>tr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lang="de-DE" dirty="0" smtClean="0">
                <a:latin typeface="Arial"/>
                <a:cs typeface="Arial"/>
              </a:rPr>
              <a:t>g</a:t>
            </a:r>
            <a:r>
              <a:rPr lang="de-DE" spc="7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eq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ll</a:t>
            </a:r>
            <a:r>
              <a:rPr lang="de-DE" dirty="0">
                <a:latin typeface="Arial"/>
                <a:cs typeface="Arial"/>
              </a:rPr>
              <a:t>.</a:t>
            </a:r>
            <a:r>
              <a:rPr lang="de-DE" spc="75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ä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7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-10" dirty="0">
                <a:latin typeface="Arial"/>
                <a:cs typeface="Arial"/>
              </a:rPr>
              <a:t>ha</a:t>
            </a:r>
            <a:r>
              <a:rPr lang="de-DE" dirty="0">
                <a:latin typeface="Arial"/>
                <a:cs typeface="Arial"/>
              </a:rPr>
              <a:t>se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be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nt e</a:t>
            </a:r>
            <a:r>
              <a:rPr lang="de-DE" dirty="0">
                <a:latin typeface="Arial"/>
                <a:cs typeface="Arial"/>
              </a:rPr>
              <a:t>rst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na</a:t>
            </a:r>
            <a:r>
              <a:rPr lang="de-DE" dirty="0">
                <a:latin typeface="Arial"/>
                <a:cs typeface="Arial"/>
              </a:rPr>
              <a:t>ch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ss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ig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P</a:t>
            </a:r>
            <a:r>
              <a:rPr lang="de-DE" spc="-10" dirty="0" smtClean="0">
                <a:latin typeface="Arial"/>
                <a:cs typeface="Arial"/>
              </a:rPr>
              <a:t>ha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e.</a:t>
            </a:r>
            <a:endParaRPr lang="de-DE" dirty="0" smtClean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It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on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n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20" dirty="0">
                <a:latin typeface="Arial"/>
                <a:cs typeface="Arial"/>
              </a:rPr>
              <a:t>z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20" dirty="0">
                <a:latin typeface="Arial"/>
                <a:cs typeface="Arial"/>
              </a:rPr>
              <a:t>z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 </a:t>
            </a:r>
            <a:r>
              <a:rPr lang="de-DE" spc="-10" dirty="0">
                <a:latin typeface="Arial"/>
                <a:cs typeface="Arial"/>
              </a:rPr>
              <a:t>au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an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ge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-10" dirty="0">
                <a:latin typeface="Arial"/>
                <a:cs typeface="Arial"/>
              </a:rPr>
              <a:t>ha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spc="5" dirty="0" smtClean="0">
                <a:latin typeface="Arial"/>
                <a:cs typeface="Arial"/>
              </a:rPr>
              <a:t>u</a:t>
            </a:r>
            <a:r>
              <a:rPr lang="de-DE" spc="-10" dirty="0" smtClean="0">
                <a:latin typeface="Arial"/>
                <a:cs typeface="Arial"/>
              </a:rPr>
              <a:t>b</a:t>
            </a:r>
            <a:r>
              <a:rPr lang="de-DE" dirty="0" smtClean="0">
                <a:latin typeface="Arial"/>
                <a:cs typeface="Arial"/>
              </a:rPr>
              <a:t>t.</a:t>
            </a:r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dirty="0" smtClean="0">
                <a:latin typeface="Arial"/>
                <a:cs typeface="Arial"/>
              </a:rPr>
              <a:t>s </a:t>
            </a:r>
            <a:r>
              <a:rPr lang="de-DE" spc="-5" dirty="0">
                <a:latin typeface="Arial"/>
                <a:cs typeface="Arial"/>
              </a:rPr>
              <a:t>j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P</a:t>
            </a:r>
            <a:r>
              <a:rPr lang="de-DE" spc="-10" dirty="0">
                <a:latin typeface="Arial"/>
                <a:cs typeface="Arial"/>
              </a:rPr>
              <a:t>ha</a:t>
            </a:r>
            <a:r>
              <a:rPr lang="de-DE" dirty="0">
                <a:latin typeface="Arial"/>
                <a:cs typeface="Arial"/>
              </a:rPr>
              <a:t>se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tst</a:t>
            </a:r>
            <a:r>
              <a:rPr lang="de-DE" spc="-10" dirty="0">
                <a:latin typeface="Arial"/>
                <a:cs typeface="Arial"/>
              </a:rPr>
              <a:t>eh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D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1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eno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20" dirty="0">
                <a:latin typeface="Arial"/>
                <a:cs typeface="Arial"/>
              </a:rPr>
              <a:t> 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n.</a:t>
            </a:r>
            <a:endParaRPr lang="de-DE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3278"/>
            <a:ext cx="8153908" cy="6329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tabLst>
                <a:tab pos="267335" algn="l"/>
              </a:tabLst>
            </a:pPr>
            <a:r>
              <a:rPr lang="de-DE" b="1" spc="-5" dirty="0" smtClean="0">
                <a:latin typeface="Arial"/>
                <a:cs typeface="Arial"/>
              </a:rPr>
              <a:t>Vort</a:t>
            </a:r>
            <a:r>
              <a:rPr lang="de-DE" b="1" spc="-10" dirty="0" smtClean="0">
                <a:latin typeface="Arial"/>
                <a:cs typeface="Arial"/>
              </a:rPr>
              <a:t>e</a:t>
            </a:r>
            <a:r>
              <a:rPr lang="de-DE" b="1" dirty="0" smtClean="0">
                <a:latin typeface="Arial"/>
                <a:cs typeface="Arial"/>
              </a:rPr>
              <a:t>ile</a:t>
            </a:r>
            <a:r>
              <a:rPr lang="de-DE" b="1" spc="-5" dirty="0" smtClean="0">
                <a:latin typeface="Arial"/>
                <a:cs typeface="Arial"/>
              </a:rPr>
              <a:t> </a:t>
            </a:r>
            <a:r>
              <a:rPr lang="de-DE" b="1" dirty="0">
                <a:latin typeface="Arial"/>
                <a:cs typeface="Arial"/>
              </a:rPr>
              <a:t>d</a:t>
            </a:r>
            <a:r>
              <a:rPr lang="de-DE" b="1" spc="-10" dirty="0">
                <a:latin typeface="Arial"/>
                <a:cs typeface="Arial"/>
              </a:rPr>
              <a:t>e</a:t>
            </a:r>
            <a:r>
              <a:rPr lang="de-DE" b="1" dirty="0">
                <a:latin typeface="Arial"/>
                <a:cs typeface="Arial"/>
              </a:rPr>
              <a:t>s</a:t>
            </a:r>
            <a:r>
              <a:rPr lang="de-DE" b="1" spc="10" dirty="0">
                <a:latin typeface="Arial"/>
                <a:cs typeface="Arial"/>
              </a:rPr>
              <a:t> </a:t>
            </a:r>
            <a:r>
              <a:rPr lang="de-DE" b="1" spc="-5" dirty="0">
                <a:latin typeface="Arial"/>
                <a:cs typeface="Arial"/>
              </a:rPr>
              <a:t>"</a:t>
            </a:r>
            <a:r>
              <a:rPr lang="de-DE" b="1" spc="5" dirty="0">
                <a:latin typeface="Arial"/>
                <a:cs typeface="Arial"/>
              </a:rPr>
              <a:t>W</a:t>
            </a:r>
            <a:r>
              <a:rPr lang="de-DE" b="1" spc="-10" dirty="0">
                <a:latin typeface="Arial"/>
                <a:cs typeface="Arial"/>
              </a:rPr>
              <a:t>ass</a:t>
            </a:r>
            <a:r>
              <a:rPr lang="de-DE" b="1" spc="5" dirty="0">
                <a:latin typeface="Arial"/>
                <a:cs typeface="Arial"/>
              </a:rPr>
              <a:t>e</a:t>
            </a:r>
            <a:r>
              <a:rPr lang="de-DE" b="1" spc="-5" dirty="0">
                <a:latin typeface="Arial"/>
                <a:cs typeface="Arial"/>
              </a:rPr>
              <a:t>r</a:t>
            </a:r>
            <a:r>
              <a:rPr lang="de-DE" b="1" dirty="0">
                <a:latin typeface="Arial"/>
                <a:cs typeface="Arial"/>
              </a:rPr>
              <a:t>f</a:t>
            </a:r>
            <a:r>
              <a:rPr lang="de-DE" b="1" spc="-10" dirty="0">
                <a:latin typeface="Arial"/>
                <a:cs typeface="Arial"/>
              </a:rPr>
              <a:t>a</a:t>
            </a:r>
            <a:r>
              <a:rPr lang="de-DE" b="1" dirty="0">
                <a:latin typeface="Arial"/>
                <a:cs typeface="Arial"/>
              </a:rPr>
              <a:t>ll</a:t>
            </a:r>
            <a:r>
              <a:rPr lang="de-DE" b="1" spc="5" dirty="0">
                <a:latin typeface="Arial"/>
                <a:cs typeface="Arial"/>
              </a:rPr>
              <a:t>"</a:t>
            </a:r>
            <a:r>
              <a:rPr lang="de-DE" b="1" spc="10" dirty="0">
                <a:latin typeface="Arial"/>
                <a:cs typeface="Arial"/>
              </a:rPr>
              <a:t>-</a:t>
            </a:r>
            <a:r>
              <a:rPr lang="de-DE" b="1" dirty="0">
                <a:latin typeface="Arial"/>
                <a:cs typeface="Arial"/>
              </a:rPr>
              <a:t>Mod</a:t>
            </a:r>
            <a:r>
              <a:rPr lang="de-DE" b="1" spc="-10" dirty="0">
                <a:latin typeface="Arial"/>
                <a:cs typeface="Arial"/>
              </a:rPr>
              <a:t>e</a:t>
            </a:r>
            <a:r>
              <a:rPr lang="de-DE" b="1" dirty="0">
                <a:latin typeface="Arial"/>
                <a:cs typeface="Arial"/>
              </a:rPr>
              <a:t>lls</a:t>
            </a:r>
            <a:endParaRPr lang="de-DE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6733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ch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änd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ß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Sc</a:t>
            </a:r>
            <a:r>
              <a:rPr sz="1800" spc="-10" dirty="0">
                <a:latin typeface="Arial"/>
                <a:cs typeface="Arial"/>
              </a:rPr>
              <a:t>hu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25" dirty="0">
                <a:latin typeface="Arial"/>
                <a:cs typeface="Arial"/>
              </a:rPr>
              <a:t>f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zt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M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dirty="0">
                <a:latin typeface="Arial"/>
                <a:cs typeface="Arial"/>
              </a:rPr>
              <a:t>r 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Pr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f</a:t>
            </a:r>
          </a:p>
          <a:p>
            <a:pPr>
              <a:lnSpc>
                <a:spcPts val="1800"/>
              </a:lnSpc>
            </a:pPr>
            <a:endParaRPr sz="1800" dirty="0"/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ac</a:t>
            </a:r>
            <a:r>
              <a:rPr sz="1800" b="1" dirty="0">
                <a:latin typeface="Arial"/>
                <a:cs typeface="Arial"/>
              </a:rPr>
              <a:t>ht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ile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"</a:t>
            </a:r>
            <a:r>
              <a:rPr sz="1800" b="1" spc="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ass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ll</a:t>
            </a:r>
            <a:r>
              <a:rPr sz="1800" b="1" spc="5" dirty="0">
                <a:latin typeface="Arial"/>
                <a:cs typeface="Arial"/>
              </a:rPr>
              <a:t>"</a:t>
            </a:r>
            <a:r>
              <a:rPr sz="1800" b="1" spc="10" dirty="0">
                <a:latin typeface="Arial"/>
                <a:cs typeface="Arial"/>
              </a:rPr>
              <a:t>-</a:t>
            </a:r>
            <a:r>
              <a:rPr sz="1800" b="1" dirty="0">
                <a:latin typeface="Arial"/>
                <a:cs typeface="Arial"/>
              </a:rPr>
              <a:t>Mod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lls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 marL="304800" marR="1223010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dirty="0">
                <a:latin typeface="Arial"/>
                <a:cs typeface="Arial"/>
              </a:rPr>
              <a:t>In der Praxis sind Überlappungen der Phasen </a:t>
            </a:r>
            <a:r>
              <a:rPr lang="de-DE" dirty="0" smtClean="0">
                <a:latin typeface="Arial"/>
                <a:cs typeface="Arial"/>
              </a:rPr>
              <a:t>notwendig</a:t>
            </a:r>
          </a:p>
          <a:p>
            <a:pPr marL="304800" marR="1223010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endParaRPr lang="de-DE" dirty="0">
              <a:latin typeface="Arial"/>
              <a:cs typeface="Arial"/>
            </a:endParaRPr>
          </a:p>
          <a:p>
            <a:pPr marL="304800" marR="1223010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kte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266700" indent="-254000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-10" dirty="0">
                <a:latin typeface="Arial"/>
                <a:cs typeface="Arial"/>
              </a:rPr>
              <a:t>Lau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ms 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r.</a:t>
            </a:r>
          </a:p>
          <a:p>
            <a:pPr>
              <a:lnSpc>
                <a:spcPts val="1800"/>
              </a:lnSpc>
              <a:spcBef>
                <a:spcPts val="20"/>
              </a:spcBef>
              <a:buFont typeface="Arial"/>
              <a:buChar char="–"/>
            </a:pPr>
            <a:endParaRPr sz="1800" dirty="0"/>
          </a:p>
          <a:p>
            <a:pPr marL="304800" marR="51625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ftr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750"/>
              </a:lnSpc>
              <a:spcBef>
                <a:spcPts val="23"/>
              </a:spcBef>
              <a:buFont typeface="Arial"/>
              <a:buChar char="–"/>
            </a:pPr>
            <a:endParaRPr sz="1750" dirty="0"/>
          </a:p>
          <a:p>
            <a:pPr marL="304800" marR="6350" indent="-289560">
              <a:lnSpc>
                <a:spcPts val="2030"/>
              </a:lnSpc>
              <a:buFont typeface="Arial"/>
              <a:buChar char="–"/>
              <a:tabLst>
                <a:tab pos="213995" algn="l"/>
              </a:tabLst>
            </a:pPr>
            <a:r>
              <a:rPr sz="1800" spc="-5" dirty="0">
                <a:latin typeface="Arial"/>
                <a:cs typeface="Arial"/>
              </a:rPr>
              <a:t>Ni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aue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ü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str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pä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en </a:t>
            </a:r>
            <a:r>
              <a:rPr sz="1800" dirty="0">
                <a:latin typeface="Arial"/>
                <a:cs typeface="Arial"/>
              </a:rPr>
              <a:t>(z.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).</a:t>
            </a:r>
          </a:p>
          <a:p>
            <a:pPr marL="265430" indent="-252729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26606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z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 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7" y="113278"/>
            <a:ext cx="7696713" cy="420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lang="de-DE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V</a:t>
            </a:r>
            <a:r>
              <a:rPr sz="1800" b="1" spc="-32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30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 err="1">
                <a:latin typeface="Arial"/>
                <a:cs typeface="Arial"/>
              </a:rPr>
              <a:t>l</a:t>
            </a:r>
            <a:r>
              <a:rPr sz="1800" b="1" dirty="0" err="1">
                <a:latin typeface="Arial"/>
                <a:cs typeface="Arial"/>
              </a:rPr>
              <a:t>l</a:t>
            </a:r>
            <a:r>
              <a:rPr sz="1800" b="1" spc="220" dirty="0">
                <a:latin typeface="Arial"/>
                <a:cs typeface="Arial"/>
              </a:rPr>
              <a:t> </a:t>
            </a:r>
            <a:endParaRPr lang="de-DE" sz="1800" b="1" spc="22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66700" indent="-254000"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St</a:t>
            </a:r>
            <a:r>
              <a:rPr lang="de-DE" spc="-10" dirty="0" smtClean="0">
                <a:latin typeface="Arial"/>
                <a:cs typeface="Arial"/>
              </a:rPr>
              <a:t>anda</a:t>
            </a:r>
            <a:r>
              <a:rPr lang="de-DE" spc="10" dirty="0" smtClean="0">
                <a:latin typeface="Arial"/>
                <a:cs typeface="Arial"/>
              </a:rPr>
              <a:t>r</a:t>
            </a:r>
            <a:r>
              <a:rPr lang="de-DE" dirty="0" smtClean="0">
                <a:latin typeface="Arial"/>
                <a:cs typeface="Arial"/>
              </a:rPr>
              <a:t>d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 smtClean="0">
                <a:latin typeface="Arial"/>
                <a:cs typeface="Arial"/>
              </a:rPr>
              <a:t>ö</a:t>
            </a:r>
            <a:r>
              <a:rPr lang="de-DE" dirty="0" smtClean="0">
                <a:latin typeface="Arial"/>
                <a:cs typeface="Arial"/>
              </a:rPr>
              <a:t>ff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5" dirty="0" smtClean="0">
                <a:latin typeface="Arial"/>
                <a:cs typeface="Arial"/>
              </a:rPr>
              <a:t>li</a:t>
            </a:r>
            <a:r>
              <a:rPr lang="de-DE" dirty="0" smtClean="0">
                <a:latin typeface="Arial"/>
                <a:cs typeface="Arial"/>
              </a:rPr>
              <a:t>c</a:t>
            </a:r>
            <a:r>
              <a:rPr lang="de-DE" spc="-10" dirty="0" smtClean="0">
                <a:latin typeface="Arial"/>
                <a:cs typeface="Arial"/>
              </a:rPr>
              <a:t>h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n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ch</a:t>
            </a:r>
          </a:p>
          <a:p>
            <a:pPr marL="266700" indent="-254000">
              <a:lnSpc>
                <a:spcPct val="100000"/>
              </a:lnSpc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-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rt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r M</a:t>
            </a:r>
            <a:r>
              <a:rPr sz="1800" spc="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age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ben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Anpassbarkeit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k</a:t>
            </a:r>
            <a:r>
              <a:rPr sz="1800" spc="-10" dirty="0" err="1">
                <a:latin typeface="Arial"/>
                <a:cs typeface="Arial"/>
              </a:rPr>
              <a:t>on</a:t>
            </a:r>
            <a:r>
              <a:rPr sz="1800" spc="10" dirty="0" err="1">
                <a:latin typeface="Arial"/>
                <a:cs typeface="Arial"/>
              </a:rPr>
              <a:t>k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Projektbedingungen</a:t>
            </a:r>
            <a:endParaRPr lang="de-DE" sz="1800" dirty="0" smtClean="0">
              <a:latin typeface="Arial"/>
              <a:cs typeface="Arial"/>
            </a:endParaRPr>
          </a:p>
          <a:p>
            <a:pPr marL="266700" lvl="1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ntegriert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Qualitätssicherung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mit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Prozess.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Klare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Zuordnung zwischen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Entwicklungs-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Qualitätssicherung</a:t>
            </a:r>
          </a:p>
          <a:p>
            <a:pPr marL="266700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5" dirty="0" smtClean="0">
                <a:latin typeface="Arial"/>
                <a:cs typeface="Arial"/>
              </a:rPr>
              <a:t>Da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spc="-105" dirty="0">
                <a:latin typeface="Arial"/>
                <a:cs typeface="Arial"/>
              </a:rPr>
              <a:t>V</a:t>
            </a:r>
            <a:r>
              <a:rPr lang="de-DE" spc="-5" dirty="0">
                <a:latin typeface="Arial"/>
                <a:cs typeface="Arial"/>
              </a:rPr>
              <a:t>-Model</a:t>
            </a:r>
            <a:r>
              <a:rPr lang="de-DE" dirty="0">
                <a:latin typeface="Arial"/>
                <a:cs typeface="Arial"/>
              </a:rPr>
              <a:t>l </a:t>
            </a:r>
            <a:r>
              <a:rPr lang="de-DE" spc="-5" dirty="0">
                <a:latin typeface="Arial"/>
                <a:cs typeface="Arial"/>
              </a:rPr>
              <a:t>glieder</a:t>
            </a:r>
            <a:r>
              <a:rPr lang="de-DE" dirty="0">
                <a:latin typeface="Arial"/>
                <a:cs typeface="Arial"/>
              </a:rPr>
              <a:t>t </a:t>
            </a:r>
            <a:r>
              <a:rPr lang="de-DE" spc="-5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spc="-5" dirty="0">
                <a:latin typeface="Arial"/>
                <a:cs typeface="Arial"/>
              </a:rPr>
              <a:t>Entwicklungsprozes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spc="-5" dirty="0">
                <a:latin typeface="Arial"/>
                <a:cs typeface="Arial"/>
              </a:rPr>
              <a:t>dre</a:t>
            </a:r>
            <a:r>
              <a:rPr lang="de-DE" dirty="0">
                <a:latin typeface="Arial"/>
                <a:cs typeface="Arial"/>
              </a:rPr>
              <a:t>i </a:t>
            </a:r>
            <a:r>
              <a:rPr lang="de-DE" spc="-5" dirty="0">
                <a:latin typeface="Arial"/>
                <a:cs typeface="Arial"/>
              </a:rPr>
              <a:t>Sichten: Anwendersicht, Architektursicht, Implementierungssicht</a:t>
            </a:r>
            <a:endParaRPr lang="de-DE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9083" y="113278"/>
            <a:ext cx="5335905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lang="de-DE"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</p:txBody>
      </p:sp>
      <p:sp>
        <p:nvSpPr>
          <p:cNvPr id="17" name="object 3"/>
          <p:cNvSpPr/>
          <p:nvPr/>
        </p:nvSpPr>
        <p:spPr>
          <a:xfrm>
            <a:off x="113792" y="1448555"/>
            <a:ext cx="8949055" cy="5105400"/>
          </a:xfrm>
          <a:custGeom>
            <a:avLst/>
            <a:gdLst/>
            <a:ahLst/>
            <a:cxnLst/>
            <a:rect l="l" t="t" r="r" b="b"/>
            <a:pathLst>
              <a:path w="8949055" h="5105400">
                <a:moveTo>
                  <a:pt x="0" y="5105399"/>
                </a:moveTo>
                <a:lnTo>
                  <a:pt x="8948927" y="5105399"/>
                </a:lnTo>
                <a:lnTo>
                  <a:pt x="8948927" y="0"/>
                </a:lnTo>
                <a:lnTo>
                  <a:pt x="0" y="0"/>
                </a:lnTo>
                <a:lnTo>
                  <a:pt x="0" y="51053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109220" y="1443990"/>
            <a:ext cx="8958580" cy="5115560"/>
          </a:xfrm>
          <a:custGeom>
            <a:avLst/>
            <a:gdLst/>
            <a:ahLst/>
            <a:cxnLst/>
            <a:rect l="l" t="t" r="r" b="b"/>
            <a:pathLst>
              <a:path w="8958580" h="5115559">
                <a:moveTo>
                  <a:pt x="8958068" y="0"/>
                </a:moveTo>
                <a:lnTo>
                  <a:pt x="0" y="0"/>
                </a:lnTo>
                <a:lnTo>
                  <a:pt x="0" y="5115299"/>
                </a:lnTo>
                <a:lnTo>
                  <a:pt x="8958068" y="5115299"/>
                </a:lnTo>
                <a:lnTo>
                  <a:pt x="8958068" y="5109965"/>
                </a:lnTo>
                <a:lnTo>
                  <a:pt x="9143" y="5109965"/>
                </a:lnTo>
                <a:lnTo>
                  <a:pt x="4571" y="5105393"/>
                </a:lnTo>
                <a:lnTo>
                  <a:pt x="9143" y="5105393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8958068" y="4571"/>
                </a:lnTo>
                <a:lnTo>
                  <a:pt x="8958068" y="0"/>
                </a:lnTo>
                <a:close/>
              </a:path>
              <a:path w="8958580" h="5115559">
                <a:moveTo>
                  <a:pt x="9143" y="5105393"/>
                </a:moveTo>
                <a:lnTo>
                  <a:pt x="4571" y="5105393"/>
                </a:lnTo>
                <a:lnTo>
                  <a:pt x="9143" y="5109965"/>
                </a:lnTo>
                <a:lnTo>
                  <a:pt x="9143" y="5105393"/>
                </a:lnTo>
                <a:close/>
              </a:path>
              <a:path w="8958580" h="5115559">
                <a:moveTo>
                  <a:pt x="8948162" y="5105393"/>
                </a:moveTo>
                <a:lnTo>
                  <a:pt x="9143" y="5105393"/>
                </a:lnTo>
                <a:lnTo>
                  <a:pt x="9143" y="5109965"/>
                </a:lnTo>
                <a:lnTo>
                  <a:pt x="8948162" y="5109965"/>
                </a:lnTo>
                <a:lnTo>
                  <a:pt x="8948162" y="5105393"/>
                </a:lnTo>
                <a:close/>
              </a:path>
              <a:path w="8958580" h="5115559">
                <a:moveTo>
                  <a:pt x="8948162" y="4571"/>
                </a:moveTo>
                <a:lnTo>
                  <a:pt x="8948162" y="5109965"/>
                </a:lnTo>
                <a:lnTo>
                  <a:pt x="8953496" y="5105393"/>
                </a:lnTo>
                <a:lnTo>
                  <a:pt x="8958068" y="5105393"/>
                </a:lnTo>
                <a:lnTo>
                  <a:pt x="8958068" y="9905"/>
                </a:lnTo>
                <a:lnTo>
                  <a:pt x="8953496" y="9905"/>
                </a:lnTo>
                <a:lnTo>
                  <a:pt x="8948162" y="4571"/>
                </a:lnTo>
                <a:close/>
              </a:path>
              <a:path w="8958580" h="5115559">
                <a:moveTo>
                  <a:pt x="8958068" y="5105393"/>
                </a:moveTo>
                <a:lnTo>
                  <a:pt x="8953496" y="5105393"/>
                </a:lnTo>
                <a:lnTo>
                  <a:pt x="8948162" y="5109965"/>
                </a:lnTo>
                <a:lnTo>
                  <a:pt x="8958068" y="5109965"/>
                </a:lnTo>
                <a:lnTo>
                  <a:pt x="8958068" y="5105393"/>
                </a:lnTo>
                <a:close/>
              </a:path>
              <a:path w="8958580" h="5115559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8958580" h="5115559">
                <a:moveTo>
                  <a:pt x="8948162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8948162" y="9905"/>
                </a:lnTo>
                <a:lnTo>
                  <a:pt x="8948162" y="4571"/>
                </a:lnTo>
                <a:close/>
              </a:path>
              <a:path w="8958580" h="5115559">
                <a:moveTo>
                  <a:pt x="8958068" y="4571"/>
                </a:moveTo>
                <a:lnTo>
                  <a:pt x="8948162" y="4571"/>
                </a:lnTo>
                <a:lnTo>
                  <a:pt x="8953496" y="9905"/>
                </a:lnTo>
                <a:lnTo>
                  <a:pt x="8958068" y="9905"/>
                </a:lnTo>
                <a:lnTo>
                  <a:pt x="895806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5"/>
          <p:cNvSpPr/>
          <p:nvPr/>
        </p:nvSpPr>
        <p:spPr>
          <a:xfrm>
            <a:off x="299720" y="5233409"/>
            <a:ext cx="8639175" cy="1229360"/>
          </a:xfrm>
          <a:custGeom>
            <a:avLst/>
            <a:gdLst/>
            <a:ahLst/>
            <a:cxnLst/>
            <a:rect l="l" t="t" r="r" b="b"/>
            <a:pathLst>
              <a:path w="8639175" h="1229359">
                <a:moveTo>
                  <a:pt x="8433812" y="0"/>
                </a:moveTo>
                <a:lnTo>
                  <a:pt x="204215" y="0"/>
                </a:lnTo>
                <a:lnTo>
                  <a:pt x="187468" y="677"/>
                </a:lnTo>
                <a:lnTo>
                  <a:pt x="139671" y="10418"/>
                </a:lnTo>
                <a:lnTo>
                  <a:pt x="96647" y="30631"/>
                </a:lnTo>
                <a:lnTo>
                  <a:pt x="59816" y="59912"/>
                </a:lnTo>
                <a:lnTo>
                  <a:pt x="30598" y="96857"/>
                </a:lnTo>
                <a:lnTo>
                  <a:pt x="10411" y="140061"/>
                </a:lnTo>
                <a:lnTo>
                  <a:pt x="677" y="188121"/>
                </a:lnTo>
                <a:lnTo>
                  <a:pt x="0" y="204977"/>
                </a:lnTo>
                <a:lnTo>
                  <a:pt x="0" y="1024127"/>
                </a:lnTo>
                <a:lnTo>
                  <a:pt x="5935" y="1073246"/>
                </a:lnTo>
                <a:lnTo>
                  <a:pt x="22795" y="1118137"/>
                </a:lnTo>
                <a:lnTo>
                  <a:pt x="49161" y="1157349"/>
                </a:lnTo>
                <a:lnTo>
                  <a:pt x="83612" y="1189433"/>
                </a:lnTo>
                <a:lnTo>
                  <a:pt x="124729" y="1212937"/>
                </a:lnTo>
                <a:lnTo>
                  <a:pt x="171093" y="1226411"/>
                </a:lnTo>
                <a:lnTo>
                  <a:pt x="204215" y="1229105"/>
                </a:lnTo>
                <a:lnTo>
                  <a:pt x="8433812" y="1229105"/>
                </a:lnTo>
                <a:lnTo>
                  <a:pt x="8483179" y="1223124"/>
                </a:lnTo>
                <a:lnTo>
                  <a:pt x="8528158" y="1206145"/>
                </a:lnTo>
                <a:lnTo>
                  <a:pt x="8567345" y="1179620"/>
                </a:lnTo>
                <a:lnTo>
                  <a:pt x="8599337" y="1144999"/>
                </a:lnTo>
                <a:lnTo>
                  <a:pt x="8622729" y="1103733"/>
                </a:lnTo>
                <a:lnTo>
                  <a:pt x="8636116" y="1057271"/>
                </a:lnTo>
                <a:lnTo>
                  <a:pt x="8638790" y="1024127"/>
                </a:lnTo>
                <a:lnTo>
                  <a:pt x="8638790" y="204977"/>
                </a:lnTo>
                <a:lnTo>
                  <a:pt x="8632852" y="155611"/>
                </a:lnTo>
                <a:lnTo>
                  <a:pt x="8615974" y="110632"/>
                </a:lnTo>
                <a:lnTo>
                  <a:pt x="8589559" y="71445"/>
                </a:lnTo>
                <a:lnTo>
                  <a:pt x="8555013" y="39453"/>
                </a:lnTo>
                <a:lnTo>
                  <a:pt x="8513739" y="16061"/>
                </a:lnTo>
                <a:lnTo>
                  <a:pt x="8467141" y="2673"/>
                </a:lnTo>
                <a:lnTo>
                  <a:pt x="8433812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6"/>
          <p:cNvSpPr/>
          <p:nvPr/>
        </p:nvSpPr>
        <p:spPr>
          <a:xfrm>
            <a:off x="280670" y="5214359"/>
            <a:ext cx="8677275" cy="1267460"/>
          </a:xfrm>
          <a:custGeom>
            <a:avLst/>
            <a:gdLst/>
            <a:ahLst/>
            <a:cxnLst/>
            <a:rect l="l" t="t" r="r" b="b"/>
            <a:pathLst>
              <a:path w="8677275" h="1267459">
                <a:moveTo>
                  <a:pt x="8452862" y="0"/>
                </a:moveTo>
                <a:lnTo>
                  <a:pt x="223265" y="0"/>
                </a:lnTo>
                <a:lnTo>
                  <a:pt x="206817" y="696"/>
                </a:lnTo>
                <a:lnTo>
                  <a:pt x="159426" y="9585"/>
                </a:lnTo>
                <a:lnTo>
                  <a:pt x="115920" y="27873"/>
                </a:lnTo>
                <a:lnTo>
                  <a:pt x="77530" y="54526"/>
                </a:lnTo>
                <a:lnTo>
                  <a:pt x="45484" y="88508"/>
                </a:lnTo>
                <a:lnTo>
                  <a:pt x="21011" y="128787"/>
                </a:lnTo>
                <a:lnTo>
                  <a:pt x="5341" y="174328"/>
                </a:lnTo>
                <a:lnTo>
                  <a:pt x="0" y="212597"/>
                </a:lnTo>
                <a:lnTo>
                  <a:pt x="0" y="1055369"/>
                </a:lnTo>
                <a:lnTo>
                  <a:pt x="7225" y="1100341"/>
                </a:lnTo>
                <a:lnTo>
                  <a:pt x="20275" y="1136732"/>
                </a:lnTo>
                <a:lnTo>
                  <a:pt x="39399" y="1170361"/>
                </a:lnTo>
                <a:lnTo>
                  <a:pt x="63906" y="1200297"/>
                </a:lnTo>
                <a:lnTo>
                  <a:pt x="103413" y="1231706"/>
                </a:lnTo>
                <a:lnTo>
                  <a:pt x="137358" y="1249712"/>
                </a:lnTo>
                <a:lnTo>
                  <a:pt x="183420" y="1263309"/>
                </a:lnTo>
                <a:lnTo>
                  <a:pt x="224027" y="1267205"/>
                </a:lnTo>
                <a:lnTo>
                  <a:pt x="8453624" y="1267205"/>
                </a:lnTo>
                <a:lnTo>
                  <a:pt x="8492752" y="1263393"/>
                </a:lnTo>
                <a:lnTo>
                  <a:pt x="8538932" y="1249861"/>
                </a:lnTo>
                <a:lnTo>
                  <a:pt x="8577442" y="1229105"/>
                </a:lnTo>
                <a:lnTo>
                  <a:pt x="221909" y="1229089"/>
                </a:lnTo>
                <a:lnTo>
                  <a:pt x="207579" y="1228355"/>
                </a:lnTo>
                <a:lnTo>
                  <a:pt x="166515" y="1219964"/>
                </a:lnTo>
                <a:lnTo>
                  <a:pt x="129201" y="1203074"/>
                </a:lnTo>
                <a:lnTo>
                  <a:pt x="96745" y="1178689"/>
                </a:lnTo>
                <a:lnTo>
                  <a:pt x="70258" y="1147813"/>
                </a:lnTo>
                <a:lnTo>
                  <a:pt x="50848" y="1111452"/>
                </a:lnTo>
                <a:lnTo>
                  <a:pt x="39623" y="1070609"/>
                </a:lnTo>
                <a:lnTo>
                  <a:pt x="38099" y="1052321"/>
                </a:lnTo>
                <a:lnTo>
                  <a:pt x="38099" y="214121"/>
                </a:lnTo>
                <a:lnTo>
                  <a:pt x="45469" y="171892"/>
                </a:lnTo>
                <a:lnTo>
                  <a:pt x="59630" y="136508"/>
                </a:lnTo>
                <a:lnTo>
                  <a:pt x="89398" y="95797"/>
                </a:lnTo>
                <a:lnTo>
                  <a:pt x="125800" y="65884"/>
                </a:lnTo>
                <a:lnTo>
                  <a:pt x="160831" y="49195"/>
                </a:lnTo>
                <a:lnTo>
                  <a:pt x="198612" y="39823"/>
                </a:lnTo>
                <a:lnTo>
                  <a:pt x="224027" y="38099"/>
                </a:lnTo>
                <a:lnTo>
                  <a:pt x="8577800" y="38099"/>
                </a:lnTo>
                <a:lnTo>
                  <a:pt x="8569660" y="32685"/>
                </a:lnTo>
                <a:lnTo>
                  <a:pt x="8527098" y="12407"/>
                </a:lnTo>
                <a:lnTo>
                  <a:pt x="8480500" y="1875"/>
                </a:lnTo>
                <a:lnTo>
                  <a:pt x="8452862" y="0"/>
                </a:lnTo>
                <a:close/>
              </a:path>
              <a:path w="8677275" h="1267459">
                <a:moveTo>
                  <a:pt x="8577800" y="38099"/>
                </a:moveTo>
                <a:lnTo>
                  <a:pt x="8452862" y="38099"/>
                </a:lnTo>
                <a:lnTo>
                  <a:pt x="8463530" y="38861"/>
                </a:lnTo>
                <a:lnTo>
                  <a:pt x="8473496" y="38954"/>
                </a:lnTo>
                <a:lnTo>
                  <a:pt x="8487613" y="41126"/>
                </a:lnTo>
                <a:lnTo>
                  <a:pt x="8527539" y="53605"/>
                </a:lnTo>
                <a:lnTo>
                  <a:pt x="8562995" y="74163"/>
                </a:lnTo>
                <a:lnTo>
                  <a:pt x="8592915" y="101685"/>
                </a:lnTo>
                <a:lnTo>
                  <a:pt x="8616231" y="135056"/>
                </a:lnTo>
                <a:lnTo>
                  <a:pt x="8631879" y="173161"/>
                </a:lnTo>
                <a:lnTo>
                  <a:pt x="8638790" y="214883"/>
                </a:lnTo>
                <a:lnTo>
                  <a:pt x="8638790" y="1053083"/>
                </a:lnTo>
                <a:lnTo>
                  <a:pt x="8632935" y="1090766"/>
                </a:lnTo>
                <a:lnTo>
                  <a:pt x="8617727" y="1129330"/>
                </a:lnTo>
                <a:lnTo>
                  <a:pt x="8594537" y="1163402"/>
                </a:lnTo>
                <a:lnTo>
                  <a:pt x="8564652" y="1191647"/>
                </a:lnTo>
                <a:lnTo>
                  <a:pt x="8529358" y="1212733"/>
                </a:lnTo>
                <a:lnTo>
                  <a:pt x="8489940" y="1225325"/>
                </a:lnTo>
                <a:lnTo>
                  <a:pt x="8462006" y="1228343"/>
                </a:lnTo>
                <a:lnTo>
                  <a:pt x="8452862" y="1229105"/>
                </a:lnTo>
                <a:lnTo>
                  <a:pt x="8577442" y="1229105"/>
                </a:lnTo>
                <a:lnTo>
                  <a:pt x="8580309" y="1227265"/>
                </a:lnTo>
                <a:lnTo>
                  <a:pt x="8615766" y="1196804"/>
                </a:lnTo>
                <a:lnTo>
                  <a:pt x="8644190" y="1159675"/>
                </a:lnTo>
                <a:lnTo>
                  <a:pt x="8664463" y="1117077"/>
                </a:lnTo>
                <a:lnTo>
                  <a:pt x="8675472" y="1070210"/>
                </a:lnTo>
                <a:lnTo>
                  <a:pt x="8676890" y="1053845"/>
                </a:lnTo>
                <a:lnTo>
                  <a:pt x="8676890" y="211835"/>
                </a:lnTo>
                <a:lnTo>
                  <a:pt x="8670436" y="168710"/>
                </a:lnTo>
                <a:lnTo>
                  <a:pt x="8653659" y="124189"/>
                </a:lnTo>
                <a:lnTo>
                  <a:pt x="8628138" y="84490"/>
                </a:lnTo>
                <a:lnTo>
                  <a:pt x="8595157" y="50954"/>
                </a:lnTo>
                <a:lnTo>
                  <a:pt x="8582728" y="41378"/>
                </a:lnTo>
                <a:lnTo>
                  <a:pt x="8577800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7"/>
          <p:cNvSpPr/>
          <p:nvPr/>
        </p:nvSpPr>
        <p:spPr>
          <a:xfrm>
            <a:off x="299720" y="2836163"/>
            <a:ext cx="8639175" cy="2277110"/>
          </a:xfrm>
          <a:custGeom>
            <a:avLst/>
            <a:gdLst/>
            <a:ahLst/>
            <a:cxnLst/>
            <a:rect l="l" t="t" r="r" b="b"/>
            <a:pathLst>
              <a:path w="8639175" h="2277110">
                <a:moveTo>
                  <a:pt x="8259314" y="0"/>
                </a:moveTo>
                <a:lnTo>
                  <a:pt x="379475" y="0"/>
                </a:lnTo>
                <a:lnTo>
                  <a:pt x="348356" y="1258"/>
                </a:lnTo>
                <a:lnTo>
                  <a:pt x="288292" y="11030"/>
                </a:lnTo>
                <a:lnTo>
                  <a:pt x="231778" y="29825"/>
                </a:lnTo>
                <a:lnTo>
                  <a:pt x="179597" y="56861"/>
                </a:lnTo>
                <a:lnTo>
                  <a:pt x="132528" y="91356"/>
                </a:lnTo>
                <a:lnTo>
                  <a:pt x="91356" y="132528"/>
                </a:lnTo>
                <a:lnTo>
                  <a:pt x="56861" y="179597"/>
                </a:lnTo>
                <a:lnTo>
                  <a:pt x="29825" y="231778"/>
                </a:lnTo>
                <a:lnTo>
                  <a:pt x="11030" y="288292"/>
                </a:lnTo>
                <a:lnTo>
                  <a:pt x="1258" y="348356"/>
                </a:lnTo>
                <a:lnTo>
                  <a:pt x="0" y="379475"/>
                </a:lnTo>
                <a:lnTo>
                  <a:pt x="0" y="1897373"/>
                </a:lnTo>
                <a:lnTo>
                  <a:pt x="4967" y="1958919"/>
                </a:lnTo>
                <a:lnTo>
                  <a:pt x="19348" y="2017306"/>
                </a:lnTo>
                <a:lnTo>
                  <a:pt x="42361" y="2071752"/>
                </a:lnTo>
                <a:lnTo>
                  <a:pt x="73225" y="2121475"/>
                </a:lnTo>
                <a:lnTo>
                  <a:pt x="111156" y="2165693"/>
                </a:lnTo>
                <a:lnTo>
                  <a:pt x="155374" y="2203624"/>
                </a:lnTo>
                <a:lnTo>
                  <a:pt x="205097" y="2234487"/>
                </a:lnTo>
                <a:lnTo>
                  <a:pt x="259543" y="2257501"/>
                </a:lnTo>
                <a:lnTo>
                  <a:pt x="317930" y="2271882"/>
                </a:lnTo>
                <a:lnTo>
                  <a:pt x="379475" y="2276849"/>
                </a:lnTo>
                <a:lnTo>
                  <a:pt x="8259314" y="2276849"/>
                </a:lnTo>
                <a:lnTo>
                  <a:pt x="8320860" y="2271882"/>
                </a:lnTo>
                <a:lnTo>
                  <a:pt x="8379247" y="2257501"/>
                </a:lnTo>
                <a:lnTo>
                  <a:pt x="8433693" y="2234487"/>
                </a:lnTo>
                <a:lnTo>
                  <a:pt x="8483415" y="2203624"/>
                </a:lnTo>
                <a:lnTo>
                  <a:pt x="8527634" y="2165693"/>
                </a:lnTo>
                <a:lnTo>
                  <a:pt x="8565565" y="2121475"/>
                </a:lnTo>
                <a:lnTo>
                  <a:pt x="8596428" y="2071752"/>
                </a:lnTo>
                <a:lnTo>
                  <a:pt x="8619442" y="2017306"/>
                </a:lnTo>
                <a:lnTo>
                  <a:pt x="8633823" y="1958919"/>
                </a:lnTo>
                <a:lnTo>
                  <a:pt x="8638790" y="1897373"/>
                </a:lnTo>
                <a:lnTo>
                  <a:pt x="8638790" y="379475"/>
                </a:lnTo>
                <a:lnTo>
                  <a:pt x="8633823" y="317930"/>
                </a:lnTo>
                <a:lnTo>
                  <a:pt x="8619442" y="259543"/>
                </a:lnTo>
                <a:lnTo>
                  <a:pt x="8596428" y="205097"/>
                </a:lnTo>
                <a:lnTo>
                  <a:pt x="8565565" y="155374"/>
                </a:lnTo>
                <a:lnTo>
                  <a:pt x="8527634" y="111156"/>
                </a:lnTo>
                <a:lnTo>
                  <a:pt x="8483415" y="73225"/>
                </a:lnTo>
                <a:lnTo>
                  <a:pt x="8433693" y="42361"/>
                </a:lnTo>
                <a:lnTo>
                  <a:pt x="8379247" y="19348"/>
                </a:lnTo>
                <a:lnTo>
                  <a:pt x="8320860" y="4967"/>
                </a:lnTo>
                <a:lnTo>
                  <a:pt x="8259314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8"/>
          <p:cNvSpPr/>
          <p:nvPr/>
        </p:nvSpPr>
        <p:spPr>
          <a:xfrm>
            <a:off x="280670" y="2817113"/>
            <a:ext cx="8677275" cy="2315210"/>
          </a:xfrm>
          <a:custGeom>
            <a:avLst/>
            <a:gdLst/>
            <a:ahLst/>
            <a:cxnLst/>
            <a:rect l="l" t="t" r="r" b="b"/>
            <a:pathLst>
              <a:path w="8677275" h="2315210">
                <a:moveTo>
                  <a:pt x="8278364" y="0"/>
                </a:moveTo>
                <a:lnTo>
                  <a:pt x="397763" y="0"/>
                </a:lnTo>
                <a:lnTo>
                  <a:pt x="368598" y="1109"/>
                </a:lnTo>
                <a:lnTo>
                  <a:pt x="311841" y="9529"/>
                </a:lnTo>
                <a:lnTo>
                  <a:pt x="257742" y="25740"/>
                </a:lnTo>
                <a:lnTo>
                  <a:pt x="206974" y="49175"/>
                </a:lnTo>
                <a:lnTo>
                  <a:pt x="160208" y="79265"/>
                </a:lnTo>
                <a:lnTo>
                  <a:pt x="118116" y="115443"/>
                </a:lnTo>
                <a:lnTo>
                  <a:pt x="81371" y="157139"/>
                </a:lnTo>
                <a:lnTo>
                  <a:pt x="50645" y="203785"/>
                </a:lnTo>
                <a:lnTo>
                  <a:pt x="26609" y="254813"/>
                </a:lnTo>
                <a:lnTo>
                  <a:pt x="9937" y="309654"/>
                </a:lnTo>
                <a:lnTo>
                  <a:pt x="1523" y="358139"/>
                </a:lnTo>
                <a:lnTo>
                  <a:pt x="0" y="378713"/>
                </a:lnTo>
                <a:lnTo>
                  <a:pt x="0" y="1936997"/>
                </a:lnTo>
                <a:lnTo>
                  <a:pt x="8871" y="2002735"/>
                </a:lnTo>
                <a:lnTo>
                  <a:pt x="19453" y="2040388"/>
                </a:lnTo>
                <a:lnTo>
                  <a:pt x="33295" y="2076425"/>
                </a:lnTo>
                <a:lnTo>
                  <a:pt x="50370" y="2110741"/>
                </a:lnTo>
                <a:lnTo>
                  <a:pt x="70652" y="2143227"/>
                </a:lnTo>
                <a:lnTo>
                  <a:pt x="94115" y="2173778"/>
                </a:lnTo>
                <a:lnTo>
                  <a:pt x="120733" y="2202287"/>
                </a:lnTo>
                <a:lnTo>
                  <a:pt x="168639" y="2241874"/>
                </a:lnTo>
                <a:lnTo>
                  <a:pt x="201942" y="2262994"/>
                </a:lnTo>
                <a:lnTo>
                  <a:pt x="236206" y="2280454"/>
                </a:lnTo>
                <a:lnTo>
                  <a:pt x="283580" y="2298119"/>
                </a:lnTo>
                <a:lnTo>
                  <a:pt x="333128" y="2309471"/>
                </a:lnTo>
                <a:lnTo>
                  <a:pt x="371876" y="2313907"/>
                </a:lnTo>
                <a:lnTo>
                  <a:pt x="398525" y="2314949"/>
                </a:lnTo>
                <a:lnTo>
                  <a:pt x="8279126" y="2314949"/>
                </a:lnTo>
                <a:lnTo>
                  <a:pt x="8319512" y="2312663"/>
                </a:lnTo>
                <a:lnTo>
                  <a:pt x="8376776" y="2302531"/>
                </a:lnTo>
                <a:lnTo>
                  <a:pt x="8430806" y="2284634"/>
                </a:lnTo>
                <a:lnTo>
                  <a:pt x="8447902" y="2276849"/>
                </a:lnTo>
                <a:lnTo>
                  <a:pt x="398525" y="2276849"/>
                </a:lnTo>
                <a:lnTo>
                  <a:pt x="371988" y="2275842"/>
                </a:lnTo>
                <a:lnTo>
                  <a:pt x="320417" y="2268253"/>
                </a:lnTo>
                <a:lnTo>
                  <a:pt x="271339" y="2253643"/>
                </a:lnTo>
                <a:lnTo>
                  <a:pt x="225342" y="2232512"/>
                </a:lnTo>
                <a:lnTo>
                  <a:pt x="183010" y="2205355"/>
                </a:lnTo>
                <a:lnTo>
                  <a:pt x="144931" y="2172671"/>
                </a:lnTo>
                <a:lnTo>
                  <a:pt x="111690" y="2134957"/>
                </a:lnTo>
                <a:lnTo>
                  <a:pt x="83873" y="2092709"/>
                </a:lnTo>
                <a:lnTo>
                  <a:pt x="62067" y="2046427"/>
                </a:lnTo>
                <a:lnTo>
                  <a:pt x="46857" y="1996607"/>
                </a:lnTo>
                <a:lnTo>
                  <a:pt x="39623" y="1952999"/>
                </a:lnTo>
                <a:lnTo>
                  <a:pt x="38099" y="1934711"/>
                </a:lnTo>
                <a:lnTo>
                  <a:pt x="38099" y="379475"/>
                </a:lnTo>
                <a:lnTo>
                  <a:pt x="46672" y="318027"/>
                </a:lnTo>
                <a:lnTo>
                  <a:pt x="57723" y="280730"/>
                </a:lnTo>
                <a:lnTo>
                  <a:pt x="72361" y="245001"/>
                </a:lnTo>
                <a:lnTo>
                  <a:pt x="90555" y="211112"/>
                </a:lnTo>
                <a:lnTo>
                  <a:pt x="112272" y="179339"/>
                </a:lnTo>
                <a:lnTo>
                  <a:pt x="137480" y="149954"/>
                </a:lnTo>
                <a:lnTo>
                  <a:pt x="169163" y="120395"/>
                </a:lnTo>
                <a:lnTo>
                  <a:pt x="203503" y="95447"/>
                </a:lnTo>
                <a:lnTo>
                  <a:pt x="237240" y="76180"/>
                </a:lnTo>
                <a:lnTo>
                  <a:pt x="272266" y="60958"/>
                </a:lnTo>
                <a:lnTo>
                  <a:pt x="320999" y="46775"/>
                </a:lnTo>
                <a:lnTo>
                  <a:pt x="359092" y="40588"/>
                </a:lnTo>
                <a:lnTo>
                  <a:pt x="398525" y="38099"/>
                </a:lnTo>
                <a:lnTo>
                  <a:pt x="8447619" y="38099"/>
                </a:lnTo>
                <a:lnTo>
                  <a:pt x="8437202" y="33118"/>
                </a:lnTo>
                <a:lnTo>
                  <a:pt x="8384027" y="14334"/>
                </a:lnTo>
                <a:lnTo>
                  <a:pt x="8327900" y="3237"/>
                </a:lnTo>
                <a:lnTo>
                  <a:pt x="8298938" y="761"/>
                </a:lnTo>
                <a:lnTo>
                  <a:pt x="8278364" y="0"/>
                </a:lnTo>
                <a:close/>
              </a:path>
              <a:path w="8677275" h="2315210">
                <a:moveTo>
                  <a:pt x="8447619" y="38099"/>
                </a:moveTo>
                <a:lnTo>
                  <a:pt x="8278364" y="38099"/>
                </a:lnTo>
                <a:lnTo>
                  <a:pt x="8297414" y="38861"/>
                </a:lnTo>
                <a:lnTo>
                  <a:pt x="8315702" y="40385"/>
                </a:lnTo>
                <a:lnTo>
                  <a:pt x="8367541" y="49458"/>
                </a:lnTo>
                <a:lnTo>
                  <a:pt x="8416422" y="65597"/>
                </a:lnTo>
                <a:lnTo>
                  <a:pt x="8461826" y="88237"/>
                </a:lnTo>
                <a:lnTo>
                  <a:pt x="8503237" y="116807"/>
                </a:lnTo>
                <a:lnTo>
                  <a:pt x="8540134" y="150742"/>
                </a:lnTo>
                <a:lnTo>
                  <a:pt x="8572001" y="189473"/>
                </a:lnTo>
                <a:lnTo>
                  <a:pt x="8598318" y="232432"/>
                </a:lnTo>
                <a:lnTo>
                  <a:pt x="8618567" y="279051"/>
                </a:lnTo>
                <a:lnTo>
                  <a:pt x="8632231" y="328763"/>
                </a:lnTo>
                <a:lnTo>
                  <a:pt x="8638790" y="380999"/>
                </a:lnTo>
                <a:lnTo>
                  <a:pt x="8638790" y="1935473"/>
                </a:lnTo>
                <a:lnTo>
                  <a:pt x="8633477" y="1979962"/>
                </a:lnTo>
                <a:lnTo>
                  <a:pt x="8620563" y="2030301"/>
                </a:lnTo>
                <a:lnTo>
                  <a:pt x="8600989" y="2077448"/>
                </a:lnTo>
                <a:lnTo>
                  <a:pt x="8575297" y="2120876"/>
                </a:lnTo>
                <a:lnTo>
                  <a:pt x="8544030" y="2160058"/>
                </a:lnTo>
                <a:lnTo>
                  <a:pt x="8507730" y="2194467"/>
                </a:lnTo>
                <a:lnTo>
                  <a:pt x="8466941" y="2223574"/>
                </a:lnTo>
                <a:lnTo>
                  <a:pt x="8422204" y="2246853"/>
                </a:lnTo>
                <a:lnTo>
                  <a:pt x="8374062" y="2263775"/>
                </a:lnTo>
                <a:lnTo>
                  <a:pt x="8323058" y="2273814"/>
                </a:lnTo>
                <a:lnTo>
                  <a:pt x="8278364" y="2276849"/>
                </a:lnTo>
                <a:lnTo>
                  <a:pt x="8447902" y="2276849"/>
                </a:lnTo>
                <a:lnTo>
                  <a:pt x="8504517" y="2244584"/>
                </a:lnTo>
                <a:lnTo>
                  <a:pt x="8547921" y="2209984"/>
                </a:lnTo>
                <a:lnTo>
                  <a:pt x="8586057" y="2169787"/>
                </a:lnTo>
                <a:lnTo>
                  <a:pt x="8618344" y="2124612"/>
                </a:lnTo>
                <a:lnTo>
                  <a:pt x="8644200" y="2075077"/>
                </a:lnTo>
                <a:lnTo>
                  <a:pt x="8663044" y="2021803"/>
                </a:lnTo>
                <a:lnTo>
                  <a:pt x="8674294" y="1965409"/>
                </a:lnTo>
                <a:lnTo>
                  <a:pt x="8676890" y="1936235"/>
                </a:lnTo>
                <a:lnTo>
                  <a:pt x="8676890" y="377951"/>
                </a:lnTo>
                <a:lnTo>
                  <a:pt x="8670752" y="328542"/>
                </a:lnTo>
                <a:lnTo>
                  <a:pt x="8656914" y="273049"/>
                </a:lnTo>
                <a:lnTo>
                  <a:pt x="8635456" y="220968"/>
                </a:lnTo>
                <a:lnTo>
                  <a:pt x="8607044" y="172909"/>
                </a:lnTo>
                <a:lnTo>
                  <a:pt x="8572346" y="129485"/>
                </a:lnTo>
                <a:lnTo>
                  <a:pt x="8532028" y="91304"/>
                </a:lnTo>
                <a:lnTo>
                  <a:pt x="8486758" y="58979"/>
                </a:lnTo>
                <a:lnTo>
                  <a:pt x="8462474" y="45202"/>
                </a:lnTo>
                <a:lnTo>
                  <a:pt x="8447619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299720" y="1725168"/>
            <a:ext cx="8639175" cy="1038225"/>
          </a:xfrm>
          <a:custGeom>
            <a:avLst/>
            <a:gdLst/>
            <a:ahLst/>
            <a:cxnLst/>
            <a:rect l="l" t="t" r="r" b="b"/>
            <a:pathLst>
              <a:path w="8639175" h="1038225">
                <a:moveTo>
                  <a:pt x="8465816" y="0"/>
                </a:moveTo>
                <a:lnTo>
                  <a:pt x="169072" y="42"/>
                </a:lnTo>
                <a:lnTo>
                  <a:pt x="126120" y="6393"/>
                </a:lnTo>
                <a:lnTo>
                  <a:pt x="87367" y="22573"/>
                </a:lnTo>
                <a:lnTo>
                  <a:pt x="54128" y="47217"/>
                </a:lnTo>
                <a:lnTo>
                  <a:pt x="27714" y="78960"/>
                </a:lnTo>
                <a:lnTo>
                  <a:pt x="9438" y="116439"/>
                </a:lnTo>
                <a:lnTo>
                  <a:pt x="614" y="158288"/>
                </a:lnTo>
                <a:lnTo>
                  <a:pt x="0" y="172973"/>
                </a:lnTo>
                <a:lnTo>
                  <a:pt x="42" y="868771"/>
                </a:lnTo>
                <a:lnTo>
                  <a:pt x="6339" y="911723"/>
                </a:lnTo>
                <a:lnTo>
                  <a:pt x="22410" y="950476"/>
                </a:lnTo>
                <a:lnTo>
                  <a:pt x="46942" y="983715"/>
                </a:lnTo>
                <a:lnTo>
                  <a:pt x="78624" y="1010129"/>
                </a:lnTo>
                <a:lnTo>
                  <a:pt x="116141" y="1028405"/>
                </a:lnTo>
                <a:lnTo>
                  <a:pt x="158182" y="1037229"/>
                </a:lnTo>
                <a:lnTo>
                  <a:pt x="172973" y="1037843"/>
                </a:lnTo>
                <a:lnTo>
                  <a:pt x="8469717" y="1037801"/>
                </a:lnTo>
                <a:lnTo>
                  <a:pt x="8512670" y="1031504"/>
                </a:lnTo>
                <a:lnTo>
                  <a:pt x="8551422" y="1015433"/>
                </a:lnTo>
                <a:lnTo>
                  <a:pt x="8584662" y="990901"/>
                </a:lnTo>
                <a:lnTo>
                  <a:pt x="8611076" y="959219"/>
                </a:lnTo>
                <a:lnTo>
                  <a:pt x="8629352" y="921702"/>
                </a:lnTo>
                <a:lnTo>
                  <a:pt x="8638176" y="879661"/>
                </a:lnTo>
                <a:lnTo>
                  <a:pt x="8638790" y="864869"/>
                </a:lnTo>
                <a:lnTo>
                  <a:pt x="8638748" y="169103"/>
                </a:lnTo>
                <a:lnTo>
                  <a:pt x="8632451" y="126387"/>
                </a:lnTo>
                <a:lnTo>
                  <a:pt x="8616380" y="87706"/>
                </a:lnTo>
                <a:lnTo>
                  <a:pt x="8591848" y="54424"/>
                </a:lnTo>
                <a:lnTo>
                  <a:pt x="8560166" y="27906"/>
                </a:lnTo>
                <a:lnTo>
                  <a:pt x="8522649" y="9516"/>
                </a:lnTo>
                <a:lnTo>
                  <a:pt x="8480608" y="620"/>
                </a:lnTo>
                <a:lnTo>
                  <a:pt x="8465816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280670" y="1706118"/>
            <a:ext cx="8677275" cy="1076325"/>
          </a:xfrm>
          <a:custGeom>
            <a:avLst/>
            <a:gdLst/>
            <a:ahLst/>
            <a:cxnLst/>
            <a:rect l="l" t="t" r="r" b="b"/>
            <a:pathLst>
              <a:path w="8677275" h="1076325">
                <a:moveTo>
                  <a:pt x="8494772" y="0"/>
                </a:moveTo>
                <a:lnTo>
                  <a:pt x="180684" y="204"/>
                </a:lnTo>
                <a:lnTo>
                  <a:pt x="139695" y="6960"/>
                </a:lnTo>
                <a:lnTo>
                  <a:pt x="101649" y="22400"/>
                </a:lnTo>
                <a:lnTo>
                  <a:pt x="67837" y="45433"/>
                </a:lnTo>
                <a:lnTo>
                  <a:pt x="39550" y="74971"/>
                </a:lnTo>
                <a:lnTo>
                  <a:pt x="18079" y="109924"/>
                </a:lnTo>
                <a:lnTo>
                  <a:pt x="4715" y="149202"/>
                </a:lnTo>
                <a:lnTo>
                  <a:pt x="0" y="182879"/>
                </a:lnTo>
                <a:lnTo>
                  <a:pt x="0" y="894587"/>
                </a:lnTo>
                <a:lnTo>
                  <a:pt x="8126" y="940508"/>
                </a:lnTo>
                <a:lnTo>
                  <a:pt x="23154" y="976158"/>
                </a:lnTo>
                <a:lnTo>
                  <a:pt x="45116" y="1008003"/>
                </a:lnTo>
                <a:lnTo>
                  <a:pt x="83057" y="1042769"/>
                </a:lnTo>
                <a:lnTo>
                  <a:pt x="117000" y="1061001"/>
                </a:lnTo>
                <a:lnTo>
                  <a:pt x="153708" y="1072473"/>
                </a:lnTo>
                <a:lnTo>
                  <a:pt x="192023" y="1075943"/>
                </a:lnTo>
                <a:lnTo>
                  <a:pt x="8495534" y="1075943"/>
                </a:lnTo>
                <a:lnTo>
                  <a:pt x="8542278" y="1067441"/>
                </a:lnTo>
                <a:lnTo>
                  <a:pt x="8580260" y="1051029"/>
                </a:lnTo>
                <a:lnTo>
                  <a:pt x="8600275" y="1037843"/>
                </a:lnTo>
                <a:lnTo>
                  <a:pt x="8492486" y="1037843"/>
                </a:lnTo>
                <a:lnTo>
                  <a:pt x="179985" y="1037459"/>
                </a:lnTo>
                <a:lnTo>
                  <a:pt x="139252" y="1028875"/>
                </a:lnTo>
                <a:lnTo>
                  <a:pt x="103196" y="1010134"/>
                </a:lnTo>
                <a:lnTo>
                  <a:pt x="73472" y="982694"/>
                </a:lnTo>
                <a:lnTo>
                  <a:pt x="51730" y="948010"/>
                </a:lnTo>
                <a:lnTo>
                  <a:pt x="39623" y="907541"/>
                </a:lnTo>
                <a:lnTo>
                  <a:pt x="38861" y="899159"/>
                </a:lnTo>
                <a:lnTo>
                  <a:pt x="38099" y="891539"/>
                </a:lnTo>
                <a:lnTo>
                  <a:pt x="38099" y="183641"/>
                </a:lnTo>
                <a:lnTo>
                  <a:pt x="39623" y="168401"/>
                </a:lnTo>
                <a:lnTo>
                  <a:pt x="50946" y="129727"/>
                </a:lnTo>
                <a:lnTo>
                  <a:pt x="71008" y="96817"/>
                </a:lnTo>
                <a:lnTo>
                  <a:pt x="94487" y="73151"/>
                </a:lnTo>
                <a:lnTo>
                  <a:pt x="106875" y="63693"/>
                </a:lnTo>
                <a:lnTo>
                  <a:pt x="141512" y="46627"/>
                </a:lnTo>
                <a:lnTo>
                  <a:pt x="179288" y="38490"/>
                </a:lnTo>
                <a:lnTo>
                  <a:pt x="192023" y="38099"/>
                </a:lnTo>
                <a:lnTo>
                  <a:pt x="8599580" y="38099"/>
                </a:lnTo>
                <a:lnTo>
                  <a:pt x="8597922" y="36801"/>
                </a:lnTo>
                <a:lnTo>
                  <a:pt x="8562540" y="16378"/>
                </a:lnTo>
                <a:lnTo>
                  <a:pt x="8522966" y="3689"/>
                </a:lnTo>
                <a:lnTo>
                  <a:pt x="8509025" y="1343"/>
                </a:lnTo>
                <a:lnTo>
                  <a:pt x="8494772" y="0"/>
                </a:lnTo>
                <a:close/>
              </a:path>
              <a:path w="8677275" h="1076325">
                <a:moveTo>
                  <a:pt x="8599580" y="38099"/>
                </a:moveTo>
                <a:lnTo>
                  <a:pt x="8493248" y="38099"/>
                </a:lnTo>
                <a:lnTo>
                  <a:pt x="8512075" y="40319"/>
                </a:lnTo>
                <a:lnTo>
                  <a:pt x="8525705" y="43392"/>
                </a:lnTo>
                <a:lnTo>
                  <a:pt x="8563576" y="59675"/>
                </a:lnTo>
                <a:lnTo>
                  <a:pt x="8595558" y="85157"/>
                </a:lnTo>
                <a:lnTo>
                  <a:pt x="8619908" y="118040"/>
                </a:lnTo>
                <a:lnTo>
                  <a:pt x="8634880" y="156524"/>
                </a:lnTo>
                <a:lnTo>
                  <a:pt x="8638790" y="184403"/>
                </a:lnTo>
                <a:lnTo>
                  <a:pt x="8638790" y="892301"/>
                </a:lnTo>
                <a:lnTo>
                  <a:pt x="8629447" y="938183"/>
                </a:lnTo>
                <a:lnTo>
                  <a:pt x="8609941" y="974423"/>
                </a:lnTo>
                <a:lnTo>
                  <a:pt x="8581698" y="1004064"/>
                </a:lnTo>
                <a:lnTo>
                  <a:pt x="8546617" y="1025375"/>
                </a:lnTo>
                <a:lnTo>
                  <a:pt x="8506596" y="1036627"/>
                </a:lnTo>
                <a:lnTo>
                  <a:pt x="8492486" y="1037843"/>
                </a:lnTo>
                <a:lnTo>
                  <a:pt x="8600275" y="1037843"/>
                </a:lnTo>
                <a:lnTo>
                  <a:pt x="8632016" y="1007981"/>
                </a:lnTo>
                <a:lnTo>
                  <a:pt x="8654674" y="974310"/>
                </a:lnTo>
                <a:lnTo>
                  <a:pt x="8669932" y="935936"/>
                </a:lnTo>
                <a:lnTo>
                  <a:pt x="8676890" y="893825"/>
                </a:lnTo>
                <a:lnTo>
                  <a:pt x="8676890" y="182117"/>
                </a:lnTo>
                <a:lnTo>
                  <a:pt x="8668422" y="134880"/>
                </a:lnTo>
                <a:lnTo>
                  <a:pt x="8651911" y="97012"/>
                </a:lnTo>
                <a:lnTo>
                  <a:pt x="8628062" y="63999"/>
                </a:lnTo>
                <a:lnTo>
                  <a:pt x="8608603" y="45162"/>
                </a:lnTo>
                <a:lnTo>
                  <a:pt x="8599580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12"/>
          <p:cNvSpPr/>
          <p:nvPr/>
        </p:nvSpPr>
        <p:spPr>
          <a:xfrm>
            <a:off x="1995170" y="2260091"/>
            <a:ext cx="5211445" cy="48260"/>
          </a:xfrm>
          <a:custGeom>
            <a:avLst/>
            <a:gdLst/>
            <a:ahLst/>
            <a:cxnLst/>
            <a:rect l="l" t="t" r="r" b="b"/>
            <a:pathLst>
              <a:path w="5211445" h="48260">
                <a:moveTo>
                  <a:pt x="19049" y="3047"/>
                </a:moveTo>
                <a:lnTo>
                  <a:pt x="0" y="3047"/>
                </a:lnTo>
                <a:lnTo>
                  <a:pt x="0" y="22097"/>
                </a:lnTo>
                <a:lnTo>
                  <a:pt x="19049" y="22097"/>
                </a:lnTo>
                <a:lnTo>
                  <a:pt x="19049" y="3047"/>
                </a:lnTo>
                <a:close/>
              </a:path>
              <a:path w="5211445" h="48260">
                <a:moveTo>
                  <a:pt x="57149" y="3047"/>
                </a:moveTo>
                <a:lnTo>
                  <a:pt x="38099" y="3047"/>
                </a:lnTo>
                <a:lnTo>
                  <a:pt x="38099" y="22097"/>
                </a:lnTo>
                <a:lnTo>
                  <a:pt x="57149" y="22097"/>
                </a:lnTo>
                <a:lnTo>
                  <a:pt x="57149" y="3047"/>
                </a:lnTo>
                <a:close/>
              </a:path>
              <a:path w="5211445" h="48260">
                <a:moveTo>
                  <a:pt x="95249" y="3047"/>
                </a:moveTo>
                <a:lnTo>
                  <a:pt x="76199" y="3047"/>
                </a:lnTo>
                <a:lnTo>
                  <a:pt x="76199" y="22097"/>
                </a:lnTo>
                <a:lnTo>
                  <a:pt x="95249" y="22097"/>
                </a:lnTo>
                <a:lnTo>
                  <a:pt x="95249" y="3047"/>
                </a:lnTo>
                <a:close/>
              </a:path>
              <a:path w="5211445" h="48260">
                <a:moveTo>
                  <a:pt x="133349" y="3047"/>
                </a:moveTo>
                <a:lnTo>
                  <a:pt x="114299" y="3047"/>
                </a:lnTo>
                <a:lnTo>
                  <a:pt x="114299" y="22097"/>
                </a:lnTo>
                <a:lnTo>
                  <a:pt x="133349" y="22097"/>
                </a:lnTo>
                <a:lnTo>
                  <a:pt x="133349" y="3047"/>
                </a:lnTo>
                <a:close/>
              </a:path>
              <a:path w="5211445" h="48260">
                <a:moveTo>
                  <a:pt x="171449" y="3047"/>
                </a:moveTo>
                <a:lnTo>
                  <a:pt x="152399" y="3047"/>
                </a:lnTo>
                <a:lnTo>
                  <a:pt x="152399" y="22097"/>
                </a:lnTo>
                <a:lnTo>
                  <a:pt x="171449" y="22097"/>
                </a:lnTo>
                <a:lnTo>
                  <a:pt x="171449" y="3047"/>
                </a:lnTo>
                <a:close/>
              </a:path>
              <a:path w="5211445" h="48260">
                <a:moveTo>
                  <a:pt x="209549" y="3047"/>
                </a:moveTo>
                <a:lnTo>
                  <a:pt x="190499" y="3047"/>
                </a:lnTo>
                <a:lnTo>
                  <a:pt x="190499" y="22097"/>
                </a:lnTo>
                <a:lnTo>
                  <a:pt x="209549" y="22097"/>
                </a:lnTo>
                <a:lnTo>
                  <a:pt x="209549" y="3047"/>
                </a:lnTo>
                <a:close/>
              </a:path>
              <a:path w="5211445" h="48260">
                <a:moveTo>
                  <a:pt x="247649" y="3047"/>
                </a:moveTo>
                <a:lnTo>
                  <a:pt x="228599" y="3047"/>
                </a:lnTo>
                <a:lnTo>
                  <a:pt x="228599" y="22097"/>
                </a:lnTo>
                <a:lnTo>
                  <a:pt x="247649" y="22097"/>
                </a:lnTo>
                <a:lnTo>
                  <a:pt x="247649" y="3047"/>
                </a:lnTo>
                <a:close/>
              </a:path>
              <a:path w="5211445" h="48260">
                <a:moveTo>
                  <a:pt x="285746" y="3047"/>
                </a:moveTo>
                <a:lnTo>
                  <a:pt x="266696" y="3047"/>
                </a:lnTo>
                <a:lnTo>
                  <a:pt x="266696" y="22097"/>
                </a:lnTo>
                <a:lnTo>
                  <a:pt x="285746" y="22097"/>
                </a:lnTo>
                <a:lnTo>
                  <a:pt x="285746" y="3047"/>
                </a:lnTo>
                <a:close/>
              </a:path>
              <a:path w="5211445" h="48260">
                <a:moveTo>
                  <a:pt x="323846" y="3047"/>
                </a:moveTo>
                <a:lnTo>
                  <a:pt x="304796" y="3047"/>
                </a:lnTo>
                <a:lnTo>
                  <a:pt x="304796" y="22097"/>
                </a:lnTo>
                <a:lnTo>
                  <a:pt x="323846" y="22097"/>
                </a:lnTo>
                <a:lnTo>
                  <a:pt x="323846" y="3047"/>
                </a:lnTo>
                <a:close/>
              </a:path>
              <a:path w="5211445" h="48260">
                <a:moveTo>
                  <a:pt x="361946" y="3047"/>
                </a:moveTo>
                <a:lnTo>
                  <a:pt x="342896" y="3047"/>
                </a:lnTo>
                <a:lnTo>
                  <a:pt x="342896" y="22097"/>
                </a:lnTo>
                <a:lnTo>
                  <a:pt x="361946" y="22097"/>
                </a:lnTo>
                <a:lnTo>
                  <a:pt x="361946" y="3047"/>
                </a:lnTo>
                <a:close/>
              </a:path>
              <a:path w="5211445" h="48260">
                <a:moveTo>
                  <a:pt x="400046" y="3047"/>
                </a:moveTo>
                <a:lnTo>
                  <a:pt x="380996" y="3047"/>
                </a:lnTo>
                <a:lnTo>
                  <a:pt x="380996" y="22097"/>
                </a:lnTo>
                <a:lnTo>
                  <a:pt x="400046" y="22097"/>
                </a:lnTo>
                <a:lnTo>
                  <a:pt x="400046" y="3047"/>
                </a:lnTo>
                <a:close/>
              </a:path>
              <a:path w="5211445" h="48260">
                <a:moveTo>
                  <a:pt x="438146" y="3047"/>
                </a:moveTo>
                <a:lnTo>
                  <a:pt x="419096" y="3047"/>
                </a:lnTo>
                <a:lnTo>
                  <a:pt x="419096" y="22097"/>
                </a:lnTo>
                <a:lnTo>
                  <a:pt x="438146" y="22097"/>
                </a:lnTo>
                <a:lnTo>
                  <a:pt x="438146" y="3047"/>
                </a:lnTo>
                <a:close/>
              </a:path>
              <a:path w="5211445" h="48260">
                <a:moveTo>
                  <a:pt x="476246" y="3047"/>
                </a:moveTo>
                <a:lnTo>
                  <a:pt x="457196" y="3047"/>
                </a:lnTo>
                <a:lnTo>
                  <a:pt x="457196" y="22097"/>
                </a:lnTo>
                <a:lnTo>
                  <a:pt x="476246" y="22097"/>
                </a:lnTo>
                <a:lnTo>
                  <a:pt x="476246" y="3047"/>
                </a:lnTo>
                <a:close/>
              </a:path>
              <a:path w="5211445" h="48260">
                <a:moveTo>
                  <a:pt x="514346" y="3047"/>
                </a:moveTo>
                <a:lnTo>
                  <a:pt x="495296" y="3047"/>
                </a:lnTo>
                <a:lnTo>
                  <a:pt x="495296" y="22097"/>
                </a:lnTo>
                <a:lnTo>
                  <a:pt x="514346" y="22097"/>
                </a:lnTo>
                <a:lnTo>
                  <a:pt x="514346" y="3047"/>
                </a:lnTo>
                <a:close/>
              </a:path>
              <a:path w="5211445" h="48260">
                <a:moveTo>
                  <a:pt x="552446" y="3047"/>
                </a:moveTo>
                <a:lnTo>
                  <a:pt x="533396" y="3047"/>
                </a:lnTo>
                <a:lnTo>
                  <a:pt x="533396" y="22097"/>
                </a:lnTo>
                <a:lnTo>
                  <a:pt x="552446" y="22097"/>
                </a:lnTo>
                <a:lnTo>
                  <a:pt x="552446" y="3047"/>
                </a:lnTo>
                <a:close/>
              </a:path>
              <a:path w="5211445" h="48260">
                <a:moveTo>
                  <a:pt x="590546" y="3047"/>
                </a:moveTo>
                <a:lnTo>
                  <a:pt x="571496" y="3047"/>
                </a:lnTo>
                <a:lnTo>
                  <a:pt x="571496" y="22097"/>
                </a:lnTo>
                <a:lnTo>
                  <a:pt x="590546" y="22097"/>
                </a:lnTo>
                <a:lnTo>
                  <a:pt x="590546" y="3047"/>
                </a:lnTo>
                <a:close/>
              </a:path>
              <a:path w="5211445" h="48260">
                <a:moveTo>
                  <a:pt x="628646" y="3047"/>
                </a:moveTo>
                <a:lnTo>
                  <a:pt x="609596" y="3047"/>
                </a:lnTo>
                <a:lnTo>
                  <a:pt x="609596" y="22097"/>
                </a:lnTo>
                <a:lnTo>
                  <a:pt x="628646" y="22097"/>
                </a:lnTo>
                <a:lnTo>
                  <a:pt x="628646" y="3047"/>
                </a:lnTo>
                <a:close/>
              </a:path>
              <a:path w="5211445" h="48260">
                <a:moveTo>
                  <a:pt x="666746" y="3047"/>
                </a:moveTo>
                <a:lnTo>
                  <a:pt x="647696" y="3047"/>
                </a:lnTo>
                <a:lnTo>
                  <a:pt x="647696" y="22097"/>
                </a:lnTo>
                <a:lnTo>
                  <a:pt x="666746" y="22097"/>
                </a:lnTo>
                <a:lnTo>
                  <a:pt x="666746" y="3047"/>
                </a:lnTo>
                <a:close/>
              </a:path>
              <a:path w="5211445" h="48260">
                <a:moveTo>
                  <a:pt x="704846" y="3047"/>
                </a:moveTo>
                <a:lnTo>
                  <a:pt x="685796" y="3047"/>
                </a:lnTo>
                <a:lnTo>
                  <a:pt x="685796" y="22097"/>
                </a:lnTo>
                <a:lnTo>
                  <a:pt x="704846" y="22097"/>
                </a:lnTo>
                <a:lnTo>
                  <a:pt x="704846" y="3047"/>
                </a:lnTo>
                <a:close/>
              </a:path>
              <a:path w="5211445" h="48260">
                <a:moveTo>
                  <a:pt x="742946" y="3047"/>
                </a:moveTo>
                <a:lnTo>
                  <a:pt x="723896" y="3047"/>
                </a:lnTo>
                <a:lnTo>
                  <a:pt x="723896" y="22097"/>
                </a:lnTo>
                <a:lnTo>
                  <a:pt x="742946" y="22097"/>
                </a:lnTo>
                <a:lnTo>
                  <a:pt x="742946" y="3047"/>
                </a:lnTo>
                <a:close/>
              </a:path>
              <a:path w="5211445" h="48260">
                <a:moveTo>
                  <a:pt x="781046" y="3047"/>
                </a:moveTo>
                <a:lnTo>
                  <a:pt x="761996" y="3047"/>
                </a:lnTo>
                <a:lnTo>
                  <a:pt x="761996" y="22097"/>
                </a:lnTo>
                <a:lnTo>
                  <a:pt x="781046" y="22097"/>
                </a:lnTo>
                <a:lnTo>
                  <a:pt x="781046" y="3047"/>
                </a:lnTo>
                <a:close/>
              </a:path>
              <a:path w="5211445" h="48260">
                <a:moveTo>
                  <a:pt x="819146" y="3047"/>
                </a:moveTo>
                <a:lnTo>
                  <a:pt x="800096" y="3047"/>
                </a:lnTo>
                <a:lnTo>
                  <a:pt x="800096" y="22097"/>
                </a:lnTo>
                <a:lnTo>
                  <a:pt x="819146" y="22097"/>
                </a:lnTo>
                <a:lnTo>
                  <a:pt x="819146" y="3047"/>
                </a:lnTo>
                <a:close/>
              </a:path>
              <a:path w="5211445" h="48260">
                <a:moveTo>
                  <a:pt x="857246" y="3047"/>
                </a:moveTo>
                <a:lnTo>
                  <a:pt x="838196" y="3047"/>
                </a:lnTo>
                <a:lnTo>
                  <a:pt x="838196" y="22097"/>
                </a:lnTo>
                <a:lnTo>
                  <a:pt x="857246" y="22097"/>
                </a:lnTo>
                <a:lnTo>
                  <a:pt x="857246" y="3047"/>
                </a:lnTo>
                <a:close/>
              </a:path>
              <a:path w="5211445" h="48260">
                <a:moveTo>
                  <a:pt x="895346" y="3047"/>
                </a:moveTo>
                <a:lnTo>
                  <a:pt x="876296" y="3047"/>
                </a:lnTo>
                <a:lnTo>
                  <a:pt x="876296" y="22097"/>
                </a:lnTo>
                <a:lnTo>
                  <a:pt x="895346" y="22097"/>
                </a:lnTo>
                <a:lnTo>
                  <a:pt x="895346" y="3047"/>
                </a:lnTo>
                <a:close/>
              </a:path>
              <a:path w="5211445" h="48260">
                <a:moveTo>
                  <a:pt x="933446" y="2285"/>
                </a:moveTo>
                <a:lnTo>
                  <a:pt x="914396" y="2285"/>
                </a:lnTo>
                <a:lnTo>
                  <a:pt x="914396" y="21335"/>
                </a:lnTo>
                <a:lnTo>
                  <a:pt x="933446" y="21335"/>
                </a:lnTo>
                <a:lnTo>
                  <a:pt x="933446" y="2285"/>
                </a:lnTo>
                <a:close/>
              </a:path>
              <a:path w="5211445" h="48260">
                <a:moveTo>
                  <a:pt x="971546" y="2285"/>
                </a:moveTo>
                <a:lnTo>
                  <a:pt x="952496" y="2285"/>
                </a:lnTo>
                <a:lnTo>
                  <a:pt x="952496" y="21335"/>
                </a:lnTo>
                <a:lnTo>
                  <a:pt x="971546" y="21335"/>
                </a:lnTo>
                <a:lnTo>
                  <a:pt x="971546" y="2285"/>
                </a:lnTo>
                <a:close/>
              </a:path>
              <a:path w="5211445" h="48260">
                <a:moveTo>
                  <a:pt x="1009646" y="2285"/>
                </a:moveTo>
                <a:lnTo>
                  <a:pt x="990596" y="2285"/>
                </a:lnTo>
                <a:lnTo>
                  <a:pt x="990596" y="21335"/>
                </a:lnTo>
                <a:lnTo>
                  <a:pt x="1009646" y="21335"/>
                </a:lnTo>
                <a:lnTo>
                  <a:pt x="1009646" y="2285"/>
                </a:lnTo>
                <a:close/>
              </a:path>
              <a:path w="5211445" h="48260">
                <a:moveTo>
                  <a:pt x="1047746" y="2285"/>
                </a:moveTo>
                <a:lnTo>
                  <a:pt x="1028696" y="2285"/>
                </a:lnTo>
                <a:lnTo>
                  <a:pt x="1028696" y="21335"/>
                </a:lnTo>
                <a:lnTo>
                  <a:pt x="1047746" y="21335"/>
                </a:lnTo>
                <a:lnTo>
                  <a:pt x="1047746" y="2285"/>
                </a:lnTo>
                <a:close/>
              </a:path>
              <a:path w="5211445" h="48260">
                <a:moveTo>
                  <a:pt x="1085846" y="2285"/>
                </a:moveTo>
                <a:lnTo>
                  <a:pt x="1066796" y="2285"/>
                </a:lnTo>
                <a:lnTo>
                  <a:pt x="1066796" y="21335"/>
                </a:lnTo>
                <a:lnTo>
                  <a:pt x="1085846" y="21335"/>
                </a:lnTo>
                <a:lnTo>
                  <a:pt x="1085846" y="2285"/>
                </a:lnTo>
                <a:close/>
              </a:path>
              <a:path w="5211445" h="48260">
                <a:moveTo>
                  <a:pt x="1123946" y="2285"/>
                </a:moveTo>
                <a:lnTo>
                  <a:pt x="1104896" y="2285"/>
                </a:lnTo>
                <a:lnTo>
                  <a:pt x="1104896" y="21335"/>
                </a:lnTo>
                <a:lnTo>
                  <a:pt x="1123946" y="21335"/>
                </a:lnTo>
                <a:lnTo>
                  <a:pt x="1123946" y="2285"/>
                </a:lnTo>
                <a:close/>
              </a:path>
              <a:path w="5211445" h="48260">
                <a:moveTo>
                  <a:pt x="1162046" y="2285"/>
                </a:moveTo>
                <a:lnTo>
                  <a:pt x="1142996" y="2285"/>
                </a:lnTo>
                <a:lnTo>
                  <a:pt x="1142996" y="21335"/>
                </a:lnTo>
                <a:lnTo>
                  <a:pt x="1162046" y="21335"/>
                </a:lnTo>
                <a:lnTo>
                  <a:pt x="1162046" y="2285"/>
                </a:lnTo>
                <a:close/>
              </a:path>
              <a:path w="5211445" h="48260">
                <a:moveTo>
                  <a:pt x="1200146" y="2285"/>
                </a:moveTo>
                <a:lnTo>
                  <a:pt x="1181096" y="2285"/>
                </a:lnTo>
                <a:lnTo>
                  <a:pt x="1181096" y="21335"/>
                </a:lnTo>
                <a:lnTo>
                  <a:pt x="1200146" y="21335"/>
                </a:lnTo>
                <a:lnTo>
                  <a:pt x="1200146" y="2285"/>
                </a:lnTo>
                <a:close/>
              </a:path>
              <a:path w="5211445" h="48260">
                <a:moveTo>
                  <a:pt x="1238246" y="2285"/>
                </a:moveTo>
                <a:lnTo>
                  <a:pt x="1219196" y="2285"/>
                </a:lnTo>
                <a:lnTo>
                  <a:pt x="1219196" y="21335"/>
                </a:lnTo>
                <a:lnTo>
                  <a:pt x="1238246" y="21335"/>
                </a:lnTo>
                <a:lnTo>
                  <a:pt x="1238246" y="2285"/>
                </a:lnTo>
                <a:close/>
              </a:path>
              <a:path w="5211445" h="48260">
                <a:moveTo>
                  <a:pt x="1276346" y="2285"/>
                </a:moveTo>
                <a:lnTo>
                  <a:pt x="1257296" y="2285"/>
                </a:lnTo>
                <a:lnTo>
                  <a:pt x="1257296" y="21335"/>
                </a:lnTo>
                <a:lnTo>
                  <a:pt x="1276346" y="21335"/>
                </a:lnTo>
                <a:lnTo>
                  <a:pt x="1276346" y="2285"/>
                </a:lnTo>
                <a:close/>
              </a:path>
              <a:path w="5211445" h="48260">
                <a:moveTo>
                  <a:pt x="1314446" y="2285"/>
                </a:moveTo>
                <a:lnTo>
                  <a:pt x="1295396" y="2285"/>
                </a:lnTo>
                <a:lnTo>
                  <a:pt x="1295396" y="21335"/>
                </a:lnTo>
                <a:lnTo>
                  <a:pt x="1314446" y="21335"/>
                </a:lnTo>
                <a:lnTo>
                  <a:pt x="1314446" y="2285"/>
                </a:lnTo>
                <a:close/>
              </a:path>
              <a:path w="5211445" h="48260">
                <a:moveTo>
                  <a:pt x="1352546" y="2285"/>
                </a:moveTo>
                <a:lnTo>
                  <a:pt x="1333496" y="2285"/>
                </a:lnTo>
                <a:lnTo>
                  <a:pt x="1333496" y="21335"/>
                </a:lnTo>
                <a:lnTo>
                  <a:pt x="1352546" y="21335"/>
                </a:lnTo>
                <a:lnTo>
                  <a:pt x="1352546" y="2285"/>
                </a:lnTo>
                <a:close/>
              </a:path>
              <a:path w="5211445" h="48260">
                <a:moveTo>
                  <a:pt x="1390646" y="2285"/>
                </a:moveTo>
                <a:lnTo>
                  <a:pt x="1371596" y="2285"/>
                </a:lnTo>
                <a:lnTo>
                  <a:pt x="1371596" y="21335"/>
                </a:lnTo>
                <a:lnTo>
                  <a:pt x="1390646" y="21335"/>
                </a:lnTo>
                <a:lnTo>
                  <a:pt x="1390646" y="2285"/>
                </a:lnTo>
                <a:close/>
              </a:path>
              <a:path w="5211445" h="48260">
                <a:moveTo>
                  <a:pt x="1428746" y="2285"/>
                </a:moveTo>
                <a:lnTo>
                  <a:pt x="1409696" y="2285"/>
                </a:lnTo>
                <a:lnTo>
                  <a:pt x="1409696" y="21335"/>
                </a:lnTo>
                <a:lnTo>
                  <a:pt x="1428746" y="21335"/>
                </a:lnTo>
                <a:lnTo>
                  <a:pt x="1428746" y="2285"/>
                </a:lnTo>
                <a:close/>
              </a:path>
              <a:path w="5211445" h="48260">
                <a:moveTo>
                  <a:pt x="1466846" y="2285"/>
                </a:moveTo>
                <a:lnTo>
                  <a:pt x="1447796" y="2285"/>
                </a:lnTo>
                <a:lnTo>
                  <a:pt x="1447796" y="21335"/>
                </a:lnTo>
                <a:lnTo>
                  <a:pt x="1466846" y="21335"/>
                </a:lnTo>
                <a:lnTo>
                  <a:pt x="1466846" y="2285"/>
                </a:lnTo>
                <a:close/>
              </a:path>
              <a:path w="5211445" h="48260">
                <a:moveTo>
                  <a:pt x="1504946" y="2285"/>
                </a:moveTo>
                <a:lnTo>
                  <a:pt x="1485896" y="2285"/>
                </a:lnTo>
                <a:lnTo>
                  <a:pt x="1485896" y="21335"/>
                </a:lnTo>
                <a:lnTo>
                  <a:pt x="1504946" y="21335"/>
                </a:lnTo>
                <a:lnTo>
                  <a:pt x="1504946" y="2285"/>
                </a:lnTo>
                <a:close/>
              </a:path>
              <a:path w="5211445" h="48260">
                <a:moveTo>
                  <a:pt x="1543046" y="2285"/>
                </a:moveTo>
                <a:lnTo>
                  <a:pt x="1523996" y="2285"/>
                </a:lnTo>
                <a:lnTo>
                  <a:pt x="1523996" y="21335"/>
                </a:lnTo>
                <a:lnTo>
                  <a:pt x="1543046" y="21335"/>
                </a:lnTo>
                <a:lnTo>
                  <a:pt x="1543046" y="2285"/>
                </a:lnTo>
                <a:close/>
              </a:path>
              <a:path w="5211445" h="48260">
                <a:moveTo>
                  <a:pt x="1581146" y="2285"/>
                </a:moveTo>
                <a:lnTo>
                  <a:pt x="1562096" y="2285"/>
                </a:lnTo>
                <a:lnTo>
                  <a:pt x="1562096" y="21335"/>
                </a:lnTo>
                <a:lnTo>
                  <a:pt x="1581146" y="21335"/>
                </a:lnTo>
                <a:lnTo>
                  <a:pt x="1581146" y="2285"/>
                </a:lnTo>
                <a:close/>
              </a:path>
              <a:path w="5211445" h="48260">
                <a:moveTo>
                  <a:pt x="1619246" y="2285"/>
                </a:moveTo>
                <a:lnTo>
                  <a:pt x="1600196" y="2285"/>
                </a:lnTo>
                <a:lnTo>
                  <a:pt x="1600196" y="21335"/>
                </a:lnTo>
                <a:lnTo>
                  <a:pt x="1619246" y="21335"/>
                </a:lnTo>
                <a:lnTo>
                  <a:pt x="1619246" y="2285"/>
                </a:lnTo>
                <a:close/>
              </a:path>
              <a:path w="5211445" h="48260">
                <a:moveTo>
                  <a:pt x="1657346" y="2285"/>
                </a:moveTo>
                <a:lnTo>
                  <a:pt x="1638296" y="2285"/>
                </a:lnTo>
                <a:lnTo>
                  <a:pt x="1638296" y="21335"/>
                </a:lnTo>
                <a:lnTo>
                  <a:pt x="1657346" y="21335"/>
                </a:lnTo>
                <a:lnTo>
                  <a:pt x="1657346" y="2285"/>
                </a:lnTo>
                <a:close/>
              </a:path>
              <a:path w="5211445" h="48260">
                <a:moveTo>
                  <a:pt x="1695446" y="2285"/>
                </a:moveTo>
                <a:lnTo>
                  <a:pt x="1676396" y="2285"/>
                </a:lnTo>
                <a:lnTo>
                  <a:pt x="1676396" y="21335"/>
                </a:lnTo>
                <a:lnTo>
                  <a:pt x="1695446" y="21335"/>
                </a:lnTo>
                <a:lnTo>
                  <a:pt x="1695446" y="2285"/>
                </a:lnTo>
                <a:close/>
              </a:path>
              <a:path w="5211445" h="48260">
                <a:moveTo>
                  <a:pt x="1733546" y="2285"/>
                </a:moveTo>
                <a:lnTo>
                  <a:pt x="1714496" y="2285"/>
                </a:lnTo>
                <a:lnTo>
                  <a:pt x="1714496" y="21335"/>
                </a:lnTo>
                <a:lnTo>
                  <a:pt x="1733546" y="21335"/>
                </a:lnTo>
                <a:lnTo>
                  <a:pt x="1733546" y="2285"/>
                </a:lnTo>
                <a:close/>
              </a:path>
              <a:path w="5211445" h="48260">
                <a:moveTo>
                  <a:pt x="1771646" y="2285"/>
                </a:moveTo>
                <a:lnTo>
                  <a:pt x="1752596" y="2285"/>
                </a:lnTo>
                <a:lnTo>
                  <a:pt x="1752596" y="21335"/>
                </a:lnTo>
                <a:lnTo>
                  <a:pt x="1771646" y="21335"/>
                </a:lnTo>
                <a:lnTo>
                  <a:pt x="1771646" y="2285"/>
                </a:lnTo>
                <a:close/>
              </a:path>
              <a:path w="5211445" h="48260">
                <a:moveTo>
                  <a:pt x="1809746" y="2285"/>
                </a:moveTo>
                <a:lnTo>
                  <a:pt x="1790696" y="2285"/>
                </a:lnTo>
                <a:lnTo>
                  <a:pt x="1790696" y="21335"/>
                </a:lnTo>
                <a:lnTo>
                  <a:pt x="1809746" y="21335"/>
                </a:lnTo>
                <a:lnTo>
                  <a:pt x="1809746" y="2285"/>
                </a:lnTo>
                <a:close/>
              </a:path>
              <a:path w="5211445" h="48260">
                <a:moveTo>
                  <a:pt x="1847846" y="2285"/>
                </a:moveTo>
                <a:lnTo>
                  <a:pt x="1828796" y="2285"/>
                </a:lnTo>
                <a:lnTo>
                  <a:pt x="1828796" y="21335"/>
                </a:lnTo>
                <a:lnTo>
                  <a:pt x="1847846" y="21335"/>
                </a:lnTo>
                <a:lnTo>
                  <a:pt x="1847846" y="2285"/>
                </a:lnTo>
                <a:close/>
              </a:path>
              <a:path w="5211445" h="48260">
                <a:moveTo>
                  <a:pt x="1885946" y="2285"/>
                </a:moveTo>
                <a:lnTo>
                  <a:pt x="1866896" y="2285"/>
                </a:lnTo>
                <a:lnTo>
                  <a:pt x="1866896" y="21335"/>
                </a:lnTo>
                <a:lnTo>
                  <a:pt x="1885946" y="21335"/>
                </a:lnTo>
                <a:lnTo>
                  <a:pt x="1885946" y="2285"/>
                </a:lnTo>
                <a:close/>
              </a:path>
              <a:path w="5211445" h="48260">
                <a:moveTo>
                  <a:pt x="1924046" y="2285"/>
                </a:moveTo>
                <a:lnTo>
                  <a:pt x="1904996" y="2285"/>
                </a:lnTo>
                <a:lnTo>
                  <a:pt x="1904996" y="21335"/>
                </a:lnTo>
                <a:lnTo>
                  <a:pt x="1924046" y="21335"/>
                </a:lnTo>
                <a:lnTo>
                  <a:pt x="1924046" y="2285"/>
                </a:lnTo>
                <a:close/>
              </a:path>
              <a:path w="5211445" h="48260">
                <a:moveTo>
                  <a:pt x="1962146" y="2285"/>
                </a:moveTo>
                <a:lnTo>
                  <a:pt x="1943096" y="2285"/>
                </a:lnTo>
                <a:lnTo>
                  <a:pt x="1943096" y="21335"/>
                </a:lnTo>
                <a:lnTo>
                  <a:pt x="1962146" y="21335"/>
                </a:lnTo>
                <a:lnTo>
                  <a:pt x="1962146" y="2285"/>
                </a:lnTo>
                <a:close/>
              </a:path>
              <a:path w="5211445" h="48260">
                <a:moveTo>
                  <a:pt x="2000246" y="2285"/>
                </a:moveTo>
                <a:lnTo>
                  <a:pt x="1981196" y="2285"/>
                </a:lnTo>
                <a:lnTo>
                  <a:pt x="1981196" y="21335"/>
                </a:lnTo>
                <a:lnTo>
                  <a:pt x="2000246" y="21335"/>
                </a:lnTo>
                <a:lnTo>
                  <a:pt x="2000246" y="2285"/>
                </a:lnTo>
                <a:close/>
              </a:path>
              <a:path w="5211445" h="48260">
                <a:moveTo>
                  <a:pt x="2038346" y="2285"/>
                </a:moveTo>
                <a:lnTo>
                  <a:pt x="2019296" y="2285"/>
                </a:lnTo>
                <a:lnTo>
                  <a:pt x="2019296" y="21335"/>
                </a:lnTo>
                <a:lnTo>
                  <a:pt x="2038346" y="21335"/>
                </a:lnTo>
                <a:lnTo>
                  <a:pt x="2038346" y="2285"/>
                </a:lnTo>
                <a:close/>
              </a:path>
              <a:path w="5211445" h="48260">
                <a:moveTo>
                  <a:pt x="2076446" y="2285"/>
                </a:moveTo>
                <a:lnTo>
                  <a:pt x="2057396" y="2285"/>
                </a:lnTo>
                <a:lnTo>
                  <a:pt x="2057396" y="21335"/>
                </a:lnTo>
                <a:lnTo>
                  <a:pt x="2076446" y="21335"/>
                </a:lnTo>
                <a:lnTo>
                  <a:pt x="2076446" y="2285"/>
                </a:lnTo>
                <a:close/>
              </a:path>
              <a:path w="5211445" h="48260">
                <a:moveTo>
                  <a:pt x="2114546" y="2285"/>
                </a:moveTo>
                <a:lnTo>
                  <a:pt x="2095496" y="2285"/>
                </a:lnTo>
                <a:lnTo>
                  <a:pt x="2095496" y="21335"/>
                </a:lnTo>
                <a:lnTo>
                  <a:pt x="2114546" y="21335"/>
                </a:lnTo>
                <a:lnTo>
                  <a:pt x="2114546" y="2285"/>
                </a:lnTo>
                <a:close/>
              </a:path>
              <a:path w="5211445" h="48260">
                <a:moveTo>
                  <a:pt x="2152646" y="1523"/>
                </a:moveTo>
                <a:lnTo>
                  <a:pt x="2133596" y="2285"/>
                </a:lnTo>
                <a:lnTo>
                  <a:pt x="2133596" y="21335"/>
                </a:lnTo>
                <a:lnTo>
                  <a:pt x="2152646" y="20573"/>
                </a:lnTo>
                <a:lnTo>
                  <a:pt x="2152646" y="1523"/>
                </a:lnTo>
                <a:close/>
              </a:path>
              <a:path w="5211445" h="48260">
                <a:moveTo>
                  <a:pt x="2190746" y="1523"/>
                </a:moveTo>
                <a:lnTo>
                  <a:pt x="2171696" y="1523"/>
                </a:lnTo>
                <a:lnTo>
                  <a:pt x="2171696" y="20573"/>
                </a:lnTo>
                <a:lnTo>
                  <a:pt x="2190746" y="20573"/>
                </a:lnTo>
                <a:lnTo>
                  <a:pt x="2190746" y="1523"/>
                </a:lnTo>
                <a:close/>
              </a:path>
              <a:path w="5211445" h="48260">
                <a:moveTo>
                  <a:pt x="2228846" y="1523"/>
                </a:moveTo>
                <a:lnTo>
                  <a:pt x="2209796" y="1523"/>
                </a:lnTo>
                <a:lnTo>
                  <a:pt x="2209796" y="20573"/>
                </a:lnTo>
                <a:lnTo>
                  <a:pt x="2228846" y="20573"/>
                </a:lnTo>
                <a:lnTo>
                  <a:pt x="2228846" y="1523"/>
                </a:lnTo>
                <a:close/>
              </a:path>
              <a:path w="5211445" h="48260">
                <a:moveTo>
                  <a:pt x="2266946" y="1523"/>
                </a:moveTo>
                <a:lnTo>
                  <a:pt x="2247896" y="1523"/>
                </a:lnTo>
                <a:lnTo>
                  <a:pt x="2247896" y="20573"/>
                </a:lnTo>
                <a:lnTo>
                  <a:pt x="2266946" y="20573"/>
                </a:lnTo>
                <a:lnTo>
                  <a:pt x="2266946" y="1523"/>
                </a:lnTo>
                <a:close/>
              </a:path>
              <a:path w="5211445" h="48260">
                <a:moveTo>
                  <a:pt x="2305046" y="1523"/>
                </a:moveTo>
                <a:lnTo>
                  <a:pt x="2285996" y="1523"/>
                </a:lnTo>
                <a:lnTo>
                  <a:pt x="2285996" y="20573"/>
                </a:lnTo>
                <a:lnTo>
                  <a:pt x="2305046" y="20573"/>
                </a:lnTo>
                <a:lnTo>
                  <a:pt x="2305046" y="1523"/>
                </a:lnTo>
                <a:close/>
              </a:path>
              <a:path w="5211445" h="48260">
                <a:moveTo>
                  <a:pt x="2343146" y="1523"/>
                </a:moveTo>
                <a:lnTo>
                  <a:pt x="2324096" y="1523"/>
                </a:lnTo>
                <a:lnTo>
                  <a:pt x="2324096" y="20573"/>
                </a:lnTo>
                <a:lnTo>
                  <a:pt x="2343146" y="20573"/>
                </a:lnTo>
                <a:lnTo>
                  <a:pt x="2343146" y="1523"/>
                </a:lnTo>
                <a:close/>
              </a:path>
              <a:path w="5211445" h="48260">
                <a:moveTo>
                  <a:pt x="2381246" y="1523"/>
                </a:moveTo>
                <a:lnTo>
                  <a:pt x="2362196" y="1523"/>
                </a:lnTo>
                <a:lnTo>
                  <a:pt x="2362196" y="20573"/>
                </a:lnTo>
                <a:lnTo>
                  <a:pt x="2381246" y="20573"/>
                </a:lnTo>
                <a:lnTo>
                  <a:pt x="2381246" y="1523"/>
                </a:lnTo>
                <a:close/>
              </a:path>
              <a:path w="5211445" h="48260">
                <a:moveTo>
                  <a:pt x="2419346" y="1523"/>
                </a:moveTo>
                <a:lnTo>
                  <a:pt x="2400296" y="1523"/>
                </a:lnTo>
                <a:lnTo>
                  <a:pt x="2400296" y="20573"/>
                </a:lnTo>
                <a:lnTo>
                  <a:pt x="2419346" y="20573"/>
                </a:lnTo>
                <a:lnTo>
                  <a:pt x="2419346" y="1523"/>
                </a:lnTo>
                <a:close/>
              </a:path>
              <a:path w="5211445" h="48260">
                <a:moveTo>
                  <a:pt x="2457446" y="1523"/>
                </a:moveTo>
                <a:lnTo>
                  <a:pt x="2438396" y="1523"/>
                </a:lnTo>
                <a:lnTo>
                  <a:pt x="2438396" y="20573"/>
                </a:lnTo>
                <a:lnTo>
                  <a:pt x="2457446" y="20573"/>
                </a:lnTo>
                <a:lnTo>
                  <a:pt x="2457446" y="1523"/>
                </a:lnTo>
                <a:close/>
              </a:path>
              <a:path w="5211445" h="48260">
                <a:moveTo>
                  <a:pt x="2495546" y="1523"/>
                </a:moveTo>
                <a:lnTo>
                  <a:pt x="2476496" y="1523"/>
                </a:lnTo>
                <a:lnTo>
                  <a:pt x="2476496" y="20573"/>
                </a:lnTo>
                <a:lnTo>
                  <a:pt x="2495546" y="20573"/>
                </a:lnTo>
                <a:lnTo>
                  <a:pt x="2495546" y="1523"/>
                </a:lnTo>
                <a:close/>
              </a:path>
              <a:path w="5211445" h="48260">
                <a:moveTo>
                  <a:pt x="2533646" y="1523"/>
                </a:moveTo>
                <a:lnTo>
                  <a:pt x="2514596" y="1523"/>
                </a:lnTo>
                <a:lnTo>
                  <a:pt x="2514596" y="20573"/>
                </a:lnTo>
                <a:lnTo>
                  <a:pt x="2533646" y="20573"/>
                </a:lnTo>
                <a:lnTo>
                  <a:pt x="2533646" y="1523"/>
                </a:lnTo>
                <a:close/>
              </a:path>
              <a:path w="5211445" h="48260">
                <a:moveTo>
                  <a:pt x="2571746" y="1523"/>
                </a:moveTo>
                <a:lnTo>
                  <a:pt x="2552696" y="1523"/>
                </a:lnTo>
                <a:lnTo>
                  <a:pt x="2552696" y="20573"/>
                </a:lnTo>
                <a:lnTo>
                  <a:pt x="2571746" y="20573"/>
                </a:lnTo>
                <a:lnTo>
                  <a:pt x="2571746" y="1523"/>
                </a:lnTo>
                <a:close/>
              </a:path>
              <a:path w="5211445" h="48260">
                <a:moveTo>
                  <a:pt x="2609846" y="1523"/>
                </a:moveTo>
                <a:lnTo>
                  <a:pt x="2590796" y="1523"/>
                </a:lnTo>
                <a:lnTo>
                  <a:pt x="2590796" y="20573"/>
                </a:lnTo>
                <a:lnTo>
                  <a:pt x="2609846" y="20573"/>
                </a:lnTo>
                <a:lnTo>
                  <a:pt x="2609846" y="1523"/>
                </a:lnTo>
                <a:close/>
              </a:path>
              <a:path w="5211445" h="48260">
                <a:moveTo>
                  <a:pt x="2647946" y="1523"/>
                </a:moveTo>
                <a:lnTo>
                  <a:pt x="2628896" y="1523"/>
                </a:lnTo>
                <a:lnTo>
                  <a:pt x="2628896" y="20573"/>
                </a:lnTo>
                <a:lnTo>
                  <a:pt x="2647946" y="20573"/>
                </a:lnTo>
                <a:lnTo>
                  <a:pt x="2647946" y="1523"/>
                </a:lnTo>
                <a:close/>
              </a:path>
              <a:path w="5211445" h="48260">
                <a:moveTo>
                  <a:pt x="2686046" y="1523"/>
                </a:moveTo>
                <a:lnTo>
                  <a:pt x="2666996" y="1523"/>
                </a:lnTo>
                <a:lnTo>
                  <a:pt x="2666996" y="20573"/>
                </a:lnTo>
                <a:lnTo>
                  <a:pt x="2686046" y="20573"/>
                </a:lnTo>
                <a:lnTo>
                  <a:pt x="2686046" y="1523"/>
                </a:lnTo>
                <a:close/>
              </a:path>
              <a:path w="5211445" h="48260">
                <a:moveTo>
                  <a:pt x="2724146" y="1523"/>
                </a:moveTo>
                <a:lnTo>
                  <a:pt x="2705096" y="1523"/>
                </a:lnTo>
                <a:lnTo>
                  <a:pt x="2705096" y="20573"/>
                </a:lnTo>
                <a:lnTo>
                  <a:pt x="2724146" y="20573"/>
                </a:lnTo>
                <a:lnTo>
                  <a:pt x="2724146" y="1523"/>
                </a:lnTo>
                <a:close/>
              </a:path>
              <a:path w="5211445" h="48260">
                <a:moveTo>
                  <a:pt x="2762246" y="1523"/>
                </a:moveTo>
                <a:lnTo>
                  <a:pt x="2743196" y="1523"/>
                </a:lnTo>
                <a:lnTo>
                  <a:pt x="2743196" y="20573"/>
                </a:lnTo>
                <a:lnTo>
                  <a:pt x="2762246" y="20573"/>
                </a:lnTo>
                <a:lnTo>
                  <a:pt x="2762246" y="1523"/>
                </a:lnTo>
                <a:close/>
              </a:path>
              <a:path w="5211445" h="48260">
                <a:moveTo>
                  <a:pt x="2800346" y="1523"/>
                </a:moveTo>
                <a:lnTo>
                  <a:pt x="2781296" y="1523"/>
                </a:lnTo>
                <a:lnTo>
                  <a:pt x="2781296" y="20573"/>
                </a:lnTo>
                <a:lnTo>
                  <a:pt x="2800346" y="20573"/>
                </a:lnTo>
                <a:lnTo>
                  <a:pt x="2800346" y="1523"/>
                </a:lnTo>
                <a:close/>
              </a:path>
              <a:path w="5211445" h="48260">
                <a:moveTo>
                  <a:pt x="2838446" y="1523"/>
                </a:moveTo>
                <a:lnTo>
                  <a:pt x="2819396" y="1523"/>
                </a:lnTo>
                <a:lnTo>
                  <a:pt x="2819396" y="20573"/>
                </a:lnTo>
                <a:lnTo>
                  <a:pt x="2838446" y="20573"/>
                </a:lnTo>
                <a:lnTo>
                  <a:pt x="2838446" y="1523"/>
                </a:lnTo>
                <a:close/>
              </a:path>
              <a:path w="5211445" h="48260">
                <a:moveTo>
                  <a:pt x="2876546" y="1523"/>
                </a:moveTo>
                <a:lnTo>
                  <a:pt x="2857496" y="1523"/>
                </a:lnTo>
                <a:lnTo>
                  <a:pt x="2857496" y="20573"/>
                </a:lnTo>
                <a:lnTo>
                  <a:pt x="2876546" y="20573"/>
                </a:lnTo>
                <a:lnTo>
                  <a:pt x="2876546" y="1523"/>
                </a:lnTo>
                <a:close/>
              </a:path>
              <a:path w="5211445" h="48260">
                <a:moveTo>
                  <a:pt x="2914646" y="1523"/>
                </a:moveTo>
                <a:lnTo>
                  <a:pt x="2895596" y="1523"/>
                </a:lnTo>
                <a:lnTo>
                  <a:pt x="2895596" y="20573"/>
                </a:lnTo>
                <a:lnTo>
                  <a:pt x="2914646" y="20573"/>
                </a:lnTo>
                <a:lnTo>
                  <a:pt x="2914646" y="1523"/>
                </a:lnTo>
                <a:close/>
              </a:path>
              <a:path w="5211445" h="48260">
                <a:moveTo>
                  <a:pt x="2952746" y="1523"/>
                </a:moveTo>
                <a:lnTo>
                  <a:pt x="2933696" y="1523"/>
                </a:lnTo>
                <a:lnTo>
                  <a:pt x="2933696" y="20573"/>
                </a:lnTo>
                <a:lnTo>
                  <a:pt x="2952746" y="20573"/>
                </a:lnTo>
                <a:lnTo>
                  <a:pt x="2952746" y="1523"/>
                </a:lnTo>
                <a:close/>
              </a:path>
              <a:path w="5211445" h="48260">
                <a:moveTo>
                  <a:pt x="2990846" y="1523"/>
                </a:moveTo>
                <a:lnTo>
                  <a:pt x="2971796" y="1523"/>
                </a:lnTo>
                <a:lnTo>
                  <a:pt x="2971796" y="20573"/>
                </a:lnTo>
                <a:lnTo>
                  <a:pt x="2990846" y="20573"/>
                </a:lnTo>
                <a:lnTo>
                  <a:pt x="2990846" y="1523"/>
                </a:lnTo>
                <a:close/>
              </a:path>
              <a:path w="5211445" h="48260">
                <a:moveTo>
                  <a:pt x="3028946" y="1523"/>
                </a:moveTo>
                <a:lnTo>
                  <a:pt x="3009896" y="1523"/>
                </a:lnTo>
                <a:lnTo>
                  <a:pt x="3009896" y="20573"/>
                </a:lnTo>
                <a:lnTo>
                  <a:pt x="3028946" y="20573"/>
                </a:lnTo>
                <a:lnTo>
                  <a:pt x="3028946" y="1523"/>
                </a:lnTo>
                <a:close/>
              </a:path>
              <a:path w="5211445" h="48260">
                <a:moveTo>
                  <a:pt x="3067046" y="1523"/>
                </a:moveTo>
                <a:lnTo>
                  <a:pt x="3047996" y="1523"/>
                </a:lnTo>
                <a:lnTo>
                  <a:pt x="3047996" y="20573"/>
                </a:lnTo>
                <a:lnTo>
                  <a:pt x="3067046" y="20573"/>
                </a:lnTo>
                <a:lnTo>
                  <a:pt x="3067046" y="1523"/>
                </a:lnTo>
                <a:close/>
              </a:path>
              <a:path w="5211445" h="48260">
                <a:moveTo>
                  <a:pt x="3105146" y="1523"/>
                </a:moveTo>
                <a:lnTo>
                  <a:pt x="3086096" y="1523"/>
                </a:lnTo>
                <a:lnTo>
                  <a:pt x="3086096" y="20573"/>
                </a:lnTo>
                <a:lnTo>
                  <a:pt x="3105146" y="20573"/>
                </a:lnTo>
                <a:lnTo>
                  <a:pt x="3105146" y="1523"/>
                </a:lnTo>
                <a:close/>
              </a:path>
              <a:path w="5211445" h="48260">
                <a:moveTo>
                  <a:pt x="3143246" y="1523"/>
                </a:moveTo>
                <a:lnTo>
                  <a:pt x="3124196" y="1523"/>
                </a:lnTo>
                <a:lnTo>
                  <a:pt x="3124196" y="20573"/>
                </a:lnTo>
                <a:lnTo>
                  <a:pt x="3143246" y="20573"/>
                </a:lnTo>
                <a:lnTo>
                  <a:pt x="3143246" y="1523"/>
                </a:lnTo>
                <a:close/>
              </a:path>
              <a:path w="5211445" h="48260">
                <a:moveTo>
                  <a:pt x="3181346" y="1523"/>
                </a:moveTo>
                <a:lnTo>
                  <a:pt x="3162296" y="1523"/>
                </a:lnTo>
                <a:lnTo>
                  <a:pt x="3162296" y="20573"/>
                </a:lnTo>
                <a:lnTo>
                  <a:pt x="3181346" y="20573"/>
                </a:lnTo>
                <a:lnTo>
                  <a:pt x="3181346" y="1523"/>
                </a:lnTo>
                <a:close/>
              </a:path>
              <a:path w="5211445" h="48260">
                <a:moveTo>
                  <a:pt x="3219446" y="1523"/>
                </a:moveTo>
                <a:lnTo>
                  <a:pt x="3200396" y="1523"/>
                </a:lnTo>
                <a:lnTo>
                  <a:pt x="3200396" y="20573"/>
                </a:lnTo>
                <a:lnTo>
                  <a:pt x="3219446" y="20573"/>
                </a:lnTo>
                <a:lnTo>
                  <a:pt x="3219446" y="1523"/>
                </a:lnTo>
                <a:close/>
              </a:path>
              <a:path w="5211445" h="48260">
                <a:moveTo>
                  <a:pt x="3257546" y="1523"/>
                </a:moveTo>
                <a:lnTo>
                  <a:pt x="3238496" y="1523"/>
                </a:lnTo>
                <a:lnTo>
                  <a:pt x="3238496" y="20573"/>
                </a:lnTo>
                <a:lnTo>
                  <a:pt x="3257546" y="20573"/>
                </a:lnTo>
                <a:lnTo>
                  <a:pt x="3257546" y="1523"/>
                </a:lnTo>
                <a:close/>
              </a:path>
              <a:path w="5211445" h="48260">
                <a:moveTo>
                  <a:pt x="3295646" y="1523"/>
                </a:moveTo>
                <a:lnTo>
                  <a:pt x="3276596" y="1523"/>
                </a:lnTo>
                <a:lnTo>
                  <a:pt x="3276596" y="20573"/>
                </a:lnTo>
                <a:lnTo>
                  <a:pt x="3295646" y="20573"/>
                </a:lnTo>
                <a:lnTo>
                  <a:pt x="3295646" y="1523"/>
                </a:lnTo>
                <a:close/>
              </a:path>
              <a:path w="5211445" h="48260">
                <a:moveTo>
                  <a:pt x="3333746" y="1523"/>
                </a:moveTo>
                <a:lnTo>
                  <a:pt x="3314696" y="1523"/>
                </a:lnTo>
                <a:lnTo>
                  <a:pt x="3314696" y="20573"/>
                </a:lnTo>
                <a:lnTo>
                  <a:pt x="3333746" y="20573"/>
                </a:lnTo>
                <a:lnTo>
                  <a:pt x="3333746" y="1523"/>
                </a:lnTo>
                <a:close/>
              </a:path>
              <a:path w="5211445" h="48260">
                <a:moveTo>
                  <a:pt x="3371846" y="1523"/>
                </a:moveTo>
                <a:lnTo>
                  <a:pt x="3352796" y="1523"/>
                </a:lnTo>
                <a:lnTo>
                  <a:pt x="3352796" y="20573"/>
                </a:lnTo>
                <a:lnTo>
                  <a:pt x="3371846" y="20573"/>
                </a:lnTo>
                <a:lnTo>
                  <a:pt x="3371846" y="1523"/>
                </a:lnTo>
                <a:close/>
              </a:path>
              <a:path w="5211445" h="48260">
                <a:moveTo>
                  <a:pt x="3409946" y="761"/>
                </a:moveTo>
                <a:lnTo>
                  <a:pt x="3390896" y="1523"/>
                </a:lnTo>
                <a:lnTo>
                  <a:pt x="3390896" y="20573"/>
                </a:lnTo>
                <a:lnTo>
                  <a:pt x="3409946" y="19811"/>
                </a:lnTo>
                <a:lnTo>
                  <a:pt x="3409946" y="761"/>
                </a:lnTo>
                <a:close/>
              </a:path>
              <a:path w="5211445" h="48260">
                <a:moveTo>
                  <a:pt x="3448046" y="761"/>
                </a:moveTo>
                <a:lnTo>
                  <a:pt x="3428996" y="761"/>
                </a:lnTo>
                <a:lnTo>
                  <a:pt x="3428996" y="19811"/>
                </a:lnTo>
                <a:lnTo>
                  <a:pt x="3448046" y="19811"/>
                </a:lnTo>
                <a:lnTo>
                  <a:pt x="3448046" y="761"/>
                </a:lnTo>
                <a:close/>
              </a:path>
              <a:path w="5211445" h="48260">
                <a:moveTo>
                  <a:pt x="3486146" y="761"/>
                </a:moveTo>
                <a:lnTo>
                  <a:pt x="3467096" y="761"/>
                </a:lnTo>
                <a:lnTo>
                  <a:pt x="3467096" y="19811"/>
                </a:lnTo>
                <a:lnTo>
                  <a:pt x="3486146" y="19811"/>
                </a:lnTo>
                <a:lnTo>
                  <a:pt x="3486146" y="761"/>
                </a:lnTo>
                <a:close/>
              </a:path>
              <a:path w="5211445" h="48260">
                <a:moveTo>
                  <a:pt x="3524246" y="761"/>
                </a:moveTo>
                <a:lnTo>
                  <a:pt x="3505196" y="761"/>
                </a:lnTo>
                <a:lnTo>
                  <a:pt x="3505196" y="19811"/>
                </a:lnTo>
                <a:lnTo>
                  <a:pt x="3524246" y="19811"/>
                </a:lnTo>
                <a:lnTo>
                  <a:pt x="3524246" y="761"/>
                </a:lnTo>
                <a:close/>
              </a:path>
              <a:path w="5211445" h="48260">
                <a:moveTo>
                  <a:pt x="3562346" y="761"/>
                </a:moveTo>
                <a:lnTo>
                  <a:pt x="3543296" y="761"/>
                </a:lnTo>
                <a:lnTo>
                  <a:pt x="3543296" y="19811"/>
                </a:lnTo>
                <a:lnTo>
                  <a:pt x="3562346" y="19811"/>
                </a:lnTo>
                <a:lnTo>
                  <a:pt x="3562346" y="761"/>
                </a:lnTo>
                <a:close/>
              </a:path>
              <a:path w="5211445" h="48260">
                <a:moveTo>
                  <a:pt x="3600446" y="761"/>
                </a:moveTo>
                <a:lnTo>
                  <a:pt x="3581396" y="761"/>
                </a:lnTo>
                <a:lnTo>
                  <a:pt x="3581396" y="19811"/>
                </a:lnTo>
                <a:lnTo>
                  <a:pt x="3600446" y="19811"/>
                </a:lnTo>
                <a:lnTo>
                  <a:pt x="3600446" y="761"/>
                </a:lnTo>
                <a:close/>
              </a:path>
              <a:path w="5211445" h="48260">
                <a:moveTo>
                  <a:pt x="3638546" y="761"/>
                </a:moveTo>
                <a:lnTo>
                  <a:pt x="3619496" y="761"/>
                </a:lnTo>
                <a:lnTo>
                  <a:pt x="3619496" y="19811"/>
                </a:lnTo>
                <a:lnTo>
                  <a:pt x="3638546" y="19811"/>
                </a:lnTo>
                <a:lnTo>
                  <a:pt x="3638546" y="761"/>
                </a:lnTo>
                <a:close/>
              </a:path>
              <a:path w="5211445" h="48260">
                <a:moveTo>
                  <a:pt x="3676646" y="761"/>
                </a:moveTo>
                <a:lnTo>
                  <a:pt x="3657596" y="761"/>
                </a:lnTo>
                <a:lnTo>
                  <a:pt x="3657596" y="19811"/>
                </a:lnTo>
                <a:lnTo>
                  <a:pt x="3676646" y="19811"/>
                </a:lnTo>
                <a:lnTo>
                  <a:pt x="3676646" y="761"/>
                </a:lnTo>
                <a:close/>
              </a:path>
              <a:path w="5211445" h="48260">
                <a:moveTo>
                  <a:pt x="3714746" y="761"/>
                </a:moveTo>
                <a:lnTo>
                  <a:pt x="3695696" y="761"/>
                </a:lnTo>
                <a:lnTo>
                  <a:pt x="3695696" y="19811"/>
                </a:lnTo>
                <a:lnTo>
                  <a:pt x="3714746" y="19811"/>
                </a:lnTo>
                <a:lnTo>
                  <a:pt x="3714746" y="761"/>
                </a:lnTo>
                <a:close/>
              </a:path>
              <a:path w="5211445" h="48260">
                <a:moveTo>
                  <a:pt x="3752846" y="761"/>
                </a:moveTo>
                <a:lnTo>
                  <a:pt x="3733796" y="761"/>
                </a:lnTo>
                <a:lnTo>
                  <a:pt x="3733796" y="19811"/>
                </a:lnTo>
                <a:lnTo>
                  <a:pt x="3752846" y="19811"/>
                </a:lnTo>
                <a:lnTo>
                  <a:pt x="3752846" y="761"/>
                </a:lnTo>
                <a:close/>
              </a:path>
              <a:path w="5211445" h="48260">
                <a:moveTo>
                  <a:pt x="3790946" y="761"/>
                </a:moveTo>
                <a:lnTo>
                  <a:pt x="3771896" y="761"/>
                </a:lnTo>
                <a:lnTo>
                  <a:pt x="3771896" y="19811"/>
                </a:lnTo>
                <a:lnTo>
                  <a:pt x="3790946" y="19811"/>
                </a:lnTo>
                <a:lnTo>
                  <a:pt x="3790946" y="761"/>
                </a:lnTo>
                <a:close/>
              </a:path>
              <a:path w="5211445" h="48260">
                <a:moveTo>
                  <a:pt x="3829046" y="761"/>
                </a:moveTo>
                <a:lnTo>
                  <a:pt x="3809996" y="761"/>
                </a:lnTo>
                <a:lnTo>
                  <a:pt x="3809996" y="19811"/>
                </a:lnTo>
                <a:lnTo>
                  <a:pt x="3829046" y="19811"/>
                </a:lnTo>
                <a:lnTo>
                  <a:pt x="3829046" y="761"/>
                </a:lnTo>
                <a:close/>
              </a:path>
              <a:path w="5211445" h="48260">
                <a:moveTo>
                  <a:pt x="3867146" y="761"/>
                </a:moveTo>
                <a:lnTo>
                  <a:pt x="3848096" y="761"/>
                </a:lnTo>
                <a:lnTo>
                  <a:pt x="3848096" y="19811"/>
                </a:lnTo>
                <a:lnTo>
                  <a:pt x="3867146" y="19811"/>
                </a:lnTo>
                <a:lnTo>
                  <a:pt x="3867146" y="761"/>
                </a:lnTo>
                <a:close/>
              </a:path>
              <a:path w="5211445" h="48260">
                <a:moveTo>
                  <a:pt x="3905246" y="761"/>
                </a:moveTo>
                <a:lnTo>
                  <a:pt x="3886196" y="761"/>
                </a:lnTo>
                <a:lnTo>
                  <a:pt x="3886196" y="19811"/>
                </a:lnTo>
                <a:lnTo>
                  <a:pt x="3905246" y="19811"/>
                </a:lnTo>
                <a:lnTo>
                  <a:pt x="3905246" y="761"/>
                </a:lnTo>
                <a:close/>
              </a:path>
              <a:path w="5211445" h="48260">
                <a:moveTo>
                  <a:pt x="3943346" y="761"/>
                </a:moveTo>
                <a:lnTo>
                  <a:pt x="3924296" y="761"/>
                </a:lnTo>
                <a:lnTo>
                  <a:pt x="3924296" y="19811"/>
                </a:lnTo>
                <a:lnTo>
                  <a:pt x="3943346" y="19811"/>
                </a:lnTo>
                <a:lnTo>
                  <a:pt x="3943346" y="761"/>
                </a:lnTo>
                <a:close/>
              </a:path>
              <a:path w="5211445" h="48260">
                <a:moveTo>
                  <a:pt x="3981446" y="761"/>
                </a:moveTo>
                <a:lnTo>
                  <a:pt x="3962396" y="761"/>
                </a:lnTo>
                <a:lnTo>
                  <a:pt x="3962396" y="19811"/>
                </a:lnTo>
                <a:lnTo>
                  <a:pt x="3981446" y="19811"/>
                </a:lnTo>
                <a:lnTo>
                  <a:pt x="3981446" y="761"/>
                </a:lnTo>
                <a:close/>
              </a:path>
              <a:path w="5211445" h="48260">
                <a:moveTo>
                  <a:pt x="4019546" y="761"/>
                </a:moveTo>
                <a:lnTo>
                  <a:pt x="4000496" y="761"/>
                </a:lnTo>
                <a:lnTo>
                  <a:pt x="4000496" y="19811"/>
                </a:lnTo>
                <a:lnTo>
                  <a:pt x="4019546" y="19811"/>
                </a:lnTo>
                <a:lnTo>
                  <a:pt x="4019546" y="761"/>
                </a:lnTo>
                <a:close/>
              </a:path>
              <a:path w="5211445" h="48260">
                <a:moveTo>
                  <a:pt x="4057646" y="761"/>
                </a:moveTo>
                <a:lnTo>
                  <a:pt x="4038596" y="761"/>
                </a:lnTo>
                <a:lnTo>
                  <a:pt x="4038596" y="19811"/>
                </a:lnTo>
                <a:lnTo>
                  <a:pt x="4057646" y="19811"/>
                </a:lnTo>
                <a:lnTo>
                  <a:pt x="4057646" y="761"/>
                </a:lnTo>
                <a:close/>
              </a:path>
              <a:path w="5211445" h="48260">
                <a:moveTo>
                  <a:pt x="4095746" y="761"/>
                </a:moveTo>
                <a:lnTo>
                  <a:pt x="4076696" y="761"/>
                </a:lnTo>
                <a:lnTo>
                  <a:pt x="4076696" y="19811"/>
                </a:lnTo>
                <a:lnTo>
                  <a:pt x="4095746" y="19811"/>
                </a:lnTo>
                <a:lnTo>
                  <a:pt x="4095746" y="761"/>
                </a:lnTo>
                <a:close/>
              </a:path>
              <a:path w="5211445" h="48260">
                <a:moveTo>
                  <a:pt x="4133846" y="761"/>
                </a:moveTo>
                <a:lnTo>
                  <a:pt x="4114796" y="761"/>
                </a:lnTo>
                <a:lnTo>
                  <a:pt x="4114796" y="19811"/>
                </a:lnTo>
                <a:lnTo>
                  <a:pt x="4133846" y="19811"/>
                </a:lnTo>
                <a:lnTo>
                  <a:pt x="4133846" y="761"/>
                </a:lnTo>
                <a:close/>
              </a:path>
              <a:path w="5211445" h="48260">
                <a:moveTo>
                  <a:pt x="4171946" y="761"/>
                </a:moveTo>
                <a:lnTo>
                  <a:pt x="4152896" y="761"/>
                </a:lnTo>
                <a:lnTo>
                  <a:pt x="4152896" y="19811"/>
                </a:lnTo>
                <a:lnTo>
                  <a:pt x="4171946" y="19811"/>
                </a:lnTo>
                <a:lnTo>
                  <a:pt x="4171946" y="761"/>
                </a:lnTo>
                <a:close/>
              </a:path>
              <a:path w="5211445" h="48260">
                <a:moveTo>
                  <a:pt x="4210046" y="761"/>
                </a:moveTo>
                <a:lnTo>
                  <a:pt x="4190996" y="761"/>
                </a:lnTo>
                <a:lnTo>
                  <a:pt x="4190996" y="19811"/>
                </a:lnTo>
                <a:lnTo>
                  <a:pt x="4210046" y="19811"/>
                </a:lnTo>
                <a:lnTo>
                  <a:pt x="4210046" y="761"/>
                </a:lnTo>
                <a:close/>
              </a:path>
              <a:path w="5211445" h="48260">
                <a:moveTo>
                  <a:pt x="4248146" y="761"/>
                </a:moveTo>
                <a:lnTo>
                  <a:pt x="4229096" y="761"/>
                </a:lnTo>
                <a:lnTo>
                  <a:pt x="4229096" y="19811"/>
                </a:lnTo>
                <a:lnTo>
                  <a:pt x="4248146" y="19811"/>
                </a:lnTo>
                <a:lnTo>
                  <a:pt x="4248146" y="761"/>
                </a:lnTo>
                <a:close/>
              </a:path>
              <a:path w="5211445" h="48260">
                <a:moveTo>
                  <a:pt x="4286246" y="761"/>
                </a:moveTo>
                <a:lnTo>
                  <a:pt x="4267196" y="761"/>
                </a:lnTo>
                <a:lnTo>
                  <a:pt x="4267196" y="19811"/>
                </a:lnTo>
                <a:lnTo>
                  <a:pt x="4286246" y="19811"/>
                </a:lnTo>
                <a:lnTo>
                  <a:pt x="4286246" y="761"/>
                </a:lnTo>
                <a:close/>
              </a:path>
              <a:path w="5211445" h="48260">
                <a:moveTo>
                  <a:pt x="4324346" y="761"/>
                </a:moveTo>
                <a:lnTo>
                  <a:pt x="4305296" y="761"/>
                </a:lnTo>
                <a:lnTo>
                  <a:pt x="4305296" y="19811"/>
                </a:lnTo>
                <a:lnTo>
                  <a:pt x="4324346" y="19811"/>
                </a:lnTo>
                <a:lnTo>
                  <a:pt x="4324346" y="761"/>
                </a:lnTo>
                <a:close/>
              </a:path>
              <a:path w="5211445" h="48260">
                <a:moveTo>
                  <a:pt x="4362446" y="761"/>
                </a:moveTo>
                <a:lnTo>
                  <a:pt x="4343396" y="761"/>
                </a:lnTo>
                <a:lnTo>
                  <a:pt x="4343396" y="19811"/>
                </a:lnTo>
                <a:lnTo>
                  <a:pt x="4362446" y="19811"/>
                </a:lnTo>
                <a:lnTo>
                  <a:pt x="4362446" y="761"/>
                </a:lnTo>
                <a:close/>
              </a:path>
              <a:path w="5211445" h="48260">
                <a:moveTo>
                  <a:pt x="4400546" y="761"/>
                </a:moveTo>
                <a:lnTo>
                  <a:pt x="4381496" y="761"/>
                </a:lnTo>
                <a:lnTo>
                  <a:pt x="4381496" y="19811"/>
                </a:lnTo>
                <a:lnTo>
                  <a:pt x="4400546" y="19811"/>
                </a:lnTo>
                <a:lnTo>
                  <a:pt x="4400546" y="761"/>
                </a:lnTo>
                <a:close/>
              </a:path>
              <a:path w="5211445" h="48260">
                <a:moveTo>
                  <a:pt x="4438646" y="761"/>
                </a:moveTo>
                <a:lnTo>
                  <a:pt x="4419596" y="761"/>
                </a:lnTo>
                <a:lnTo>
                  <a:pt x="4419596" y="19811"/>
                </a:lnTo>
                <a:lnTo>
                  <a:pt x="4438646" y="19811"/>
                </a:lnTo>
                <a:lnTo>
                  <a:pt x="4438646" y="761"/>
                </a:lnTo>
                <a:close/>
              </a:path>
              <a:path w="5211445" h="48260">
                <a:moveTo>
                  <a:pt x="4476746" y="761"/>
                </a:moveTo>
                <a:lnTo>
                  <a:pt x="4457696" y="761"/>
                </a:lnTo>
                <a:lnTo>
                  <a:pt x="4457696" y="19811"/>
                </a:lnTo>
                <a:lnTo>
                  <a:pt x="4476746" y="19811"/>
                </a:lnTo>
                <a:lnTo>
                  <a:pt x="4476746" y="761"/>
                </a:lnTo>
                <a:close/>
              </a:path>
              <a:path w="5211445" h="48260">
                <a:moveTo>
                  <a:pt x="4514846" y="761"/>
                </a:moveTo>
                <a:lnTo>
                  <a:pt x="4495796" y="761"/>
                </a:lnTo>
                <a:lnTo>
                  <a:pt x="4495796" y="19811"/>
                </a:lnTo>
                <a:lnTo>
                  <a:pt x="4514846" y="19811"/>
                </a:lnTo>
                <a:lnTo>
                  <a:pt x="4514846" y="761"/>
                </a:lnTo>
                <a:close/>
              </a:path>
              <a:path w="5211445" h="48260">
                <a:moveTo>
                  <a:pt x="4552946" y="761"/>
                </a:moveTo>
                <a:lnTo>
                  <a:pt x="4533896" y="761"/>
                </a:lnTo>
                <a:lnTo>
                  <a:pt x="4533896" y="19811"/>
                </a:lnTo>
                <a:lnTo>
                  <a:pt x="4552946" y="19811"/>
                </a:lnTo>
                <a:lnTo>
                  <a:pt x="4552946" y="761"/>
                </a:lnTo>
                <a:close/>
              </a:path>
              <a:path w="5211445" h="48260">
                <a:moveTo>
                  <a:pt x="4591046" y="761"/>
                </a:moveTo>
                <a:lnTo>
                  <a:pt x="4571996" y="761"/>
                </a:lnTo>
                <a:lnTo>
                  <a:pt x="4571996" y="19811"/>
                </a:lnTo>
                <a:lnTo>
                  <a:pt x="4591046" y="19811"/>
                </a:lnTo>
                <a:lnTo>
                  <a:pt x="4591046" y="761"/>
                </a:lnTo>
                <a:close/>
              </a:path>
              <a:path w="5211445" h="48260">
                <a:moveTo>
                  <a:pt x="4629146" y="761"/>
                </a:moveTo>
                <a:lnTo>
                  <a:pt x="4610096" y="761"/>
                </a:lnTo>
                <a:lnTo>
                  <a:pt x="4610096" y="19811"/>
                </a:lnTo>
                <a:lnTo>
                  <a:pt x="4629146" y="19811"/>
                </a:lnTo>
                <a:lnTo>
                  <a:pt x="4629146" y="761"/>
                </a:lnTo>
                <a:close/>
              </a:path>
              <a:path w="5211445" h="48260">
                <a:moveTo>
                  <a:pt x="4667246" y="0"/>
                </a:moveTo>
                <a:lnTo>
                  <a:pt x="4648196" y="761"/>
                </a:lnTo>
                <a:lnTo>
                  <a:pt x="4648196" y="19811"/>
                </a:lnTo>
                <a:lnTo>
                  <a:pt x="4667246" y="19049"/>
                </a:lnTo>
                <a:lnTo>
                  <a:pt x="4667246" y="0"/>
                </a:lnTo>
                <a:close/>
              </a:path>
              <a:path w="5211445" h="48260">
                <a:moveTo>
                  <a:pt x="4705346" y="0"/>
                </a:moveTo>
                <a:lnTo>
                  <a:pt x="4686296" y="0"/>
                </a:lnTo>
                <a:lnTo>
                  <a:pt x="4686296" y="19049"/>
                </a:lnTo>
                <a:lnTo>
                  <a:pt x="4705346" y="19049"/>
                </a:lnTo>
                <a:lnTo>
                  <a:pt x="4705346" y="0"/>
                </a:lnTo>
                <a:close/>
              </a:path>
              <a:path w="5211445" h="48260">
                <a:moveTo>
                  <a:pt x="4743446" y="0"/>
                </a:moveTo>
                <a:lnTo>
                  <a:pt x="4724396" y="0"/>
                </a:lnTo>
                <a:lnTo>
                  <a:pt x="4724396" y="19049"/>
                </a:lnTo>
                <a:lnTo>
                  <a:pt x="4743446" y="19049"/>
                </a:lnTo>
                <a:lnTo>
                  <a:pt x="4743446" y="0"/>
                </a:lnTo>
                <a:close/>
              </a:path>
              <a:path w="5211445" h="48260">
                <a:moveTo>
                  <a:pt x="4781546" y="0"/>
                </a:moveTo>
                <a:lnTo>
                  <a:pt x="4762496" y="0"/>
                </a:lnTo>
                <a:lnTo>
                  <a:pt x="4762496" y="19049"/>
                </a:lnTo>
                <a:lnTo>
                  <a:pt x="4781546" y="19049"/>
                </a:lnTo>
                <a:lnTo>
                  <a:pt x="4781546" y="0"/>
                </a:lnTo>
                <a:close/>
              </a:path>
              <a:path w="5211445" h="48260">
                <a:moveTo>
                  <a:pt x="4819646" y="0"/>
                </a:moveTo>
                <a:lnTo>
                  <a:pt x="4800596" y="0"/>
                </a:lnTo>
                <a:lnTo>
                  <a:pt x="4800596" y="19049"/>
                </a:lnTo>
                <a:lnTo>
                  <a:pt x="4819646" y="19049"/>
                </a:lnTo>
                <a:lnTo>
                  <a:pt x="4819646" y="0"/>
                </a:lnTo>
                <a:close/>
              </a:path>
              <a:path w="5211445" h="48260">
                <a:moveTo>
                  <a:pt x="4857746" y="0"/>
                </a:moveTo>
                <a:lnTo>
                  <a:pt x="4838696" y="0"/>
                </a:lnTo>
                <a:lnTo>
                  <a:pt x="4838696" y="19049"/>
                </a:lnTo>
                <a:lnTo>
                  <a:pt x="4857746" y="19049"/>
                </a:lnTo>
                <a:lnTo>
                  <a:pt x="4857746" y="0"/>
                </a:lnTo>
                <a:close/>
              </a:path>
              <a:path w="5211445" h="48260">
                <a:moveTo>
                  <a:pt x="4895846" y="0"/>
                </a:moveTo>
                <a:lnTo>
                  <a:pt x="4876796" y="0"/>
                </a:lnTo>
                <a:lnTo>
                  <a:pt x="4876796" y="19049"/>
                </a:lnTo>
                <a:lnTo>
                  <a:pt x="4895846" y="19049"/>
                </a:lnTo>
                <a:lnTo>
                  <a:pt x="4895846" y="0"/>
                </a:lnTo>
                <a:close/>
              </a:path>
              <a:path w="5211445" h="48260">
                <a:moveTo>
                  <a:pt x="4933946" y="0"/>
                </a:moveTo>
                <a:lnTo>
                  <a:pt x="4914896" y="0"/>
                </a:lnTo>
                <a:lnTo>
                  <a:pt x="4914896" y="19049"/>
                </a:lnTo>
                <a:lnTo>
                  <a:pt x="4933946" y="19049"/>
                </a:lnTo>
                <a:lnTo>
                  <a:pt x="4933946" y="0"/>
                </a:lnTo>
                <a:close/>
              </a:path>
              <a:path w="5211445" h="48260">
                <a:moveTo>
                  <a:pt x="4972046" y="0"/>
                </a:moveTo>
                <a:lnTo>
                  <a:pt x="4952996" y="0"/>
                </a:lnTo>
                <a:lnTo>
                  <a:pt x="4952996" y="19049"/>
                </a:lnTo>
                <a:lnTo>
                  <a:pt x="4972046" y="19049"/>
                </a:lnTo>
                <a:lnTo>
                  <a:pt x="4972046" y="0"/>
                </a:lnTo>
                <a:close/>
              </a:path>
              <a:path w="5211445" h="48260">
                <a:moveTo>
                  <a:pt x="5010146" y="0"/>
                </a:moveTo>
                <a:lnTo>
                  <a:pt x="4991096" y="0"/>
                </a:lnTo>
                <a:lnTo>
                  <a:pt x="4991096" y="19049"/>
                </a:lnTo>
                <a:lnTo>
                  <a:pt x="5010146" y="19049"/>
                </a:lnTo>
                <a:lnTo>
                  <a:pt x="5010146" y="0"/>
                </a:lnTo>
                <a:close/>
              </a:path>
              <a:path w="5211445" h="48260">
                <a:moveTo>
                  <a:pt x="5048246" y="0"/>
                </a:moveTo>
                <a:lnTo>
                  <a:pt x="5029196" y="0"/>
                </a:lnTo>
                <a:lnTo>
                  <a:pt x="5029196" y="19049"/>
                </a:lnTo>
                <a:lnTo>
                  <a:pt x="5048246" y="19049"/>
                </a:lnTo>
                <a:lnTo>
                  <a:pt x="5048246" y="0"/>
                </a:lnTo>
                <a:close/>
              </a:path>
              <a:path w="5211445" h="48260">
                <a:moveTo>
                  <a:pt x="5086346" y="0"/>
                </a:moveTo>
                <a:lnTo>
                  <a:pt x="5067296" y="0"/>
                </a:lnTo>
                <a:lnTo>
                  <a:pt x="5067296" y="19049"/>
                </a:lnTo>
                <a:lnTo>
                  <a:pt x="5086346" y="19049"/>
                </a:lnTo>
                <a:lnTo>
                  <a:pt x="5086346" y="0"/>
                </a:lnTo>
                <a:close/>
              </a:path>
              <a:path w="5211445" h="48260">
                <a:moveTo>
                  <a:pt x="5124446" y="0"/>
                </a:moveTo>
                <a:lnTo>
                  <a:pt x="5105396" y="0"/>
                </a:lnTo>
                <a:lnTo>
                  <a:pt x="5105396" y="19049"/>
                </a:lnTo>
                <a:lnTo>
                  <a:pt x="5124446" y="19049"/>
                </a:lnTo>
                <a:lnTo>
                  <a:pt x="5124446" y="0"/>
                </a:lnTo>
                <a:close/>
              </a:path>
              <a:path w="5211445" h="48260">
                <a:moveTo>
                  <a:pt x="5135114" y="-28193"/>
                </a:moveTo>
                <a:lnTo>
                  <a:pt x="5135114" y="48005"/>
                </a:lnTo>
                <a:lnTo>
                  <a:pt x="5193026" y="19049"/>
                </a:lnTo>
                <a:lnTo>
                  <a:pt x="5143496" y="19049"/>
                </a:lnTo>
                <a:lnTo>
                  <a:pt x="5143496" y="0"/>
                </a:lnTo>
                <a:lnTo>
                  <a:pt x="5191502" y="0"/>
                </a:lnTo>
                <a:lnTo>
                  <a:pt x="5135114" y="-28193"/>
                </a:lnTo>
                <a:close/>
              </a:path>
              <a:path w="5211445" h="48260">
                <a:moveTo>
                  <a:pt x="5148068" y="0"/>
                </a:moveTo>
                <a:lnTo>
                  <a:pt x="5143496" y="0"/>
                </a:lnTo>
                <a:lnTo>
                  <a:pt x="5143496" y="19049"/>
                </a:lnTo>
                <a:lnTo>
                  <a:pt x="5148068" y="19049"/>
                </a:lnTo>
                <a:lnTo>
                  <a:pt x="5148068" y="0"/>
                </a:lnTo>
                <a:close/>
              </a:path>
              <a:path w="5211445" h="48260">
                <a:moveTo>
                  <a:pt x="5191502" y="0"/>
                </a:moveTo>
                <a:lnTo>
                  <a:pt x="5148068" y="0"/>
                </a:lnTo>
                <a:lnTo>
                  <a:pt x="5148068" y="19049"/>
                </a:lnTo>
                <a:lnTo>
                  <a:pt x="5193026" y="19049"/>
                </a:lnTo>
                <a:lnTo>
                  <a:pt x="5211314" y="9905"/>
                </a:lnTo>
                <a:lnTo>
                  <a:pt x="519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13"/>
          <p:cNvSpPr/>
          <p:nvPr/>
        </p:nvSpPr>
        <p:spPr>
          <a:xfrm>
            <a:off x="2272535" y="3336797"/>
            <a:ext cx="4269105" cy="56515"/>
          </a:xfrm>
          <a:custGeom>
            <a:avLst/>
            <a:gdLst/>
            <a:ahLst/>
            <a:cxnLst/>
            <a:rect l="l" t="t" r="r" b="b"/>
            <a:pathLst>
              <a:path w="4269105" h="56514">
                <a:moveTo>
                  <a:pt x="19049" y="0"/>
                </a:moveTo>
                <a:lnTo>
                  <a:pt x="0" y="0"/>
                </a:lnTo>
                <a:lnTo>
                  <a:pt x="0" y="19049"/>
                </a:lnTo>
                <a:lnTo>
                  <a:pt x="19049" y="19049"/>
                </a:lnTo>
                <a:lnTo>
                  <a:pt x="19049" y="0"/>
                </a:lnTo>
                <a:close/>
              </a:path>
              <a:path w="4269105" h="56514">
                <a:moveTo>
                  <a:pt x="57149" y="0"/>
                </a:moveTo>
                <a:lnTo>
                  <a:pt x="38099" y="0"/>
                </a:lnTo>
                <a:lnTo>
                  <a:pt x="38099" y="19049"/>
                </a:lnTo>
                <a:lnTo>
                  <a:pt x="57149" y="19049"/>
                </a:lnTo>
                <a:lnTo>
                  <a:pt x="57149" y="0"/>
                </a:lnTo>
                <a:close/>
              </a:path>
              <a:path w="4269105" h="56514">
                <a:moveTo>
                  <a:pt x="95249" y="0"/>
                </a:moveTo>
                <a:lnTo>
                  <a:pt x="76199" y="0"/>
                </a:lnTo>
                <a:lnTo>
                  <a:pt x="76199" y="19049"/>
                </a:lnTo>
                <a:lnTo>
                  <a:pt x="95249" y="19049"/>
                </a:lnTo>
                <a:lnTo>
                  <a:pt x="95249" y="0"/>
                </a:lnTo>
                <a:close/>
              </a:path>
              <a:path w="4269105" h="56514">
                <a:moveTo>
                  <a:pt x="133349" y="0"/>
                </a:moveTo>
                <a:lnTo>
                  <a:pt x="114299" y="0"/>
                </a:lnTo>
                <a:lnTo>
                  <a:pt x="114299" y="19049"/>
                </a:lnTo>
                <a:lnTo>
                  <a:pt x="133349" y="19049"/>
                </a:lnTo>
                <a:lnTo>
                  <a:pt x="133349" y="0"/>
                </a:lnTo>
                <a:close/>
              </a:path>
              <a:path w="4269105" h="56514">
                <a:moveTo>
                  <a:pt x="171449" y="0"/>
                </a:moveTo>
                <a:lnTo>
                  <a:pt x="152399" y="0"/>
                </a:lnTo>
                <a:lnTo>
                  <a:pt x="152399" y="19049"/>
                </a:lnTo>
                <a:lnTo>
                  <a:pt x="171449" y="19049"/>
                </a:lnTo>
                <a:lnTo>
                  <a:pt x="171449" y="0"/>
                </a:lnTo>
                <a:close/>
              </a:path>
              <a:path w="4269105" h="56514">
                <a:moveTo>
                  <a:pt x="209549" y="0"/>
                </a:moveTo>
                <a:lnTo>
                  <a:pt x="190499" y="0"/>
                </a:lnTo>
                <a:lnTo>
                  <a:pt x="190499" y="19049"/>
                </a:lnTo>
                <a:lnTo>
                  <a:pt x="209549" y="19049"/>
                </a:lnTo>
                <a:lnTo>
                  <a:pt x="209549" y="0"/>
                </a:lnTo>
                <a:close/>
              </a:path>
              <a:path w="4269105" h="56514">
                <a:moveTo>
                  <a:pt x="247649" y="0"/>
                </a:moveTo>
                <a:lnTo>
                  <a:pt x="228599" y="0"/>
                </a:lnTo>
                <a:lnTo>
                  <a:pt x="228599" y="19049"/>
                </a:lnTo>
                <a:lnTo>
                  <a:pt x="247649" y="19049"/>
                </a:lnTo>
                <a:lnTo>
                  <a:pt x="247649" y="0"/>
                </a:lnTo>
                <a:close/>
              </a:path>
              <a:path w="4269105" h="56514">
                <a:moveTo>
                  <a:pt x="285749" y="0"/>
                </a:moveTo>
                <a:lnTo>
                  <a:pt x="266699" y="0"/>
                </a:lnTo>
                <a:lnTo>
                  <a:pt x="266699" y="19049"/>
                </a:lnTo>
                <a:lnTo>
                  <a:pt x="285749" y="19049"/>
                </a:lnTo>
                <a:lnTo>
                  <a:pt x="285749" y="0"/>
                </a:lnTo>
                <a:close/>
              </a:path>
              <a:path w="4269105" h="56514">
                <a:moveTo>
                  <a:pt x="323849" y="0"/>
                </a:moveTo>
                <a:lnTo>
                  <a:pt x="304799" y="0"/>
                </a:lnTo>
                <a:lnTo>
                  <a:pt x="304799" y="19049"/>
                </a:lnTo>
                <a:lnTo>
                  <a:pt x="323849" y="19049"/>
                </a:lnTo>
                <a:lnTo>
                  <a:pt x="323849" y="0"/>
                </a:lnTo>
                <a:close/>
              </a:path>
              <a:path w="4269105" h="56514">
                <a:moveTo>
                  <a:pt x="361949" y="761"/>
                </a:moveTo>
                <a:lnTo>
                  <a:pt x="342899" y="761"/>
                </a:lnTo>
                <a:lnTo>
                  <a:pt x="342899" y="19811"/>
                </a:lnTo>
                <a:lnTo>
                  <a:pt x="361949" y="19811"/>
                </a:lnTo>
                <a:lnTo>
                  <a:pt x="361949" y="761"/>
                </a:lnTo>
                <a:close/>
              </a:path>
              <a:path w="4269105" h="56514">
                <a:moveTo>
                  <a:pt x="400049" y="761"/>
                </a:moveTo>
                <a:lnTo>
                  <a:pt x="380999" y="761"/>
                </a:lnTo>
                <a:lnTo>
                  <a:pt x="380999" y="19811"/>
                </a:lnTo>
                <a:lnTo>
                  <a:pt x="400049" y="19811"/>
                </a:lnTo>
                <a:lnTo>
                  <a:pt x="400049" y="761"/>
                </a:lnTo>
                <a:close/>
              </a:path>
              <a:path w="4269105" h="56514">
                <a:moveTo>
                  <a:pt x="438149" y="761"/>
                </a:moveTo>
                <a:lnTo>
                  <a:pt x="419099" y="761"/>
                </a:lnTo>
                <a:lnTo>
                  <a:pt x="419099" y="19811"/>
                </a:lnTo>
                <a:lnTo>
                  <a:pt x="438149" y="19811"/>
                </a:lnTo>
                <a:lnTo>
                  <a:pt x="438149" y="761"/>
                </a:lnTo>
                <a:close/>
              </a:path>
              <a:path w="4269105" h="56514">
                <a:moveTo>
                  <a:pt x="476249" y="761"/>
                </a:moveTo>
                <a:lnTo>
                  <a:pt x="457199" y="761"/>
                </a:lnTo>
                <a:lnTo>
                  <a:pt x="457199" y="19811"/>
                </a:lnTo>
                <a:lnTo>
                  <a:pt x="476249" y="19811"/>
                </a:lnTo>
                <a:lnTo>
                  <a:pt x="476249" y="761"/>
                </a:lnTo>
                <a:close/>
              </a:path>
              <a:path w="4269105" h="56514">
                <a:moveTo>
                  <a:pt x="514349" y="761"/>
                </a:moveTo>
                <a:lnTo>
                  <a:pt x="495299" y="761"/>
                </a:lnTo>
                <a:lnTo>
                  <a:pt x="495299" y="19811"/>
                </a:lnTo>
                <a:lnTo>
                  <a:pt x="514349" y="19811"/>
                </a:lnTo>
                <a:lnTo>
                  <a:pt x="514349" y="761"/>
                </a:lnTo>
                <a:close/>
              </a:path>
              <a:path w="4269105" h="56514">
                <a:moveTo>
                  <a:pt x="552449" y="761"/>
                </a:moveTo>
                <a:lnTo>
                  <a:pt x="533399" y="761"/>
                </a:lnTo>
                <a:lnTo>
                  <a:pt x="533399" y="19811"/>
                </a:lnTo>
                <a:lnTo>
                  <a:pt x="552449" y="19811"/>
                </a:lnTo>
                <a:lnTo>
                  <a:pt x="552449" y="761"/>
                </a:lnTo>
                <a:close/>
              </a:path>
              <a:path w="4269105" h="56514">
                <a:moveTo>
                  <a:pt x="590549" y="761"/>
                </a:moveTo>
                <a:lnTo>
                  <a:pt x="571499" y="761"/>
                </a:lnTo>
                <a:lnTo>
                  <a:pt x="571499" y="19811"/>
                </a:lnTo>
                <a:lnTo>
                  <a:pt x="590549" y="19811"/>
                </a:lnTo>
                <a:lnTo>
                  <a:pt x="590549" y="761"/>
                </a:lnTo>
                <a:close/>
              </a:path>
              <a:path w="4269105" h="56514">
                <a:moveTo>
                  <a:pt x="628649" y="761"/>
                </a:moveTo>
                <a:lnTo>
                  <a:pt x="609599" y="761"/>
                </a:lnTo>
                <a:lnTo>
                  <a:pt x="609599" y="19811"/>
                </a:lnTo>
                <a:lnTo>
                  <a:pt x="628649" y="19811"/>
                </a:lnTo>
                <a:lnTo>
                  <a:pt x="628649" y="761"/>
                </a:lnTo>
                <a:close/>
              </a:path>
              <a:path w="4269105" h="56514">
                <a:moveTo>
                  <a:pt x="647699" y="761"/>
                </a:moveTo>
                <a:lnTo>
                  <a:pt x="647699" y="19811"/>
                </a:lnTo>
                <a:lnTo>
                  <a:pt x="666749" y="20573"/>
                </a:lnTo>
                <a:lnTo>
                  <a:pt x="666749" y="1523"/>
                </a:lnTo>
                <a:lnTo>
                  <a:pt x="647699" y="761"/>
                </a:lnTo>
                <a:close/>
              </a:path>
              <a:path w="4269105" h="56514">
                <a:moveTo>
                  <a:pt x="704849" y="1523"/>
                </a:moveTo>
                <a:lnTo>
                  <a:pt x="685799" y="1523"/>
                </a:lnTo>
                <a:lnTo>
                  <a:pt x="685799" y="20573"/>
                </a:lnTo>
                <a:lnTo>
                  <a:pt x="704849" y="20573"/>
                </a:lnTo>
                <a:lnTo>
                  <a:pt x="704849" y="1523"/>
                </a:lnTo>
                <a:close/>
              </a:path>
              <a:path w="4269105" h="56514">
                <a:moveTo>
                  <a:pt x="742949" y="1523"/>
                </a:moveTo>
                <a:lnTo>
                  <a:pt x="723899" y="1523"/>
                </a:lnTo>
                <a:lnTo>
                  <a:pt x="723899" y="20573"/>
                </a:lnTo>
                <a:lnTo>
                  <a:pt x="742949" y="20573"/>
                </a:lnTo>
                <a:lnTo>
                  <a:pt x="742949" y="1523"/>
                </a:lnTo>
                <a:close/>
              </a:path>
              <a:path w="4269105" h="56514">
                <a:moveTo>
                  <a:pt x="781049" y="1523"/>
                </a:moveTo>
                <a:lnTo>
                  <a:pt x="761999" y="1523"/>
                </a:lnTo>
                <a:lnTo>
                  <a:pt x="761999" y="20573"/>
                </a:lnTo>
                <a:lnTo>
                  <a:pt x="781049" y="20573"/>
                </a:lnTo>
                <a:lnTo>
                  <a:pt x="781049" y="1523"/>
                </a:lnTo>
                <a:close/>
              </a:path>
              <a:path w="4269105" h="56514">
                <a:moveTo>
                  <a:pt x="819149" y="1523"/>
                </a:moveTo>
                <a:lnTo>
                  <a:pt x="800099" y="1523"/>
                </a:lnTo>
                <a:lnTo>
                  <a:pt x="800099" y="20573"/>
                </a:lnTo>
                <a:lnTo>
                  <a:pt x="819149" y="20573"/>
                </a:lnTo>
                <a:lnTo>
                  <a:pt x="819149" y="1523"/>
                </a:lnTo>
                <a:close/>
              </a:path>
              <a:path w="4269105" h="56514">
                <a:moveTo>
                  <a:pt x="857249" y="1523"/>
                </a:moveTo>
                <a:lnTo>
                  <a:pt x="838199" y="1523"/>
                </a:lnTo>
                <a:lnTo>
                  <a:pt x="838199" y="20573"/>
                </a:lnTo>
                <a:lnTo>
                  <a:pt x="857249" y="20573"/>
                </a:lnTo>
                <a:lnTo>
                  <a:pt x="857249" y="1523"/>
                </a:lnTo>
                <a:close/>
              </a:path>
              <a:path w="4269105" h="56514">
                <a:moveTo>
                  <a:pt x="895349" y="1523"/>
                </a:moveTo>
                <a:lnTo>
                  <a:pt x="876299" y="1523"/>
                </a:lnTo>
                <a:lnTo>
                  <a:pt x="876299" y="20573"/>
                </a:lnTo>
                <a:lnTo>
                  <a:pt x="895349" y="20573"/>
                </a:lnTo>
                <a:lnTo>
                  <a:pt x="895349" y="1523"/>
                </a:lnTo>
                <a:close/>
              </a:path>
              <a:path w="4269105" h="56514">
                <a:moveTo>
                  <a:pt x="933449" y="1523"/>
                </a:moveTo>
                <a:lnTo>
                  <a:pt x="914399" y="1523"/>
                </a:lnTo>
                <a:lnTo>
                  <a:pt x="914399" y="20573"/>
                </a:lnTo>
                <a:lnTo>
                  <a:pt x="933449" y="20573"/>
                </a:lnTo>
                <a:lnTo>
                  <a:pt x="933449" y="1523"/>
                </a:lnTo>
                <a:close/>
              </a:path>
              <a:path w="4269105" h="56514">
                <a:moveTo>
                  <a:pt x="971549" y="1523"/>
                </a:moveTo>
                <a:lnTo>
                  <a:pt x="952499" y="1523"/>
                </a:lnTo>
                <a:lnTo>
                  <a:pt x="952499" y="20573"/>
                </a:lnTo>
                <a:lnTo>
                  <a:pt x="971549" y="20573"/>
                </a:lnTo>
                <a:lnTo>
                  <a:pt x="971549" y="1523"/>
                </a:lnTo>
                <a:close/>
              </a:path>
              <a:path w="4269105" h="56514">
                <a:moveTo>
                  <a:pt x="990599" y="1523"/>
                </a:moveTo>
                <a:lnTo>
                  <a:pt x="990599" y="20573"/>
                </a:lnTo>
                <a:lnTo>
                  <a:pt x="1009649" y="21335"/>
                </a:lnTo>
                <a:lnTo>
                  <a:pt x="1009649" y="2285"/>
                </a:lnTo>
                <a:lnTo>
                  <a:pt x="990599" y="1523"/>
                </a:lnTo>
                <a:close/>
              </a:path>
              <a:path w="4269105" h="56514">
                <a:moveTo>
                  <a:pt x="1047749" y="2285"/>
                </a:moveTo>
                <a:lnTo>
                  <a:pt x="1028699" y="2285"/>
                </a:lnTo>
                <a:lnTo>
                  <a:pt x="1028699" y="21335"/>
                </a:lnTo>
                <a:lnTo>
                  <a:pt x="1047749" y="21335"/>
                </a:lnTo>
                <a:lnTo>
                  <a:pt x="1047749" y="2285"/>
                </a:lnTo>
                <a:close/>
              </a:path>
              <a:path w="4269105" h="56514">
                <a:moveTo>
                  <a:pt x="1085849" y="2285"/>
                </a:moveTo>
                <a:lnTo>
                  <a:pt x="1066799" y="2285"/>
                </a:lnTo>
                <a:lnTo>
                  <a:pt x="1066799" y="21335"/>
                </a:lnTo>
                <a:lnTo>
                  <a:pt x="1085849" y="21335"/>
                </a:lnTo>
                <a:lnTo>
                  <a:pt x="1085849" y="2285"/>
                </a:lnTo>
                <a:close/>
              </a:path>
              <a:path w="4269105" h="56514">
                <a:moveTo>
                  <a:pt x="1123949" y="2285"/>
                </a:moveTo>
                <a:lnTo>
                  <a:pt x="1104899" y="2285"/>
                </a:lnTo>
                <a:lnTo>
                  <a:pt x="1104899" y="21335"/>
                </a:lnTo>
                <a:lnTo>
                  <a:pt x="1123949" y="21335"/>
                </a:lnTo>
                <a:lnTo>
                  <a:pt x="1123949" y="2285"/>
                </a:lnTo>
                <a:close/>
              </a:path>
              <a:path w="4269105" h="56514">
                <a:moveTo>
                  <a:pt x="1162049" y="2285"/>
                </a:moveTo>
                <a:lnTo>
                  <a:pt x="1142999" y="2285"/>
                </a:lnTo>
                <a:lnTo>
                  <a:pt x="1142999" y="21335"/>
                </a:lnTo>
                <a:lnTo>
                  <a:pt x="1162049" y="21335"/>
                </a:lnTo>
                <a:lnTo>
                  <a:pt x="1162049" y="2285"/>
                </a:lnTo>
                <a:close/>
              </a:path>
              <a:path w="4269105" h="56514">
                <a:moveTo>
                  <a:pt x="1200149" y="2285"/>
                </a:moveTo>
                <a:lnTo>
                  <a:pt x="1181099" y="2285"/>
                </a:lnTo>
                <a:lnTo>
                  <a:pt x="1181099" y="21335"/>
                </a:lnTo>
                <a:lnTo>
                  <a:pt x="1200149" y="21335"/>
                </a:lnTo>
                <a:lnTo>
                  <a:pt x="1200149" y="2285"/>
                </a:lnTo>
                <a:close/>
              </a:path>
              <a:path w="4269105" h="56514">
                <a:moveTo>
                  <a:pt x="1238249" y="2285"/>
                </a:moveTo>
                <a:lnTo>
                  <a:pt x="1219199" y="2285"/>
                </a:lnTo>
                <a:lnTo>
                  <a:pt x="1219199" y="21335"/>
                </a:lnTo>
                <a:lnTo>
                  <a:pt x="1238249" y="21335"/>
                </a:lnTo>
                <a:lnTo>
                  <a:pt x="1238249" y="2285"/>
                </a:lnTo>
                <a:close/>
              </a:path>
              <a:path w="4269105" h="56514">
                <a:moveTo>
                  <a:pt x="1276349" y="2285"/>
                </a:moveTo>
                <a:lnTo>
                  <a:pt x="1257299" y="2285"/>
                </a:lnTo>
                <a:lnTo>
                  <a:pt x="1257299" y="21335"/>
                </a:lnTo>
                <a:lnTo>
                  <a:pt x="1276349" y="21335"/>
                </a:lnTo>
                <a:lnTo>
                  <a:pt x="1276349" y="2285"/>
                </a:lnTo>
                <a:close/>
              </a:path>
              <a:path w="4269105" h="56514">
                <a:moveTo>
                  <a:pt x="1314449" y="2285"/>
                </a:moveTo>
                <a:lnTo>
                  <a:pt x="1295399" y="2285"/>
                </a:lnTo>
                <a:lnTo>
                  <a:pt x="1295399" y="21335"/>
                </a:lnTo>
                <a:lnTo>
                  <a:pt x="1314449" y="21335"/>
                </a:lnTo>
                <a:lnTo>
                  <a:pt x="1314449" y="2285"/>
                </a:lnTo>
                <a:close/>
              </a:path>
              <a:path w="4269105" h="56514">
                <a:moveTo>
                  <a:pt x="1333499" y="2285"/>
                </a:moveTo>
                <a:lnTo>
                  <a:pt x="1333499" y="21335"/>
                </a:lnTo>
                <a:lnTo>
                  <a:pt x="1352549" y="22097"/>
                </a:lnTo>
                <a:lnTo>
                  <a:pt x="1352549" y="3047"/>
                </a:lnTo>
                <a:lnTo>
                  <a:pt x="1333499" y="2285"/>
                </a:lnTo>
                <a:close/>
              </a:path>
              <a:path w="4269105" h="56514">
                <a:moveTo>
                  <a:pt x="1390649" y="3047"/>
                </a:moveTo>
                <a:lnTo>
                  <a:pt x="1371599" y="3047"/>
                </a:lnTo>
                <a:lnTo>
                  <a:pt x="1371599" y="22097"/>
                </a:lnTo>
                <a:lnTo>
                  <a:pt x="1390649" y="22097"/>
                </a:lnTo>
                <a:lnTo>
                  <a:pt x="1390649" y="3047"/>
                </a:lnTo>
                <a:close/>
              </a:path>
              <a:path w="4269105" h="56514">
                <a:moveTo>
                  <a:pt x="1428749" y="3047"/>
                </a:moveTo>
                <a:lnTo>
                  <a:pt x="1409699" y="3047"/>
                </a:lnTo>
                <a:lnTo>
                  <a:pt x="1409699" y="22097"/>
                </a:lnTo>
                <a:lnTo>
                  <a:pt x="1428749" y="22097"/>
                </a:lnTo>
                <a:lnTo>
                  <a:pt x="1428749" y="3047"/>
                </a:lnTo>
                <a:close/>
              </a:path>
              <a:path w="4269105" h="56514">
                <a:moveTo>
                  <a:pt x="1466849" y="3047"/>
                </a:moveTo>
                <a:lnTo>
                  <a:pt x="1447799" y="3047"/>
                </a:lnTo>
                <a:lnTo>
                  <a:pt x="1447799" y="22097"/>
                </a:lnTo>
                <a:lnTo>
                  <a:pt x="1466849" y="22097"/>
                </a:lnTo>
                <a:lnTo>
                  <a:pt x="1466849" y="3047"/>
                </a:lnTo>
                <a:close/>
              </a:path>
              <a:path w="4269105" h="56514">
                <a:moveTo>
                  <a:pt x="1504949" y="3047"/>
                </a:moveTo>
                <a:lnTo>
                  <a:pt x="1485899" y="3047"/>
                </a:lnTo>
                <a:lnTo>
                  <a:pt x="1485899" y="22097"/>
                </a:lnTo>
                <a:lnTo>
                  <a:pt x="1504949" y="22097"/>
                </a:lnTo>
                <a:lnTo>
                  <a:pt x="1504949" y="3047"/>
                </a:lnTo>
                <a:close/>
              </a:path>
              <a:path w="4269105" h="56514">
                <a:moveTo>
                  <a:pt x="1543049" y="3047"/>
                </a:moveTo>
                <a:lnTo>
                  <a:pt x="1523999" y="3047"/>
                </a:lnTo>
                <a:lnTo>
                  <a:pt x="1523999" y="22097"/>
                </a:lnTo>
                <a:lnTo>
                  <a:pt x="1543049" y="22097"/>
                </a:lnTo>
                <a:lnTo>
                  <a:pt x="1543049" y="3047"/>
                </a:lnTo>
                <a:close/>
              </a:path>
              <a:path w="4269105" h="56514">
                <a:moveTo>
                  <a:pt x="1581149" y="3047"/>
                </a:moveTo>
                <a:lnTo>
                  <a:pt x="1562099" y="3047"/>
                </a:lnTo>
                <a:lnTo>
                  <a:pt x="1562099" y="22097"/>
                </a:lnTo>
                <a:lnTo>
                  <a:pt x="1581149" y="22097"/>
                </a:lnTo>
                <a:lnTo>
                  <a:pt x="1581149" y="3047"/>
                </a:lnTo>
                <a:close/>
              </a:path>
              <a:path w="4269105" h="56514">
                <a:moveTo>
                  <a:pt x="1619249" y="3047"/>
                </a:moveTo>
                <a:lnTo>
                  <a:pt x="1600199" y="3047"/>
                </a:lnTo>
                <a:lnTo>
                  <a:pt x="1600199" y="22097"/>
                </a:lnTo>
                <a:lnTo>
                  <a:pt x="1619249" y="22097"/>
                </a:lnTo>
                <a:lnTo>
                  <a:pt x="1619249" y="3047"/>
                </a:lnTo>
                <a:close/>
              </a:path>
              <a:path w="4269105" h="56514">
                <a:moveTo>
                  <a:pt x="1657349" y="3047"/>
                </a:moveTo>
                <a:lnTo>
                  <a:pt x="1638299" y="3047"/>
                </a:lnTo>
                <a:lnTo>
                  <a:pt x="1638299" y="22097"/>
                </a:lnTo>
                <a:lnTo>
                  <a:pt x="1657349" y="22097"/>
                </a:lnTo>
                <a:lnTo>
                  <a:pt x="1657349" y="3047"/>
                </a:lnTo>
                <a:close/>
              </a:path>
              <a:path w="4269105" h="56514">
                <a:moveTo>
                  <a:pt x="1676399" y="3047"/>
                </a:moveTo>
                <a:lnTo>
                  <a:pt x="1676399" y="22097"/>
                </a:lnTo>
                <a:lnTo>
                  <a:pt x="1695449" y="22859"/>
                </a:lnTo>
                <a:lnTo>
                  <a:pt x="1695449" y="3809"/>
                </a:lnTo>
                <a:lnTo>
                  <a:pt x="1676399" y="3047"/>
                </a:lnTo>
                <a:close/>
              </a:path>
              <a:path w="4269105" h="56514">
                <a:moveTo>
                  <a:pt x="1733549" y="3809"/>
                </a:moveTo>
                <a:lnTo>
                  <a:pt x="1714499" y="3809"/>
                </a:lnTo>
                <a:lnTo>
                  <a:pt x="1714499" y="22859"/>
                </a:lnTo>
                <a:lnTo>
                  <a:pt x="1733549" y="22859"/>
                </a:lnTo>
                <a:lnTo>
                  <a:pt x="1733549" y="3809"/>
                </a:lnTo>
                <a:close/>
              </a:path>
              <a:path w="4269105" h="56514">
                <a:moveTo>
                  <a:pt x="1771649" y="3809"/>
                </a:moveTo>
                <a:lnTo>
                  <a:pt x="1752599" y="3809"/>
                </a:lnTo>
                <a:lnTo>
                  <a:pt x="1752599" y="22859"/>
                </a:lnTo>
                <a:lnTo>
                  <a:pt x="1771649" y="22859"/>
                </a:lnTo>
                <a:lnTo>
                  <a:pt x="1771649" y="3809"/>
                </a:lnTo>
                <a:close/>
              </a:path>
              <a:path w="4269105" h="56514">
                <a:moveTo>
                  <a:pt x="1809749" y="3809"/>
                </a:moveTo>
                <a:lnTo>
                  <a:pt x="1790699" y="3809"/>
                </a:lnTo>
                <a:lnTo>
                  <a:pt x="1790699" y="22859"/>
                </a:lnTo>
                <a:lnTo>
                  <a:pt x="1809749" y="22859"/>
                </a:lnTo>
                <a:lnTo>
                  <a:pt x="1809749" y="3809"/>
                </a:lnTo>
                <a:close/>
              </a:path>
              <a:path w="4269105" h="56514">
                <a:moveTo>
                  <a:pt x="1847849" y="3809"/>
                </a:moveTo>
                <a:lnTo>
                  <a:pt x="1828799" y="3809"/>
                </a:lnTo>
                <a:lnTo>
                  <a:pt x="1828799" y="22859"/>
                </a:lnTo>
                <a:lnTo>
                  <a:pt x="1847849" y="22859"/>
                </a:lnTo>
                <a:lnTo>
                  <a:pt x="1847849" y="3809"/>
                </a:lnTo>
                <a:close/>
              </a:path>
              <a:path w="4269105" h="56514">
                <a:moveTo>
                  <a:pt x="1885949" y="3809"/>
                </a:moveTo>
                <a:lnTo>
                  <a:pt x="1866899" y="3809"/>
                </a:lnTo>
                <a:lnTo>
                  <a:pt x="1866899" y="22859"/>
                </a:lnTo>
                <a:lnTo>
                  <a:pt x="1885949" y="22859"/>
                </a:lnTo>
                <a:lnTo>
                  <a:pt x="1885949" y="3809"/>
                </a:lnTo>
                <a:close/>
              </a:path>
              <a:path w="4269105" h="56514">
                <a:moveTo>
                  <a:pt x="1924049" y="3809"/>
                </a:moveTo>
                <a:lnTo>
                  <a:pt x="1904999" y="3809"/>
                </a:lnTo>
                <a:lnTo>
                  <a:pt x="1904999" y="22859"/>
                </a:lnTo>
                <a:lnTo>
                  <a:pt x="1924049" y="22859"/>
                </a:lnTo>
                <a:lnTo>
                  <a:pt x="1924049" y="3809"/>
                </a:lnTo>
                <a:close/>
              </a:path>
              <a:path w="4269105" h="56514">
                <a:moveTo>
                  <a:pt x="1962149" y="3809"/>
                </a:moveTo>
                <a:lnTo>
                  <a:pt x="1943099" y="3809"/>
                </a:lnTo>
                <a:lnTo>
                  <a:pt x="1943099" y="22859"/>
                </a:lnTo>
                <a:lnTo>
                  <a:pt x="1962149" y="22859"/>
                </a:lnTo>
                <a:lnTo>
                  <a:pt x="1962149" y="3809"/>
                </a:lnTo>
                <a:close/>
              </a:path>
              <a:path w="4269105" h="56514">
                <a:moveTo>
                  <a:pt x="2000249" y="3809"/>
                </a:moveTo>
                <a:lnTo>
                  <a:pt x="1981199" y="3809"/>
                </a:lnTo>
                <a:lnTo>
                  <a:pt x="1981199" y="22859"/>
                </a:lnTo>
                <a:lnTo>
                  <a:pt x="2000249" y="22859"/>
                </a:lnTo>
                <a:lnTo>
                  <a:pt x="2000249" y="3809"/>
                </a:lnTo>
                <a:close/>
              </a:path>
              <a:path w="4269105" h="56514">
                <a:moveTo>
                  <a:pt x="2019299" y="3809"/>
                </a:moveTo>
                <a:lnTo>
                  <a:pt x="2019299" y="22859"/>
                </a:lnTo>
                <a:lnTo>
                  <a:pt x="2038349" y="23621"/>
                </a:lnTo>
                <a:lnTo>
                  <a:pt x="2038349" y="4571"/>
                </a:lnTo>
                <a:lnTo>
                  <a:pt x="2019299" y="3809"/>
                </a:lnTo>
                <a:close/>
              </a:path>
              <a:path w="4269105" h="56514">
                <a:moveTo>
                  <a:pt x="2076449" y="4571"/>
                </a:moveTo>
                <a:lnTo>
                  <a:pt x="2057399" y="4571"/>
                </a:lnTo>
                <a:lnTo>
                  <a:pt x="2057399" y="23621"/>
                </a:lnTo>
                <a:lnTo>
                  <a:pt x="2076449" y="23621"/>
                </a:lnTo>
                <a:lnTo>
                  <a:pt x="2076449" y="4571"/>
                </a:lnTo>
                <a:close/>
              </a:path>
              <a:path w="4269105" h="56514">
                <a:moveTo>
                  <a:pt x="2114549" y="4571"/>
                </a:moveTo>
                <a:lnTo>
                  <a:pt x="2095499" y="4571"/>
                </a:lnTo>
                <a:lnTo>
                  <a:pt x="2095499" y="23621"/>
                </a:lnTo>
                <a:lnTo>
                  <a:pt x="2114549" y="23621"/>
                </a:lnTo>
                <a:lnTo>
                  <a:pt x="2114549" y="4571"/>
                </a:lnTo>
                <a:close/>
              </a:path>
              <a:path w="4269105" h="56514">
                <a:moveTo>
                  <a:pt x="2152649" y="4571"/>
                </a:moveTo>
                <a:lnTo>
                  <a:pt x="2133599" y="4571"/>
                </a:lnTo>
                <a:lnTo>
                  <a:pt x="2133599" y="23621"/>
                </a:lnTo>
                <a:lnTo>
                  <a:pt x="2152649" y="23621"/>
                </a:lnTo>
                <a:lnTo>
                  <a:pt x="2152649" y="4571"/>
                </a:lnTo>
                <a:close/>
              </a:path>
              <a:path w="4269105" h="56514">
                <a:moveTo>
                  <a:pt x="2190749" y="4571"/>
                </a:moveTo>
                <a:lnTo>
                  <a:pt x="2171699" y="4571"/>
                </a:lnTo>
                <a:lnTo>
                  <a:pt x="2171699" y="23621"/>
                </a:lnTo>
                <a:lnTo>
                  <a:pt x="2190749" y="23621"/>
                </a:lnTo>
                <a:lnTo>
                  <a:pt x="2190749" y="4571"/>
                </a:lnTo>
                <a:close/>
              </a:path>
              <a:path w="4269105" h="56514">
                <a:moveTo>
                  <a:pt x="2228849" y="4571"/>
                </a:moveTo>
                <a:lnTo>
                  <a:pt x="2209799" y="4571"/>
                </a:lnTo>
                <a:lnTo>
                  <a:pt x="2209799" y="23621"/>
                </a:lnTo>
                <a:lnTo>
                  <a:pt x="2228849" y="23621"/>
                </a:lnTo>
                <a:lnTo>
                  <a:pt x="2228849" y="4571"/>
                </a:lnTo>
                <a:close/>
              </a:path>
              <a:path w="4269105" h="56514">
                <a:moveTo>
                  <a:pt x="2266949" y="4571"/>
                </a:moveTo>
                <a:lnTo>
                  <a:pt x="2247899" y="4571"/>
                </a:lnTo>
                <a:lnTo>
                  <a:pt x="2247899" y="23621"/>
                </a:lnTo>
                <a:lnTo>
                  <a:pt x="2266949" y="23621"/>
                </a:lnTo>
                <a:lnTo>
                  <a:pt x="2266949" y="4571"/>
                </a:lnTo>
                <a:close/>
              </a:path>
              <a:path w="4269105" h="56514">
                <a:moveTo>
                  <a:pt x="2305049" y="4571"/>
                </a:moveTo>
                <a:lnTo>
                  <a:pt x="2285999" y="4571"/>
                </a:lnTo>
                <a:lnTo>
                  <a:pt x="2285999" y="23621"/>
                </a:lnTo>
                <a:lnTo>
                  <a:pt x="2305049" y="23621"/>
                </a:lnTo>
                <a:lnTo>
                  <a:pt x="2305049" y="4571"/>
                </a:lnTo>
                <a:close/>
              </a:path>
              <a:path w="4269105" h="56514">
                <a:moveTo>
                  <a:pt x="2343149" y="4571"/>
                </a:moveTo>
                <a:lnTo>
                  <a:pt x="2324099" y="4571"/>
                </a:lnTo>
                <a:lnTo>
                  <a:pt x="2324099" y="23621"/>
                </a:lnTo>
                <a:lnTo>
                  <a:pt x="2343149" y="23621"/>
                </a:lnTo>
                <a:lnTo>
                  <a:pt x="2343149" y="4571"/>
                </a:lnTo>
                <a:close/>
              </a:path>
              <a:path w="4269105" h="56514">
                <a:moveTo>
                  <a:pt x="2362199" y="4571"/>
                </a:moveTo>
                <a:lnTo>
                  <a:pt x="2362199" y="23621"/>
                </a:lnTo>
                <a:lnTo>
                  <a:pt x="2381249" y="24383"/>
                </a:lnTo>
                <a:lnTo>
                  <a:pt x="2381249" y="5333"/>
                </a:lnTo>
                <a:lnTo>
                  <a:pt x="2362199" y="4571"/>
                </a:lnTo>
                <a:close/>
              </a:path>
              <a:path w="4269105" h="56514">
                <a:moveTo>
                  <a:pt x="2419349" y="5333"/>
                </a:moveTo>
                <a:lnTo>
                  <a:pt x="2400299" y="5333"/>
                </a:lnTo>
                <a:lnTo>
                  <a:pt x="2400299" y="24383"/>
                </a:lnTo>
                <a:lnTo>
                  <a:pt x="2419349" y="24383"/>
                </a:lnTo>
                <a:lnTo>
                  <a:pt x="2419349" y="5333"/>
                </a:lnTo>
                <a:close/>
              </a:path>
              <a:path w="4269105" h="56514">
                <a:moveTo>
                  <a:pt x="2457449" y="5333"/>
                </a:moveTo>
                <a:lnTo>
                  <a:pt x="2438399" y="5333"/>
                </a:lnTo>
                <a:lnTo>
                  <a:pt x="2438399" y="24383"/>
                </a:lnTo>
                <a:lnTo>
                  <a:pt x="2457449" y="24383"/>
                </a:lnTo>
                <a:lnTo>
                  <a:pt x="2457449" y="5333"/>
                </a:lnTo>
                <a:close/>
              </a:path>
              <a:path w="4269105" h="56514">
                <a:moveTo>
                  <a:pt x="2495549" y="5333"/>
                </a:moveTo>
                <a:lnTo>
                  <a:pt x="2476499" y="5333"/>
                </a:lnTo>
                <a:lnTo>
                  <a:pt x="2476499" y="24383"/>
                </a:lnTo>
                <a:lnTo>
                  <a:pt x="2495549" y="24383"/>
                </a:lnTo>
                <a:lnTo>
                  <a:pt x="2495549" y="5333"/>
                </a:lnTo>
                <a:close/>
              </a:path>
              <a:path w="4269105" h="56514">
                <a:moveTo>
                  <a:pt x="2533649" y="5333"/>
                </a:moveTo>
                <a:lnTo>
                  <a:pt x="2514599" y="5333"/>
                </a:lnTo>
                <a:lnTo>
                  <a:pt x="2514599" y="24383"/>
                </a:lnTo>
                <a:lnTo>
                  <a:pt x="2533649" y="24383"/>
                </a:lnTo>
                <a:lnTo>
                  <a:pt x="2533649" y="5333"/>
                </a:lnTo>
                <a:close/>
              </a:path>
              <a:path w="4269105" h="56514">
                <a:moveTo>
                  <a:pt x="2571749" y="5333"/>
                </a:moveTo>
                <a:lnTo>
                  <a:pt x="2552699" y="5333"/>
                </a:lnTo>
                <a:lnTo>
                  <a:pt x="2552699" y="24383"/>
                </a:lnTo>
                <a:lnTo>
                  <a:pt x="2571749" y="24383"/>
                </a:lnTo>
                <a:lnTo>
                  <a:pt x="2571749" y="5333"/>
                </a:lnTo>
                <a:close/>
              </a:path>
              <a:path w="4269105" h="56514">
                <a:moveTo>
                  <a:pt x="2609849" y="5333"/>
                </a:moveTo>
                <a:lnTo>
                  <a:pt x="2590799" y="5333"/>
                </a:lnTo>
                <a:lnTo>
                  <a:pt x="2590799" y="24383"/>
                </a:lnTo>
                <a:lnTo>
                  <a:pt x="2609849" y="24383"/>
                </a:lnTo>
                <a:lnTo>
                  <a:pt x="2609849" y="5333"/>
                </a:lnTo>
                <a:close/>
              </a:path>
              <a:path w="4269105" h="56514">
                <a:moveTo>
                  <a:pt x="2647949" y="5333"/>
                </a:moveTo>
                <a:lnTo>
                  <a:pt x="2628899" y="5333"/>
                </a:lnTo>
                <a:lnTo>
                  <a:pt x="2628899" y="24383"/>
                </a:lnTo>
                <a:lnTo>
                  <a:pt x="2647949" y="24383"/>
                </a:lnTo>
                <a:lnTo>
                  <a:pt x="2647949" y="5333"/>
                </a:lnTo>
                <a:close/>
              </a:path>
              <a:path w="4269105" h="56514">
                <a:moveTo>
                  <a:pt x="2686049" y="5333"/>
                </a:moveTo>
                <a:lnTo>
                  <a:pt x="2666999" y="5333"/>
                </a:lnTo>
                <a:lnTo>
                  <a:pt x="2666999" y="24383"/>
                </a:lnTo>
                <a:lnTo>
                  <a:pt x="2686049" y="24383"/>
                </a:lnTo>
                <a:lnTo>
                  <a:pt x="2686049" y="5333"/>
                </a:lnTo>
                <a:close/>
              </a:path>
              <a:path w="4269105" h="56514">
                <a:moveTo>
                  <a:pt x="2705099" y="5333"/>
                </a:moveTo>
                <a:lnTo>
                  <a:pt x="2705099" y="24383"/>
                </a:lnTo>
                <a:lnTo>
                  <a:pt x="2724149" y="25145"/>
                </a:lnTo>
                <a:lnTo>
                  <a:pt x="2724149" y="6095"/>
                </a:lnTo>
                <a:lnTo>
                  <a:pt x="2705099" y="5333"/>
                </a:lnTo>
                <a:close/>
              </a:path>
              <a:path w="4269105" h="56514">
                <a:moveTo>
                  <a:pt x="2762249" y="6095"/>
                </a:moveTo>
                <a:lnTo>
                  <a:pt x="2743199" y="6095"/>
                </a:lnTo>
                <a:lnTo>
                  <a:pt x="2743199" y="25145"/>
                </a:lnTo>
                <a:lnTo>
                  <a:pt x="2762249" y="25145"/>
                </a:lnTo>
                <a:lnTo>
                  <a:pt x="2762249" y="6095"/>
                </a:lnTo>
                <a:close/>
              </a:path>
              <a:path w="4269105" h="56514">
                <a:moveTo>
                  <a:pt x="2800349" y="6095"/>
                </a:moveTo>
                <a:lnTo>
                  <a:pt x="2781299" y="6095"/>
                </a:lnTo>
                <a:lnTo>
                  <a:pt x="2781299" y="25145"/>
                </a:lnTo>
                <a:lnTo>
                  <a:pt x="2800349" y="25145"/>
                </a:lnTo>
                <a:lnTo>
                  <a:pt x="2800349" y="6095"/>
                </a:lnTo>
                <a:close/>
              </a:path>
              <a:path w="4269105" h="56514">
                <a:moveTo>
                  <a:pt x="2838449" y="6095"/>
                </a:moveTo>
                <a:lnTo>
                  <a:pt x="2819399" y="6095"/>
                </a:lnTo>
                <a:lnTo>
                  <a:pt x="2819399" y="25145"/>
                </a:lnTo>
                <a:lnTo>
                  <a:pt x="2838449" y="25145"/>
                </a:lnTo>
                <a:lnTo>
                  <a:pt x="2838449" y="6095"/>
                </a:lnTo>
                <a:close/>
              </a:path>
              <a:path w="4269105" h="56514">
                <a:moveTo>
                  <a:pt x="2876549" y="6095"/>
                </a:moveTo>
                <a:lnTo>
                  <a:pt x="2857499" y="6095"/>
                </a:lnTo>
                <a:lnTo>
                  <a:pt x="2857499" y="25145"/>
                </a:lnTo>
                <a:lnTo>
                  <a:pt x="2876549" y="25145"/>
                </a:lnTo>
                <a:lnTo>
                  <a:pt x="2876549" y="6095"/>
                </a:lnTo>
                <a:close/>
              </a:path>
              <a:path w="4269105" h="56514">
                <a:moveTo>
                  <a:pt x="2914649" y="6095"/>
                </a:moveTo>
                <a:lnTo>
                  <a:pt x="2895599" y="6095"/>
                </a:lnTo>
                <a:lnTo>
                  <a:pt x="2895599" y="25145"/>
                </a:lnTo>
                <a:lnTo>
                  <a:pt x="2914649" y="25145"/>
                </a:lnTo>
                <a:lnTo>
                  <a:pt x="2914649" y="6095"/>
                </a:lnTo>
                <a:close/>
              </a:path>
              <a:path w="4269105" h="56514">
                <a:moveTo>
                  <a:pt x="2952749" y="6095"/>
                </a:moveTo>
                <a:lnTo>
                  <a:pt x="2933699" y="6095"/>
                </a:lnTo>
                <a:lnTo>
                  <a:pt x="2933699" y="25145"/>
                </a:lnTo>
                <a:lnTo>
                  <a:pt x="2952749" y="25145"/>
                </a:lnTo>
                <a:lnTo>
                  <a:pt x="2952749" y="6095"/>
                </a:lnTo>
                <a:close/>
              </a:path>
              <a:path w="4269105" h="56514">
                <a:moveTo>
                  <a:pt x="2990849" y="6095"/>
                </a:moveTo>
                <a:lnTo>
                  <a:pt x="2971799" y="6095"/>
                </a:lnTo>
                <a:lnTo>
                  <a:pt x="2971799" y="25145"/>
                </a:lnTo>
                <a:lnTo>
                  <a:pt x="2990849" y="25145"/>
                </a:lnTo>
                <a:lnTo>
                  <a:pt x="2990849" y="6095"/>
                </a:lnTo>
                <a:close/>
              </a:path>
              <a:path w="4269105" h="56514">
                <a:moveTo>
                  <a:pt x="3028949" y="6095"/>
                </a:moveTo>
                <a:lnTo>
                  <a:pt x="3009899" y="6095"/>
                </a:lnTo>
                <a:lnTo>
                  <a:pt x="3009899" y="25145"/>
                </a:lnTo>
                <a:lnTo>
                  <a:pt x="3028949" y="25145"/>
                </a:lnTo>
                <a:lnTo>
                  <a:pt x="3028949" y="6095"/>
                </a:lnTo>
                <a:close/>
              </a:path>
              <a:path w="4269105" h="56514">
                <a:moveTo>
                  <a:pt x="3047999" y="6095"/>
                </a:moveTo>
                <a:lnTo>
                  <a:pt x="3047999" y="25145"/>
                </a:lnTo>
                <a:lnTo>
                  <a:pt x="3067049" y="25907"/>
                </a:lnTo>
                <a:lnTo>
                  <a:pt x="3067049" y="6857"/>
                </a:lnTo>
                <a:lnTo>
                  <a:pt x="3047999" y="6095"/>
                </a:lnTo>
                <a:close/>
              </a:path>
              <a:path w="4269105" h="56514">
                <a:moveTo>
                  <a:pt x="3105149" y="6857"/>
                </a:moveTo>
                <a:lnTo>
                  <a:pt x="3086099" y="6857"/>
                </a:lnTo>
                <a:lnTo>
                  <a:pt x="3086099" y="25907"/>
                </a:lnTo>
                <a:lnTo>
                  <a:pt x="3105149" y="25907"/>
                </a:lnTo>
                <a:lnTo>
                  <a:pt x="3105149" y="6857"/>
                </a:lnTo>
                <a:close/>
              </a:path>
              <a:path w="4269105" h="56514">
                <a:moveTo>
                  <a:pt x="3143249" y="6857"/>
                </a:moveTo>
                <a:lnTo>
                  <a:pt x="3124199" y="6857"/>
                </a:lnTo>
                <a:lnTo>
                  <a:pt x="3124199" y="25907"/>
                </a:lnTo>
                <a:lnTo>
                  <a:pt x="3143249" y="25907"/>
                </a:lnTo>
                <a:lnTo>
                  <a:pt x="3143249" y="6857"/>
                </a:lnTo>
                <a:close/>
              </a:path>
              <a:path w="4269105" h="56514">
                <a:moveTo>
                  <a:pt x="3181349" y="6857"/>
                </a:moveTo>
                <a:lnTo>
                  <a:pt x="3162299" y="6857"/>
                </a:lnTo>
                <a:lnTo>
                  <a:pt x="3162299" y="25907"/>
                </a:lnTo>
                <a:lnTo>
                  <a:pt x="3181349" y="25907"/>
                </a:lnTo>
                <a:lnTo>
                  <a:pt x="3181349" y="6857"/>
                </a:lnTo>
                <a:close/>
              </a:path>
              <a:path w="4269105" h="56514">
                <a:moveTo>
                  <a:pt x="3219449" y="6857"/>
                </a:moveTo>
                <a:lnTo>
                  <a:pt x="3200399" y="6857"/>
                </a:lnTo>
                <a:lnTo>
                  <a:pt x="3200399" y="25907"/>
                </a:lnTo>
                <a:lnTo>
                  <a:pt x="3219449" y="25907"/>
                </a:lnTo>
                <a:lnTo>
                  <a:pt x="3219449" y="6857"/>
                </a:lnTo>
                <a:close/>
              </a:path>
              <a:path w="4269105" h="56514">
                <a:moveTo>
                  <a:pt x="3257549" y="6857"/>
                </a:moveTo>
                <a:lnTo>
                  <a:pt x="3238499" y="6857"/>
                </a:lnTo>
                <a:lnTo>
                  <a:pt x="3238499" y="25907"/>
                </a:lnTo>
                <a:lnTo>
                  <a:pt x="3257549" y="25907"/>
                </a:lnTo>
                <a:lnTo>
                  <a:pt x="3257549" y="6857"/>
                </a:lnTo>
                <a:close/>
              </a:path>
              <a:path w="4269105" h="56514">
                <a:moveTo>
                  <a:pt x="3295649" y="6857"/>
                </a:moveTo>
                <a:lnTo>
                  <a:pt x="3276599" y="6857"/>
                </a:lnTo>
                <a:lnTo>
                  <a:pt x="3276599" y="25907"/>
                </a:lnTo>
                <a:lnTo>
                  <a:pt x="3295649" y="25907"/>
                </a:lnTo>
                <a:lnTo>
                  <a:pt x="3295649" y="6857"/>
                </a:lnTo>
                <a:close/>
              </a:path>
              <a:path w="4269105" h="56514">
                <a:moveTo>
                  <a:pt x="3333749" y="6857"/>
                </a:moveTo>
                <a:lnTo>
                  <a:pt x="3314699" y="6857"/>
                </a:lnTo>
                <a:lnTo>
                  <a:pt x="3314699" y="25907"/>
                </a:lnTo>
                <a:lnTo>
                  <a:pt x="3333749" y="25907"/>
                </a:lnTo>
                <a:lnTo>
                  <a:pt x="3333749" y="6857"/>
                </a:lnTo>
                <a:close/>
              </a:path>
              <a:path w="4269105" h="56514">
                <a:moveTo>
                  <a:pt x="3371849" y="6857"/>
                </a:moveTo>
                <a:lnTo>
                  <a:pt x="3352799" y="6857"/>
                </a:lnTo>
                <a:lnTo>
                  <a:pt x="3352799" y="25907"/>
                </a:lnTo>
                <a:lnTo>
                  <a:pt x="3371849" y="25907"/>
                </a:lnTo>
                <a:lnTo>
                  <a:pt x="3371849" y="6857"/>
                </a:lnTo>
                <a:close/>
              </a:path>
              <a:path w="4269105" h="56514">
                <a:moveTo>
                  <a:pt x="3390899" y="6857"/>
                </a:moveTo>
                <a:lnTo>
                  <a:pt x="3390899" y="25907"/>
                </a:lnTo>
                <a:lnTo>
                  <a:pt x="3409949" y="26669"/>
                </a:lnTo>
                <a:lnTo>
                  <a:pt x="3409949" y="7619"/>
                </a:lnTo>
                <a:lnTo>
                  <a:pt x="3390899" y="6857"/>
                </a:lnTo>
                <a:close/>
              </a:path>
              <a:path w="4269105" h="56514">
                <a:moveTo>
                  <a:pt x="3448049" y="7619"/>
                </a:moveTo>
                <a:lnTo>
                  <a:pt x="3428999" y="7619"/>
                </a:lnTo>
                <a:lnTo>
                  <a:pt x="3428999" y="26669"/>
                </a:lnTo>
                <a:lnTo>
                  <a:pt x="3448049" y="26669"/>
                </a:lnTo>
                <a:lnTo>
                  <a:pt x="3448049" y="7619"/>
                </a:lnTo>
                <a:close/>
              </a:path>
              <a:path w="4269105" h="56514">
                <a:moveTo>
                  <a:pt x="3486149" y="7619"/>
                </a:moveTo>
                <a:lnTo>
                  <a:pt x="3467099" y="7619"/>
                </a:lnTo>
                <a:lnTo>
                  <a:pt x="3467099" y="26669"/>
                </a:lnTo>
                <a:lnTo>
                  <a:pt x="3486149" y="26669"/>
                </a:lnTo>
                <a:lnTo>
                  <a:pt x="3486149" y="7619"/>
                </a:lnTo>
                <a:close/>
              </a:path>
              <a:path w="4269105" h="56514">
                <a:moveTo>
                  <a:pt x="3524249" y="7619"/>
                </a:moveTo>
                <a:lnTo>
                  <a:pt x="3505199" y="7619"/>
                </a:lnTo>
                <a:lnTo>
                  <a:pt x="3505199" y="26669"/>
                </a:lnTo>
                <a:lnTo>
                  <a:pt x="3524249" y="26669"/>
                </a:lnTo>
                <a:lnTo>
                  <a:pt x="3524249" y="7619"/>
                </a:lnTo>
                <a:close/>
              </a:path>
              <a:path w="4269105" h="56514">
                <a:moveTo>
                  <a:pt x="3562349" y="7619"/>
                </a:moveTo>
                <a:lnTo>
                  <a:pt x="3543299" y="7619"/>
                </a:lnTo>
                <a:lnTo>
                  <a:pt x="3543299" y="26669"/>
                </a:lnTo>
                <a:lnTo>
                  <a:pt x="3562349" y="26669"/>
                </a:lnTo>
                <a:lnTo>
                  <a:pt x="3562349" y="7619"/>
                </a:lnTo>
                <a:close/>
              </a:path>
              <a:path w="4269105" h="56514">
                <a:moveTo>
                  <a:pt x="3600449" y="7619"/>
                </a:moveTo>
                <a:lnTo>
                  <a:pt x="3581399" y="7619"/>
                </a:lnTo>
                <a:lnTo>
                  <a:pt x="3581399" y="26669"/>
                </a:lnTo>
                <a:lnTo>
                  <a:pt x="3600449" y="26669"/>
                </a:lnTo>
                <a:lnTo>
                  <a:pt x="3600449" y="7619"/>
                </a:lnTo>
                <a:close/>
              </a:path>
              <a:path w="4269105" h="56514">
                <a:moveTo>
                  <a:pt x="3638549" y="7619"/>
                </a:moveTo>
                <a:lnTo>
                  <a:pt x="3619499" y="7619"/>
                </a:lnTo>
                <a:lnTo>
                  <a:pt x="3619499" y="26669"/>
                </a:lnTo>
                <a:lnTo>
                  <a:pt x="3638549" y="26669"/>
                </a:lnTo>
                <a:lnTo>
                  <a:pt x="3638549" y="7619"/>
                </a:lnTo>
                <a:close/>
              </a:path>
              <a:path w="4269105" h="56514">
                <a:moveTo>
                  <a:pt x="3676649" y="7619"/>
                </a:moveTo>
                <a:lnTo>
                  <a:pt x="3657599" y="7619"/>
                </a:lnTo>
                <a:lnTo>
                  <a:pt x="3657599" y="26669"/>
                </a:lnTo>
                <a:lnTo>
                  <a:pt x="3676649" y="26669"/>
                </a:lnTo>
                <a:lnTo>
                  <a:pt x="3676649" y="7619"/>
                </a:lnTo>
                <a:close/>
              </a:path>
              <a:path w="4269105" h="56514">
                <a:moveTo>
                  <a:pt x="3714749" y="7619"/>
                </a:moveTo>
                <a:lnTo>
                  <a:pt x="3695699" y="7619"/>
                </a:lnTo>
                <a:lnTo>
                  <a:pt x="3695699" y="26669"/>
                </a:lnTo>
                <a:lnTo>
                  <a:pt x="3714749" y="26669"/>
                </a:lnTo>
                <a:lnTo>
                  <a:pt x="3714749" y="7619"/>
                </a:lnTo>
                <a:close/>
              </a:path>
              <a:path w="4269105" h="56514">
                <a:moveTo>
                  <a:pt x="3733799" y="7619"/>
                </a:moveTo>
                <a:lnTo>
                  <a:pt x="3733799" y="26669"/>
                </a:lnTo>
                <a:lnTo>
                  <a:pt x="3752849" y="27431"/>
                </a:lnTo>
                <a:lnTo>
                  <a:pt x="3752849" y="8381"/>
                </a:lnTo>
                <a:lnTo>
                  <a:pt x="3733799" y="7619"/>
                </a:lnTo>
                <a:close/>
              </a:path>
              <a:path w="4269105" h="56514">
                <a:moveTo>
                  <a:pt x="3790949" y="8381"/>
                </a:moveTo>
                <a:lnTo>
                  <a:pt x="3771899" y="8381"/>
                </a:lnTo>
                <a:lnTo>
                  <a:pt x="3771899" y="27431"/>
                </a:lnTo>
                <a:lnTo>
                  <a:pt x="3790949" y="27431"/>
                </a:lnTo>
                <a:lnTo>
                  <a:pt x="3790949" y="8381"/>
                </a:lnTo>
                <a:close/>
              </a:path>
              <a:path w="4269105" h="56514">
                <a:moveTo>
                  <a:pt x="3829049" y="8381"/>
                </a:moveTo>
                <a:lnTo>
                  <a:pt x="3809999" y="8381"/>
                </a:lnTo>
                <a:lnTo>
                  <a:pt x="3809999" y="27431"/>
                </a:lnTo>
                <a:lnTo>
                  <a:pt x="3829049" y="27431"/>
                </a:lnTo>
                <a:lnTo>
                  <a:pt x="3829049" y="8381"/>
                </a:lnTo>
                <a:close/>
              </a:path>
              <a:path w="4269105" h="56514">
                <a:moveTo>
                  <a:pt x="3867149" y="8381"/>
                </a:moveTo>
                <a:lnTo>
                  <a:pt x="3848099" y="8381"/>
                </a:lnTo>
                <a:lnTo>
                  <a:pt x="3848099" y="27431"/>
                </a:lnTo>
                <a:lnTo>
                  <a:pt x="3867149" y="27431"/>
                </a:lnTo>
                <a:lnTo>
                  <a:pt x="3867149" y="8381"/>
                </a:lnTo>
                <a:close/>
              </a:path>
              <a:path w="4269105" h="56514">
                <a:moveTo>
                  <a:pt x="3905249" y="8381"/>
                </a:moveTo>
                <a:lnTo>
                  <a:pt x="3886199" y="8381"/>
                </a:lnTo>
                <a:lnTo>
                  <a:pt x="3886199" y="27431"/>
                </a:lnTo>
                <a:lnTo>
                  <a:pt x="3905249" y="27431"/>
                </a:lnTo>
                <a:lnTo>
                  <a:pt x="3905249" y="8381"/>
                </a:lnTo>
                <a:close/>
              </a:path>
              <a:path w="4269105" h="56514">
                <a:moveTo>
                  <a:pt x="3943349" y="8381"/>
                </a:moveTo>
                <a:lnTo>
                  <a:pt x="3924299" y="8381"/>
                </a:lnTo>
                <a:lnTo>
                  <a:pt x="3924299" y="27431"/>
                </a:lnTo>
                <a:lnTo>
                  <a:pt x="3943349" y="27431"/>
                </a:lnTo>
                <a:lnTo>
                  <a:pt x="3943349" y="8381"/>
                </a:lnTo>
                <a:close/>
              </a:path>
              <a:path w="4269105" h="56514">
                <a:moveTo>
                  <a:pt x="3981449" y="8381"/>
                </a:moveTo>
                <a:lnTo>
                  <a:pt x="3962399" y="8381"/>
                </a:lnTo>
                <a:lnTo>
                  <a:pt x="3962399" y="27431"/>
                </a:lnTo>
                <a:lnTo>
                  <a:pt x="3981449" y="27431"/>
                </a:lnTo>
                <a:lnTo>
                  <a:pt x="3981449" y="8381"/>
                </a:lnTo>
                <a:close/>
              </a:path>
              <a:path w="4269105" h="56514">
                <a:moveTo>
                  <a:pt x="4019549" y="8381"/>
                </a:moveTo>
                <a:lnTo>
                  <a:pt x="4000499" y="8381"/>
                </a:lnTo>
                <a:lnTo>
                  <a:pt x="4000499" y="27431"/>
                </a:lnTo>
                <a:lnTo>
                  <a:pt x="4019549" y="27431"/>
                </a:lnTo>
                <a:lnTo>
                  <a:pt x="4019549" y="8381"/>
                </a:lnTo>
                <a:close/>
              </a:path>
              <a:path w="4269105" h="56514">
                <a:moveTo>
                  <a:pt x="4057649" y="8381"/>
                </a:moveTo>
                <a:lnTo>
                  <a:pt x="4038599" y="8381"/>
                </a:lnTo>
                <a:lnTo>
                  <a:pt x="4038599" y="27431"/>
                </a:lnTo>
                <a:lnTo>
                  <a:pt x="4057649" y="27431"/>
                </a:lnTo>
                <a:lnTo>
                  <a:pt x="4057649" y="8381"/>
                </a:lnTo>
                <a:close/>
              </a:path>
              <a:path w="4269105" h="56514">
                <a:moveTo>
                  <a:pt x="4076699" y="8381"/>
                </a:moveTo>
                <a:lnTo>
                  <a:pt x="4076699" y="27431"/>
                </a:lnTo>
                <a:lnTo>
                  <a:pt x="4095749" y="28193"/>
                </a:lnTo>
                <a:lnTo>
                  <a:pt x="4095749" y="9143"/>
                </a:lnTo>
                <a:lnTo>
                  <a:pt x="4076699" y="8381"/>
                </a:lnTo>
                <a:close/>
              </a:path>
              <a:path w="4269105" h="56514">
                <a:moveTo>
                  <a:pt x="4133849" y="9143"/>
                </a:moveTo>
                <a:lnTo>
                  <a:pt x="4114799" y="9143"/>
                </a:lnTo>
                <a:lnTo>
                  <a:pt x="4114799" y="28193"/>
                </a:lnTo>
                <a:lnTo>
                  <a:pt x="4133849" y="28193"/>
                </a:lnTo>
                <a:lnTo>
                  <a:pt x="4133849" y="9143"/>
                </a:lnTo>
                <a:close/>
              </a:path>
              <a:path w="4269105" h="56514">
                <a:moveTo>
                  <a:pt x="4171949" y="9143"/>
                </a:moveTo>
                <a:lnTo>
                  <a:pt x="4152899" y="9143"/>
                </a:lnTo>
                <a:lnTo>
                  <a:pt x="4152899" y="28193"/>
                </a:lnTo>
                <a:lnTo>
                  <a:pt x="4171949" y="28193"/>
                </a:lnTo>
                <a:lnTo>
                  <a:pt x="4171949" y="9143"/>
                </a:lnTo>
                <a:close/>
              </a:path>
              <a:path w="4269105" h="56514">
                <a:moveTo>
                  <a:pt x="4192523" y="-19811"/>
                </a:moveTo>
                <a:lnTo>
                  <a:pt x="4192523" y="56387"/>
                </a:lnTo>
                <a:lnTo>
                  <a:pt x="4250062" y="28193"/>
                </a:lnTo>
                <a:lnTo>
                  <a:pt x="4205477" y="28193"/>
                </a:lnTo>
                <a:lnTo>
                  <a:pt x="4205477" y="9143"/>
                </a:lnTo>
                <a:lnTo>
                  <a:pt x="4249300" y="9143"/>
                </a:lnTo>
                <a:lnTo>
                  <a:pt x="4192523" y="-19811"/>
                </a:lnTo>
                <a:close/>
              </a:path>
              <a:path w="4269105" h="56514">
                <a:moveTo>
                  <a:pt x="4192523" y="9143"/>
                </a:moveTo>
                <a:lnTo>
                  <a:pt x="4190999" y="9143"/>
                </a:lnTo>
                <a:lnTo>
                  <a:pt x="4190999" y="28193"/>
                </a:lnTo>
                <a:lnTo>
                  <a:pt x="4192523" y="28193"/>
                </a:lnTo>
                <a:lnTo>
                  <a:pt x="4192523" y="9143"/>
                </a:lnTo>
                <a:close/>
              </a:path>
              <a:path w="4269105" h="56514">
                <a:moveTo>
                  <a:pt x="4249300" y="9143"/>
                </a:moveTo>
                <a:lnTo>
                  <a:pt x="4205477" y="9143"/>
                </a:lnTo>
                <a:lnTo>
                  <a:pt x="4205477" y="28193"/>
                </a:lnTo>
                <a:lnTo>
                  <a:pt x="4250062" y="28193"/>
                </a:lnTo>
                <a:lnTo>
                  <a:pt x="4268723" y="19049"/>
                </a:lnTo>
                <a:lnTo>
                  <a:pt x="42493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14"/>
          <p:cNvSpPr/>
          <p:nvPr/>
        </p:nvSpPr>
        <p:spPr>
          <a:xfrm>
            <a:off x="2704589" y="4560563"/>
            <a:ext cx="3173730" cy="52069"/>
          </a:xfrm>
          <a:custGeom>
            <a:avLst/>
            <a:gdLst/>
            <a:ahLst/>
            <a:cxnLst/>
            <a:rect l="l" t="t" r="r" b="b"/>
            <a:pathLst>
              <a:path w="3173729" h="52070">
                <a:moveTo>
                  <a:pt x="19049" y="0"/>
                </a:moveTo>
                <a:lnTo>
                  <a:pt x="0" y="0"/>
                </a:lnTo>
                <a:lnTo>
                  <a:pt x="0" y="19049"/>
                </a:lnTo>
                <a:lnTo>
                  <a:pt x="19049" y="19049"/>
                </a:lnTo>
                <a:lnTo>
                  <a:pt x="19049" y="0"/>
                </a:lnTo>
                <a:close/>
              </a:path>
              <a:path w="3173729" h="52070">
                <a:moveTo>
                  <a:pt x="57149" y="0"/>
                </a:moveTo>
                <a:lnTo>
                  <a:pt x="38099" y="0"/>
                </a:lnTo>
                <a:lnTo>
                  <a:pt x="38099" y="19049"/>
                </a:lnTo>
                <a:lnTo>
                  <a:pt x="57149" y="19049"/>
                </a:lnTo>
                <a:lnTo>
                  <a:pt x="57149" y="0"/>
                </a:lnTo>
                <a:close/>
              </a:path>
              <a:path w="3173729" h="52070">
                <a:moveTo>
                  <a:pt x="95249" y="0"/>
                </a:moveTo>
                <a:lnTo>
                  <a:pt x="76199" y="0"/>
                </a:lnTo>
                <a:lnTo>
                  <a:pt x="76199" y="19049"/>
                </a:lnTo>
                <a:lnTo>
                  <a:pt x="95249" y="19049"/>
                </a:lnTo>
                <a:lnTo>
                  <a:pt x="95249" y="0"/>
                </a:lnTo>
                <a:close/>
              </a:path>
              <a:path w="3173729" h="52070">
                <a:moveTo>
                  <a:pt x="133349" y="0"/>
                </a:moveTo>
                <a:lnTo>
                  <a:pt x="114299" y="0"/>
                </a:lnTo>
                <a:lnTo>
                  <a:pt x="114299" y="19049"/>
                </a:lnTo>
                <a:lnTo>
                  <a:pt x="133349" y="19049"/>
                </a:lnTo>
                <a:lnTo>
                  <a:pt x="133349" y="0"/>
                </a:lnTo>
                <a:close/>
              </a:path>
              <a:path w="3173729" h="52070">
                <a:moveTo>
                  <a:pt x="171449" y="0"/>
                </a:moveTo>
                <a:lnTo>
                  <a:pt x="152399" y="0"/>
                </a:lnTo>
                <a:lnTo>
                  <a:pt x="152399" y="19049"/>
                </a:lnTo>
                <a:lnTo>
                  <a:pt x="171449" y="19049"/>
                </a:lnTo>
                <a:lnTo>
                  <a:pt x="171449" y="0"/>
                </a:lnTo>
                <a:close/>
              </a:path>
              <a:path w="3173729" h="52070">
                <a:moveTo>
                  <a:pt x="209549" y="0"/>
                </a:moveTo>
                <a:lnTo>
                  <a:pt x="190499" y="0"/>
                </a:lnTo>
                <a:lnTo>
                  <a:pt x="190499" y="19049"/>
                </a:lnTo>
                <a:lnTo>
                  <a:pt x="209549" y="19049"/>
                </a:lnTo>
                <a:lnTo>
                  <a:pt x="209549" y="0"/>
                </a:lnTo>
                <a:close/>
              </a:path>
              <a:path w="3173729" h="52070">
                <a:moveTo>
                  <a:pt x="247649" y="0"/>
                </a:moveTo>
                <a:lnTo>
                  <a:pt x="228599" y="0"/>
                </a:lnTo>
                <a:lnTo>
                  <a:pt x="228599" y="19049"/>
                </a:lnTo>
                <a:lnTo>
                  <a:pt x="247649" y="19049"/>
                </a:lnTo>
                <a:lnTo>
                  <a:pt x="247649" y="0"/>
                </a:lnTo>
                <a:close/>
              </a:path>
              <a:path w="3173729" h="52070">
                <a:moveTo>
                  <a:pt x="285749" y="0"/>
                </a:moveTo>
                <a:lnTo>
                  <a:pt x="266699" y="0"/>
                </a:lnTo>
                <a:lnTo>
                  <a:pt x="266699" y="19049"/>
                </a:lnTo>
                <a:lnTo>
                  <a:pt x="285749" y="19049"/>
                </a:lnTo>
                <a:lnTo>
                  <a:pt x="285749" y="0"/>
                </a:lnTo>
                <a:close/>
              </a:path>
              <a:path w="3173729" h="52070">
                <a:moveTo>
                  <a:pt x="323849" y="0"/>
                </a:moveTo>
                <a:lnTo>
                  <a:pt x="304799" y="0"/>
                </a:lnTo>
                <a:lnTo>
                  <a:pt x="304799" y="19049"/>
                </a:lnTo>
                <a:lnTo>
                  <a:pt x="323849" y="19049"/>
                </a:lnTo>
                <a:lnTo>
                  <a:pt x="323849" y="0"/>
                </a:lnTo>
                <a:close/>
              </a:path>
              <a:path w="3173729" h="52070">
                <a:moveTo>
                  <a:pt x="342899" y="0"/>
                </a:moveTo>
                <a:lnTo>
                  <a:pt x="342899" y="19049"/>
                </a:lnTo>
                <a:lnTo>
                  <a:pt x="361949" y="19811"/>
                </a:lnTo>
                <a:lnTo>
                  <a:pt x="361949" y="761"/>
                </a:lnTo>
                <a:lnTo>
                  <a:pt x="342899" y="0"/>
                </a:lnTo>
                <a:close/>
              </a:path>
              <a:path w="3173729" h="52070">
                <a:moveTo>
                  <a:pt x="400049" y="761"/>
                </a:moveTo>
                <a:lnTo>
                  <a:pt x="380999" y="761"/>
                </a:lnTo>
                <a:lnTo>
                  <a:pt x="380999" y="19811"/>
                </a:lnTo>
                <a:lnTo>
                  <a:pt x="400049" y="19811"/>
                </a:lnTo>
                <a:lnTo>
                  <a:pt x="400049" y="761"/>
                </a:lnTo>
                <a:close/>
              </a:path>
              <a:path w="3173729" h="52070">
                <a:moveTo>
                  <a:pt x="438149" y="761"/>
                </a:moveTo>
                <a:lnTo>
                  <a:pt x="419099" y="761"/>
                </a:lnTo>
                <a:lnTo>
                  <a:pt x="419099" y="19811"/>
                </a:lnTo>
                <a:lnTo>
                  <a:pt x="438149" y="19811"/>
                </a:lnTo>
                <a:lnTo>
                  <a:pt x="438149" y="761"/>
                </a:lnTo>
                <a:close/>
              </a:path>
              <a:path w="3173729" h="52070">
                <a:moveTo>
                  <a:pt x="476249" y="761"/>
                </a:moveTo>
                <a:lnTo>
                  <a:pt x="457199" y="761"/>
                </a:lnTo>
                <a:lnTo>
                  <a:pt x="457199" y="19811"/>
                </a:lnTo>
                <a:lnTo>
                  <a:pt x="476249" y="19811"/>
                </a:lnTo>
                <a:lnTo>
                  <a:pt x="476249" y="761"/>
                </a:lnTo>
                <a:close/>
              </a:path>
              <a:path w="3173729" h="52070">
                <a:moveTo>
                  <a:pt x="514349" y="761"/>
                </a:moveTo>
                <a:lnTo>
                  <a:pt x="495299" y="761"/>
                </a:lnTo>
                <a:lnTo>
                  <a:pt x="495299" y="19811"/>
                </a:lnTo>
                <a:lnTo>
                  <a:pt x="514349" y="19811"/>
                </a:lnTo>
                <a:lnTo>
                  <a:pt x="514349" y="761"/>
                </a:lnTo>
                <a:close/>
              </a:path>
              <a:path w="3173729" h="52070">
                <a:moveTo>
                  <a:pt x="552449" y="761"/>
                </a:moveTo>
                <a:lnTo>
                  <a:pt x="533399" y="761"/>
                </a:lnTo>
                <a:lnTo>
                  <a:pt x="533399" y="19811"/>
                </a:lnTo>
                <a:lnTo>
                  <a:pt x="552449" y="19811"/>
                </a:lnTo>
                <a:lnTo>
                  <a:pt x="552449" y="761"/>
                </a:lnTo>
                <a:close/>
              </a:path>
              <a:path w="3173729" h="52070">
                <a:moveTo>
                  <a:pt x="590549" y="761"/>
                </a:moveTo>
                <a:lnTo>
                  <a:pt x="571499" y="761"/>
                </a:lnTo>
                <a:lnTo>
                  <a:pt x="571499" y="19811"/>
                </a:lnTo>
                <a:lnTo>
                  <a:pt x="590549" y="19811"/>
                </a:lnTo>
                <a:lnTo>
                  <a:pt x="590549" y="761"/>
                </a:lnTo>
                <a:close/>
              </a:path>
              <a:path w="3173729" h="52070">
                <a:moveTo>
                  <a:pt x="628649" y="761"/>
                </a:moveTo>
                <a:lnTo>
                  <a:pt x="609599" y="761"/>
                </a:lnTo>
                <a:lnTo>
                  <a:pt x="609599" y="19811"/>
                </a:lnTo>
                <a:lnTo>
                  <a:pt x="628649" y="19811"/>
                </a:lnTo>
                <a:lnTo>
                  <a:pt x="628649" y="761"/>
                </a:lnTo>
                <a:close/>
              </a:path>
              <a:path w="3173729" h="52070">
                <a:moveTo>
                  <a:pt x="666749" y="761"/>
                </a:moveTo>
                <a:lnTo>
                  <a:pt x="647699" y="761"/>
                </a:lnTo>
                <a:lnTo>
                  <a:pt x="647699" y="19811"/>
                </a:lnTo>
                <a:lnTo>
                  <a:pt x="666749" y="19811"/>
                </a:lnTo>
                <a:lnTo>
                  <a:pt x="666749" y="761"/>
                </a:lnTo>
                <a:close/>
              </a:path>
              <a:path w="3173729" h="52070">
                <a:moveTo>
                  <a:pt x="704849" y="761"/>
                </a:moveTo>
                <a:lnTo>
                  <a:pt x="685799" y="761"/>
                </a:lnTo>
                <a:lnTo>
                  <a:pt x="685799" y="19811"/>
                </a:lnTo>
                <a:lnTo>
                  <a:pt x="704849" y="19811"/>
                </a:lnTo>
                <a:lnTo>
                  <a:pt x="704849" y="761"/>
                </a:lnTo>
                <a:close/>
              </a:path>
              <a:path w="3173729" h="52070">
                <a:moveTo>
                  <a:pt x="742949" y="761"/>
                </a:moveTo>
                <a:lnTo>
                  <a:pt x="723899" y="761"/>
                </a:lnTo>
                <a:lnTo>
                  <a:pt x="723899" y="19811"/>
                </a:lnTo>
                <a:lnTo>
                  <a:pt x="742949" y="19811"/>
                </a:lnTo>
                <a:lnTo>
                  <a:pt x="742949" y="761"/>
                </a:lnTo>
                <a:close/>
              </a:path>
              <a:path w="3173729" h="52070">
                <a:moveTo>
                  <a:pt x="781049" y="761"/>
                </a:moveTo>
                <a:lnTo>
                  <a:pt x="761999" y="761"/>
                </a:lnTo>
                <a:lnTo>
                  <a:pt x="761999" y="19811"/>
                </a:lnTo>
                <a:lnTo>
                  <a:pt x="781049" y="19811"/>
                </a:lnTo>
                <a:lnTo>
                  <a:pt x="781049" y="761"/>
                </a:lnTo>
                <a:close/>
              </a:path>
              <a:path w="3173729" h="52070">
                <a:moveTo>
                  <a:pt x="819149" y="761"/>
                </a:moveTo>
                <a:lnTo>
                  <a:pt x="800099" y="761"/>
                </a:lnTo>
                <a:lnTo>
                  <a:pt x="800099" y="19811"/>
                </a:lnTo>
                <a:lnTo>
                  <a:pt x="819149" y="19811"/>
                </a:lnTo>
                <a:lnTo>
                  <a:pt x="819149" y="761"/>
                </a:lnTo>
                <a:close/>
              </a:path>
              <a:path w="3173729" h="52070">
                <a:moveTo>
                  <a:pt x="857249" y="761"/>
                </a:moveTo>
                <a:lnTo>
                  <a:pt x="838199" y="761"/>
                </a:lnTo>
                <a:lnTo>
                  <a:pt x="838199" y="19811"/>
                </a:lnTo>
                <a:lnTo>
                  <a:pt x="857249" y="19811"/>
                </a:lnTo>
                <a:lnTo>
                  <a:pt x="857249" y="761"/>
                </a:lnTo>
                <a:close/>
              </a:path>
              <a:path w="3173729" h="52070">
                <a:moveTo>
                  <a:pt x="895349" y="1523"/>
                </a:moveTo>
                <a:lnTo>
                  <a:pt x="876299" y="1523"/>
                </a:lnTo>
                <a:lnTo>
                  <a:pt x="876299" y="20573"/>
                </a:lnTo>
                <a:lnTo>
                  <a:pt x="895349" y="20573"/>
                </a:lnTo>
                <a:lnTo>
                  <a:pt x="895349" y="1523"/>
                </a:lnTo>
                <a:close/>
              </a:path>
              <a:path w="3173729" h="52070">
                <a:moveTo>
                  <a:pt x="933449" y="1523"/>
                </a:moveTo>
                <a:lnTo>
                  <a:pt x="914399" y="1523"/>
                </a:lnTo>
                <a:lnTo>
                  <a:pt x="914399" y="20573"/>
                </a:lnTo>
                <a:lnTo>
                  <a:pt x="933449" y="20573"/>
                </a:lnTo>
                <a:lnTo>
                  <a:pt x="933449" y="1523"/>
                </a:lnTo>
                <a:close/>
              </a:path>
              <a:path w="3173729" h="52070">
                <a:moveTo>
                  <a:pt x="971549" y="1523"/>
                </a:moveTo>
                <a:lnTo>
                  <a:pt x="952499" y="1523"/>
                </a:lnTo>
                <a:lnTo>
                  <a:pt x="952499" y="20573"/>
                </a:lnTo>
                <a:lnTo>
                  <a:pt x="971549" y="20573"/>
                </a:lnTo>
                <a:lnTo>
                  <a:pt x="971549" y="1523"/>
                </a:lnTo>
                <a:close/>
              </a:path>
              <a:path w="3173729" h="52070">
                <a:moveTo>
                  <a:pt x="1009649" y="1523"/>
                </a:moveTo>
                <a:lnTo>
                  <a:pt x="990599" y="1523"/>
                </a:lnTo>
                <a:lnTo>
                  <a:pt x="990599" y="20573"/>
                </a:lnTo>
                <a:lnTo>
                  <a:pt x="1009649" y="20573"/>
                </a:lnTo>
                <a:lnTo>
                  <a:pt x="1009649" y="1523"/>
                </a:lnTo>
                <a:close/>
              </a:path>
              <a:path w="3173729" h="52070">
                <a:moveTo>
                  <a:pt x="1047749" y="1523"/>
                </a:moveTo>
                <a:lnTo>
                  <a:pt x="1028699" y="1523"/>
                </a:lnTo>
                <a:lnTo>
                  <a:pt x="1028699" y="20573"/>
                </a:lnTo>
                <a:lnTo>
                  <a:pt x="1047749" y="20573"/>
                </a:lnTo>
                <a:lnTo>
                  <a:pt x="1047749" y="1523"/>
                </a:lnTo>
                <a:close/>
              </a:path>
              <a:path w="3173729" h="52070">
                <a:moveTo>
                  <a:pt x="1085849" y="1523"/>
                </a:moveTo>
                <a:lnTo>
                  <a:pt x="1066799" y="1523"/>
                </a:lnTo>
                <a:lnTo>
                  <a:pt x="1066799" y="20573"/>
                </a:lnTo>
                <a:lnTo>
                  <a:pt x="1085849" y="20573"/>
                </a:lnTo>
                <a:lnTo>
                  <a:pt x="1085849" y="1523"/>
                </a:lnTo>
                <a:close/>
              </a:path>
              <a:path w="3173729" h="52070">
                <a:moveTo>
                  <a:pt x="1123949" y="1523"/>
                </a:moveTo>
                <a:lnTo>
                  <a:pt x="1104899" y="1523"/>
                </a:lnTo>
                <a:lnTo>
                  <a:pt x="1104899" y="20573"/>
                </a:lnTo>
                <a:lnTo>
                  <a:pt x="1123949" y="20573"/>
                </a:lnTo>
                <a:lnTo>
                  <a:pt x="1123949" y="1523"/>
                </a:lnTo>
                <a:close/>
              </a:path>
              <a:path w="3173729" h="52070">
                <a:moveTo>
                  <a:pt x="1162049" y="1523"/>
                </a:moveTo>
                <a:lnTo>
                  <a:pt x="1142999" y="1523"/>
                </a:lnTo>
                <a:lnTo>
                  <a:pt x="1142999" y="20573"/>
                </a:lnTo>
                <a:lnTo>
                  <a:pt x="1162049" y="20573"/>
                </a:lnTo>
                <a:lnTo>
                  <a:pt x="1162049" y="1523"/>
                </a:lnTo>
                <a:close/>
              </a:path>
              <a:path w="3173729" h="52070">
                <a:moveTo>
                  <a:pt x="1200149" y="1523"/>
                </a:moveTo>
                <a:lnTo>
                  <a:pt x="1181099" y="1523"/>
                </a:lnTo>
                <a:lnTo>
                  <a:pt x="1181099" y="20573"/>
                </a:lnTo>
                <a:lnTo>
                  <a:pt x="1200149" y="20573"/>
                </a:lnTo>
                <a:lnTo>
                  <a:pt x="1200149" y="1523"/>
                </a:lnTo>
                <a:close/>
              </a:path>
              <a:path w="3173729" h="52070">
                <a:moveTo>
                  <a:pt x="1238249" y="1523"/>
                </a:moveTo>
                <a:lnTo>
                  <a:pt x="1219199" y="1523"/>
                </a:lnTo>
                <a:lnTo>
                  <a:pt x="1219199" y="20573"/>
                </a:lnTo>
                <a:lnTo>
                  <a:pt x="1238249" y="20573"/>
                </a:lnTo>
                <a:lnTo>
                  <a:pt x="1238249" y="1523"/>
                </a:lnTo>
                <a:close/>
              </a:path>
              <a:path w="3173729" h="52070">
                <a:moveTo>
                  <a:pt x="1276349" y="1523"/>
                </a:moveTo>
                <a:lnTo>
                  <a:pt x="1257299" y="1523"/>
                </a:lnTo>
                <a:lnTo>
                  <a:pt x="1257299" y="20573"/>
                </a:lnTo>
                <a:lnTo>
                  <a:pt x="1276349" y="20573"/>
                </a:lnTo>
                <a:lnTo>
                  <a:pt x="1276349" y="1523"/>
                </a:lnTo>
                <a:close/>
              </a:path>
              <a:path w="3173729" h="52070">
                <a:moveTo>
                  <a:pt x="1314449" y="1523"/>
                </a:moveTo>
                <a:lnTo>
                  <a:pt x="1295399" y="1523"/>
                </a:lnTo>
                <a:lnTo>
                  <a:pt x="1295399" y="20573"/>
                </a:lnTo>
                <a:lnTo>
                  <a:pt x="1314449" y="20573"/>
                </a:lnTo>
                <a:lnTo>
                  <a:pt x="1314449" y="1523"/>
                </a:lnTo>
                <a:close/>
              </a:path>
              <a:path w="3173729" h="52070">
                <a:moveTo>
                  <a:pt x="1352549" y="1523"/>
                </a:moveTo>
                <a:lnTo>
                  <a:pt x="1333499" y="1523"/>
                </a:lnTo>
                <a:lnTo>
                  <a:pt x="1333499" y="20573"/>
                </a:lnTo>
                <a:lnTo>
                  <a:pt x="1352549" y="20573"/>
                </a:lnTo>
                <a:lnTo>
                  <a:pt x="1352549" y="1523"/>
                </a:lnTo>
                <a:close/>
              </a:path>
              <a:path w="3173729" h="52070">
                <a:moveTo>
                  <a:pt x="1390649" y="2285"/>
                </a:moveTo>
                <a:lnTo>
                  <a:pt x="1371599" y="2285"/>
                </a:lnTo>
                <a:lnTo>
                  <a:pt x="1371599" y="21335"/>
                </a:lnTo>
                <a:lnTo>
                  <a:pt x="1390649" y="21335"/>
                </a:lnTo>
                <a:lnTo>
                  <a:pt x="1390649" y="2285"/>
                </a:lnTo>
                <a:close/>
              </a:path>
              <a:path w="3173729" h="52070">
                <a:moveTo>
                  <a:pt x="1428749" y="2285"/>
                </a:moveTo>
                <a:lnTo>
                  <a:pt x="1409699" y="2285"/>
                </a:lnTo>
                <a:lnTo>
                  <a:pt x="1409699" y="21335"/>
                </a:lnTo>
                <a:lnTo>
                  <a:pt x="1428749" y="21335"/>
                </a:lnTo>
                <a:lnTo>
                  <a:pt x="1428749" y="2285"/>
                </a:lnTo>
                <a:close/>
              </a:path>
              <a:path w="3173729" h="52070">
                <a:moveTo>
                  <a:pt x="1466849" y="2285"/>
                </a:moveTo>
                <a:lnTo>
                  <a:pt x="1447799" y="2285"/>
                </a:lnTo>
                <a:lnTo>
                  <a:pt x="1447799" y="21335"/>
                </a:lnTo>
                <a:lnTo>
                  <a:pt x="1466849" y="21335"/>
                </a:lnTo>
                <a:lnTo>
                  <a:pt x="1466849" y="2285"/>
                </a:lnTo>
                <a:close/>
              </a:path>
              <a:path w="3173729" h="52070">
                <a:moveTo>
                  <a:pt x="1504949" y="2285"/>
                </a:moveTo>
                <a:lnTo>
                  <a:pt x="1485899" y="2285"/>
                </a:lnTo>
                <a:lnTo>
                  <a:pt x="1485899" y="21335"/>
                </a:lnTo>
                <a:lnTo>
                  <a:pt x="1504949" y="21335"/>
                </a:lnTo>
                <a:lnTo>
                  <a:pt x="1504949" y="2285"/>
                </a:lnTo>
                <a:close/>
              </a:path>
              <a:path w="3173729" h="52070">
                <a:moveTo>
                  <a:pt x="1543049" y="2285"/>
                </a:moveTo>
                <a:lnTo>
                  <a:pt x="1523999" y="2285"/>
                </a:lnTo>
                <a:lnTo>
                  <a:pt x="1523999" y="21335"/>
                </a:lnTo>
                <a:lnTo>
                  <a:pt x="1543049" y="21335"/>
                </a:lnTo>
                <a:lnTo>
                  <a:pt x="1543049" y="2285"/>
                </a:lnTo>
                <a:close/>
              </a:path>
              <a:path w="3173729" h="52070">
                <a:moveTo>
                  <a:pt x="1581149" y="2285"/>
                </a:moveTo>
                <a:lnTo>
                  <a:pt x="1562099" y="2285"/>
                </a:lnTo>
                <a:lnTo>
                  <a:pt x="1562099" y="21335"/>
                </a:lnTo>
                <a:lnTo>
                  <a:pt x="1581149" y="21335"/>
                </a:lnTo>
                <a:lnTo>
                  <a:pt x="1581149" y="2285"/>
                </a:lnTo>
                <a:close/>
              </a:path>
              <a:path w="3173729" h="52070">
                <a:moveTo>
                  <a:pt x="1619249" y="2285"/>
                </a:moveTo>
                <a:lnTo>
                  <a:pt x="1600199" y="2285"/>
                </a:lnTo>
                <a:lnTo>
                  <a:pt x="1600199" y="21335"/>
                </a:lnTo>
                <a:lnTo>
                  <a:pt x="1619249" y="21335"/>
                </a:lnTo>
                <a:lnTo>
                  <a:pt x="1619249" y="2285"/>
                </a:lnTo>
                <a:close/>
              </a:path>
              <a:path w="3173729" h="52070">
                <a:moveTo>
                  <a:pt x="1657349" y="2285"/>
                </a:moveTo>
                <a:lnTo>
                  <a:pt x="1638299" y="2285"/>
                </a:lnTo>
                <a:lnTo>
                  <a:pt x="1638299" y="21335"/>
                </a:lnTo>
                <a:lnTo>
                  <a:pt x="1657349" y="21335"/>
                </a:lnTo>
                <a:lnTo>
                  <a:pt x="1657349" y="2285"/>
                </a:lnTo>
                <a:close/>
              </a:path>
              <a:path w="3173729" h="52070">
                <a:moveTo>
                  <a:pt x="1695449" y="2285"/>
                </a:moveTo>
                <a:lnTo>
                  <a:pt x="1676399" y="2285"/>
                </a:lnTo>
                <a:lnTo>
                  <a:pt x="1676399" y="21335"/>
                </a:lnTo>
                <a:lnTo>
                  <a:pt x="1695449" y="21335"/>
                </a:lnTo>
                <a:lnTo>
                  <a:pt x="1695449" y="2285"/>
                </a:lnTo>
                <a:close/>
              </a:path>
              <a:path w="3173729" h="52070">
                <a:moveTo>
                  <a:pt x="1733549" y="2285"/>
                </a:moveTo>
                <a:lnTo>
                  <a:pt x="1714499" y="2285"/>
                </a:lnTo>
                <a:lnTo>
                  <a:pt x="1714499" y="21335"/>
                </a:lnTo>
                <a:lnTo>
                  <a:pt x="1733549" y="21335"/>
                </a:lnTo>
                <a:lnTo>
                  <a:pt x="1733549" y="2285"/>
                </a:lnTo>
                <a:close/>
              </a:path>
              <a:path w="3173729" h="52070">
                <a:moveTo>
                  <a:pt x="1771649" y="2285"/>
                </a:moveTo>
                <a:lnTo>
                  <a:pt x="1752599" y="2285"/>
                </a:lnTo>
                <a:lnTo>
                  <a:pt x="1752599" y="21335"/>
                </a:lnTo>
                <a:lnTo>
                  <a:pt x="1771649" y="21335"/>
                </a:lnTo>
                <a:lnTo>
                  <a:pt x="1771649" y="2285"/>
                </a:lnTo>
                <a:close/>
              </a:path>
              <a:path w="3173729" h="52070">
                <a:moveTo>
                  <a:pt x="1809749" y="2285"/>
                </a:moveTo>
                <a:lnTo>
                  <a:pt x="1790699" y="2285"/>
                </a:lnTo>
                <a:lnTo>
                  <a:pt x="1790699" y="21335"/>
                </a:lnTo>
                <a:lnTo>
                  <a:pt x="1809749" y="21335"/>
                </a:lnTo>
                <a:lnTo>
                  <a:pt x="1809749" y="2285"/>
                </a:lnTo>
                <a:close/>
              </a:path>
              <a:path w="3173729" h="52070">
                <a:moveTo>
                  <a:pt x="1847849" y="2285"/>
                </a:moveTo>
                <a:lnTo>
                  <a:pt x="1828799" y="2285"/>
                </a:lnTo>
                <a:lnTo>
                  <a:pt x="1828799" y="21335"/>
                </a:lnTo>
                <a:lnTo>
                  <a:pt x="1847849" y="21335"/>
                </a:lnTo>
                <a:lnTo>
                  <a:pt x="1847849" y="2285"/>
                </a:lnTo>
                <a:close/>
              </a:path>
              <a:path w="3173729" h="52070">
                <a:moveTo>
                  <a:pt x="1866899" y="2285"/>
                </a:moveTo>
                <a:lnTo>
                  <a:pt x="1866899" y="21335"/>
                </a:lnTo>
                <a:lnTo>
                  <a:pt x="1885949" y="22097"/>
                </a:lnTo>
                <a:lnTo>
                  <a:pt x="1885949" y="3047"/>
                </a:lnTo>
                <a:lnTo>
                  <a:pt x="1866899" y="2285"/>
                </a:lnTo>
                <a:close/>
              </a:path>
              <a:path w="3173729" h="52070">
                <a:moveTo>
                  <a:pt x="1924049" y="3047"/>
                </a:moveTo>
                <a:lnTo>
                  <a:pt x="1904999" y="3047"/>
                </a:lnTo>
                <a:lnTo>
                  <a:pt x="1904999" y="22097"/>
                </a:lnTo>
                <a:lnTo>
                  <a:pt x="1924049" y="22097"/>
                </a:lnTo>
                <a:lnTo>
                  <a:pt x="1924049" y="3047"/>
                </a:lnTo>
                <a:close/>
              </a:path>
              <a:path w="3173729" h="52070">
                <a:moveTo>
                  <a:pt x="1962149" y="3047"/>
                </a:moveTo>
                <a:lnTo>
                  <a:pt x="1943099" y="3047"/>
                </a:lnTo>
                <a:lnTo>
                  <a:pt x="1943099" y="22097"/>
                </a:lnTo>
                <a:lnTo>
                  <a:pt x="1962149" y="22097"/>
                </a:lnTo>
                <a:lnTo>
                  <a:pt x="1962149" y="3047"/>
                </a:lnTo>
                <a:close/>
              </a:path>
              <a:path w="3173729" h="52070">
                <a:moveTo>
                  <a:pt x="2000249" y="3047"/>
                </a:moveTo>
                <a:lnTo>
                  <a:pt x="1981199" y="3047"/>
                </a:lnTo>
                <a:lnTo>
                  <a:pt x="1981199" y="22097"/>
                </a:lnTo>
                <a:lnTo>
                  <a:pt x="2000249" y="22097"/>
                </a:lnTo>
                <a:lnTo>
                  <a:pt x="2000249" y="3047"/>
                </a:lnTo>
                <a:close/>
              </a:path>
              <a:path w="3173729" h="52070">
                <a:moveTo>
                  <a:pt x="2038349" y="3047"/>
                </a:moveTo>
                <a:lnTo>
                  <a:pt x="2019299" y="3047"/>
                </a:lnTo>
                <a:lnTo>
                  <a:pt x="2019299" y="22097"/>
                </a:lnTo>
                <a:lnTo>
                  <a:pt x="2038349" y="22097"/>
                </a:lnTo>
                <a:lnTo>
                  <a:pt x="2038349" y="3047"/>
                </a:lnTo>
                <a:close/>
              </a:path>
              <a:path w="3173729" h="52070">
                <a:moveTo>
                  <a:pt x="2076449" y="3047"/>
                </a:moveTo>
                <a:lnTo>
                  <a:pt x="2057399" y="3047"/>
                </a:lnTo>
                <a:lnTo>
                  <a:pt x="2057399" y="22097"/>
                </a:lnTo>
                <a:lnTo>
                  <a:pt x="2076449" y="22097"/>
                </a:lnTo>
                <a:lnTo>
                  <a:pt x="2076449" y="3047"/>
                </a:lnTo>
                <a:close/>
              </a:path>
              <a:path w="3173729" h="52070">
                <a:moveTo>
                  <a:pt x="2114549" y="3047"/>
                </a:moveTo>
                <a:lnTo>
                  <a:pt x="2095499" y="3047"/>
                </a:lnTo>
                <a:lnTo>
                  <a:pt x="2095499" y="22097"/>
                </a:lnTo>
                <a:lnTo>
                  <a:pt x="2114549" y="22097"/>
                </a:lnTo>
                <a:lnTo>
                  <a:pt x="2114549" y="3047"/>
                </a:lnTo>
                <a:close/>
              </a:path>
              <a:path w="3173729" h="52070">
                <a:moveTo>
                  <a:pt x="2152649" y="3047"/>
                </a:moveTo>
                <a:lnTo>
                  <a:pt x="2133599" y="3047"/>
                </a:lnTo>
                <a:lnTo>
                  <a:pt x="2133599" y="22097"/>
                </a:lnTo>
                <a:lnTo>
                  <a:pt x="2152649" y="22097"/>
                </a:lnTo>
                <a:lnTo>
                  <a:pt x="2152649" y="3047"/>
                </a:lnTo>
                <a:close/>
              </a:path>
              <a:path w="3173729" h="52070">
                <a:moveTo>
                  <a:pt x="2190749" y="3047"/>
                </a:moveTo>
                <a:lnTo>
                  <a:pt x="2171699" y="3047"/>
                </a:lnTo>
                <a:lnTo>
                  <a:pt x="2171699" y="22097"/>
                </a:lnTo>
                <a:lnTo>
                  <a:pt x="2190749" y="22097"/>
                </a:lnTo>
                <a:lnTo>
                  <a:pt x="2190749" y="3047"/>
                </a:lnTo>
                <a:close/>
              </a:path>
              <a:path w="3173729" h="52070">
                <a:moveTo>
                  <a:pt x="2228849" y="3047"/>
                </a:moveTo>
                <a:lnTo>
                  <a:pt x="2209799" y="3047"/>
                </a:lnTo>
                <a:lnTo>
                  <a:pt x="2209799" y="22097"/>
                </a:lnTo>
                <a:lnTo>
                  <a:pt x="2228849" y="22097"/>
                </a:lnTo>
                <a:lnTo>
                  <a:pt x="2228849" y="3047"/>
                </a:lnTo>
                <a:close/>
              </a:path>
              <a:path w="3173729" h="52070">
                <a:moveTo>
                  <a:pt x="2266949" y="3047"/>
                </a:moveTo>
                <a:lnTo>
                  <a:pt x="2247899" y="3047"/>
                </a:lnTo>
                <a:lnTo>
                  <a:pt x="2247899" y="22097"/>
                </a:lnTo>
                <a:lnTo>
                  <a:pt x="2266949" y="22097"/>
                </a:lnTo>
                <a:lnTo>
                  <a:pt x="2266949" y="3047"/>
                </a:lnTo>
                <a:close/>
              </a:path>
              <a:path w="3173729" h="52070">
                <a:moveTo>
                  <a:pt x="2305049" y="3047"/>
                </a:moveTo>
                <a:lnTo>
                  <a:pt x="2285999" y="3047"/>
                </a:lnTo>
                <a:lnTo>
                  <a:pt x="2285999" y="22097"/>
                </a:lnTo>
                <a:lnTo>
                  <a:pt x="2305049" y="22097"/>
                </a:lnTo>
                <a:lnTo>
                  <a:pt x="2305049" y="3047"/>
                </a:lnTo>
                <a:close/>
              </a:path>
              <a:path w="3173729" h="52070">
                <a:moveTo>
                  <a:pt x="2343149" y="3047"/>
                </a:moveTo>
                <a:lnTo>
                  <a:pt x="2324099" y="3047"/>
                </a:lnTo>
                <a:lnTo>
                  <a:pt x="2324099" y="22097"/>
                </a:lnTo>
                <a:lnTo>
                  <a:pt x="2343149" y="22097"/>
                </a:lnTo>
                <a:lnTo>
                  <a:pt x="2343149" y="3047"/>
                </a:lnTo>
                <a:close/>
              </a:path>
              <a:path w="3173729" h="52070">
                <a:moveTo>
                  <a:pt x="2381249" y="3047"/>
                </a:moveTo>
                <a:lnTo>
                  <a:pt x="2362199" y="3047"/>
                </a:lnTo>
                <a:lnTo>
                  <a:pt x="2362199" y="22097"/>
                </a:lnTo>
                <a:lnTo>
                  <a:pt x="2381249" y="22097"/>
                </a:lnTo>
                <a:lnTo>
                  <a:pt x="2381249" y="3047"/>
                </a:lnTo>
                <a:close/>
              </a:path>
              <a:path w="3173729" h="52070">
                <a:moveTo>
                  <a:pt x="2419349" y="3809"/>
                </a:moveTo>
                <a:lnTo>
                  <a:pt x="2400299" y="3809"/>
                </a:lnTo>
                <a:lnTo>
                  <a:pt x="2400299" y="22859"/>
                </a:lnTo>
                <a:lnTo>
                  <a:pt x="2419349" y="22859"/>
                </a:lnTo>
                <a:lnTo>
                  <a:pt x="2419349" y="3809"/>
                </a:lnTo>
                <a:close/>
              </a:path>
              <a:path w="3173729" h="52070">
                <a:moveTo>
                  <a:pt x="2457449" y="3809"/>
                </a:moveTo>
                <a:lnTo>
                  <a:pt x="2438399" y="3809"/>
                </a:lnTo>
                <a:lnTo>
                  <a:pt x="2438399" y="22859"/>
                </a:lnTo>
                <a:lnTo>
                  <a:pt x="2457449" y="22859"/>
                </a:lnTo>
                <a:lnTo>
                  <a:pt x="2457449" y="3809"/>
                </a:lnTo>
                <a:close/>
              </a:path>
              <a:path w="3173729" h="52070">
                <a:moveTo>
                  <a:pt x="2495549" y="3809"/>
                </a:moveTo>
                <a:lnTo>
                  <a:pt x="2476499" y="3809"/>
                </a:lnTo>
                <a:lnTo>
                  <a:pt x="2476499" y="22859"/>
                </a:lnTo>
                <a:lnTo>
                  <a:pt x="2495549" y="22859"/>
                </a:lnTo>
                <a:lnTo>
                  <a:pt x="2495549" y="3809"/>
                </a:lnTo>
                <a:close/>
              </a:path>
              <a:path w="3173729" h="52070">
                <a:moveTo>
                  <a:pt x="2533649" y="3809"/>
                </a:moveTo>
                <a:lnTo>
                  <a:pt x="2514599" y="3809"/>
                </a:lnTo>
                <a:lnTo>
                  <a:pt x="2514599" y="22859"/>
                </a:lnTo>
                <a:lnTo>
                  <a:pt x="2533649" y="22859"/>
                </a:lnTo>
                <a:lnTo>
                  <a:pt x="2533649" y="3809"/>
                </a:lnTo>
                <a:close/>
              </a:path>
              <a:path w="3173729" h="52070">
                <a:moveTo>
                  <a:pt x="2571749" y="3809"/>
                </a:moveTo>
                <a:lnTo>
                  <a:pt x="2552699" y="3809"/>
                </a:lnTo>
                <a:lnTo>
                  <a:pt x="2552699" y="22859"/>
                </a:lnTo>
                <a:lnTo>
                  <a:pt x="2571749" y="22859"/>
                </a:lnTo>
                <a:lnTo>
                  <a:pt x="2571749" y="3809"/>
                </a:lnTo>
                <a:close/>
              </a:path>
              <a:path w="3173729" h="52070">
                <a:moveTo>
                  <a:pt x="2609849" y="3809"/>
                </a:moveTo>
                <a:lnTo>
                  <a:pt x="2590799" y="3809"/>
                </a:lnTo>
                <a:lnTo>
                  <a:pt x="2590799" y="22859"/>
                </a:lnTo>
                <a:lnTo>
                  <a:pt x="2609849" y="22859"/>
                </a:lnTo>
                <a:lnTo>
                  <a:pt x="2609849" y="3809"/>
                </a:lnTo>
                <a:close/>
              </a:path>
              <a:path w="3173729" h="52070">
                <a:moveTo>
                  <a:pt x="2647949" y="3809"/>
                </a:moveTo>
                <a:lnTo>
                  <a:pt x="2628899" y="3809"/>
                </a:lnTo>
                <a:lnTo>
                  <a:pt x="2628899" y="22859"/>
                </a:lnTo>
                <a:lnTo>
                  <a:pt x="2647949" y="22859"/>
                </a:lnTo>
                <a:lnTo>
                  <a:pt x="2647949" y="3809"/>
                </a:lnTo>
                <a:close/>
              </a:path>
              <a:path w="3173729" h="52070">
                <a:moveTo>
                  <a:pt x="2686049" y="3809"/>
                </a:moveTo>
                <a:lnTo>
                  <a:pt x="2666999" y="3809"/>
                </a:lnTo>
                <a:lnTo>
                  <a:pt x="2666999" y="22859"/>
                </a:lnTo>
                <a:lnTo>
                  <a:pt x="2686049" y="22859"/>
                </a:lnTo>
                <a:lnTo>
                  <a:pt x="2686049" y="3809"/>
                </a:lnTo>
                <a:close/>
              </a:path>
              <a:path w="3173729" h="52070">
                <a:moveTo>
                  <a:pt x="2724149" y="3809"/>
                </a:moveTo>
                <a:lnTo>
                  <a:pt x="2705099" y="3809"/>
                </a:lnTo>
                <a:lnTo>
                  <a:pt x="2705099" y="22859"/>
                </a:lnTo>
                <a:lnTo>
                  <a:pt x="2724149" y="22859"/>
                </a:lnTo>
                <a:lnTo>
                  <a:pt x="2724149" y="3809"/>
                </a:lnTo>
                <a:close/>
              </a:path>
              <a:path w="3173729" h="52070">
                <a:moveTo>
                  <a:pt x="2762249" y="3809"/>
                </a:moveTo>
                <a:lnTo>
                  <a:pt x="2743199" y="3809"/>
                </a:lnTo>
                <a:lnTo>
                  <a:pt x="2743199" y="22859"/>
                </a:lnTo>
                <a:lnTo>
                  <a:pt x="2762249" y="22859"/>
                </a:lnTo>
                <a:lnTo>
                  <a:pt x="2762249" y="3809"/>
                </a:lnTo>
                <a:close/>
              </a:path>
              <a:path w="3173729" h="52070">
                <a:moveTo>
                  <a:pt x="2800349" y="3809"/>
                </a:moveTo>
                <a:lnTo>
                  <a:pt x="2781299" y="3809"/>
                </a:lnTo>
                <a:lnTo>
                  <a:pt x="2781299" y="22859"/>
                </a:lnTo>
                <a:lnTo>
                  <a:pt x="2800349" y="22859"/>
                </a:lnTo>
                <a:lnTo>
                  <a:pt x="2800349" y="3809"/>
                </a:lnTo>
                <a:close/>
              </a:path>
              <a:path w="3173729" h="52070">
                <a:moveTo>
                  <a:pt x="2838449" y="3809"/>
                </a:moveTo>
                <a:lnTo>
                  <a:pt x="2819399" y="3809"/>
                </a:lnTo>
                <a:lnTo>
                  <a:pt x="2819399" y="22859"/>
                </a:lnTo>
                <a:lnTo>
                  <a:pt x="2838449" y="22859"/>
                </a:lnTo>
                <a:lnTo>
                  <a:pt x="2838449" y="3809"/>
                </a:lnTo>
                <a:close/>
              </a:path>
              <a:path w="3173729" h="52070">
                <a:moveTo>
                  <a:pt x="2876549" y="3809"/>
                </a:moveTo>
                <a:lnTo>
                  <a:pt x="2857499" y="3809"/>
                </a:lnTo>
                <a:lnTo>
                  <a:pt x="2857499" y="22859"/>
                </a:lnTo>
                <a:lnTo>
                  <a:pt x="2876549" y="22859"/>
                </a:lnTo>
                <a:lnTo>
                  <a:pt x="2876549" y="3809"/>
                </a:lnTo>
                <a:close/>
              </a:path>
              <a:path w="3173729" h="52070">
                <a:moveTo>
                  <a:pt x="2914649" y="4571"/>
                </a:moveTo>
                <a:lnTo>
                  <a:pt x="2895599" y="4571"/>
                </a:lnTo>
                <a:lnTo>
                  <a:pt x="2895599" y="23621"/>
                </a:lnTo>
                <a:lnTo>
                  <a:pt x="2914649" y="23621"/>
                </a:lnTo>
                <a:lnTo>
                  <a:pt x="2914649" y="4571"/>
                </a:lnTo>
                <a:close/>
              </a:path>
              <a:path w="3173729" h="52070">
                <a:moveTo>
                  <a:pt x="2952749" y="4571"/>
                </a:moveTo>
                <a:lnTo>
                  <a:pt x="2933699" y="4571"/>
                </a:lnTo>
                <a:lnTo>
                  <a:pt x="2933699" y="23621"/>
                </a:lnTo>
                <a:lnTo>
                  <a:pt x="2952749" y="23621"/>
                </a:lnTo>
                <a:lnTo>
                  <a:pt x="2952749" y="4571"/>
                </a:lnTo>
                <a:close/>
              </a:path>
              <a:path w="3173729" h="52070">
                <a:moveTo>
                  <a:pt x="2990849" y="4571"/>
                </a:moveTo>
                <a:lnTo>
                  <a:pt x="2971799" y="4571"/>
                </a:lnTo>
                <a:lnTo>
                  <a:pt x="2971799" y="23621"/>
                </a:lnTo>
                <a:lnTo>
                  <a:pt x="2990849" y="23621"/>
                </a:lnTo>
                <a:lnTo>
                  <a:pt x="2990849" y="4571"/>
                </a:lnTo>
                <a:close/>
              </a:path>
              <a:path w="3173729" h="52070">
                <a:moveTo>
                  <a:pt x="3028949" y="4571"/>
                </a:moveTo>
                <a:lnTo>
                  <a:pt x="3009899" y="4571"/>
                </a:lnTo>
                <a:lnTo>
                  <a:pt x="3009899" y="23621"/>
                </a:lnTo>
                <a:lnTo>
                  <a:pt x="3028949" y="23621"/>
                </a:lnTo>
                <a:lnTo>
                  <a:pt x="3028949" y="4571"/>
                </a:lnTo>
                <a:close/>
              </a:path>
              <a:path w="3173729" h="52070">
                <a:moveTo>
                  <a:pt x="3067049" y="4571"/>
                </a:moveTo>
                <a:lnTo>
                  <a:pt x="3047999" y="4571"/>
                </a:lnTo>
                <a:lnTo>
                  <a:pt x="3047999" y="23621"/>
                </a:lnTo>
                <a:lnTo>
                  <a:pt x="3067049" y="23621"/>
                </a:lnTo>
                <a:lnTo>
                  <a:pt x="3067049" y="4571"/>
                </a:lnTo>
                <a:close/>
              </a:path>
              <a:path w="3173729" h="52070">
                <a:moveTo>
                  <a:pt x="3097529" y="-24383"/>
                </a:moveTo>
                <a:lnTo>
                  <a:pt x="3096767" y="51815"/>
                </a:lnTo>
                <a:lnTo>
                  <a:pt x="3154882" y="23621"/>
                </a:lnTo>
                <a:lnTo>
                  <a:pt x="3105149" y="23621"/>
                </a:lnTo>
                <a:lnTo>
                  <a:pt x="3105149" y="4571"/>
                </a:lnTo>
                <a:lnTo>
                  <a:pt x="3154306" y="4571"/>
                </a:lnTo>
                <a:lnTo>
                  <a:pt x="3097529" y="-24383"/>
                </a:lnTo>
                <a:close/>
              </a:path>
              <a:path w="3173729" h="52070">
                <a:moveTo>
                  <a:pt x="3097240" y="4571"/>
                </a:moveTo>
                <a:lnTo>
                  <a:pt x="3086099" y="4571"/>
                </a:lnTo>
                <a:lnTo>
                  <a:pt x="3086099" y="23621"/>
                </a:lnTo>
                <a:lnTo>
                  <a:pt x="3097049" y="23621"/>
                </a:lnTo>
                <a:lnTo>
                  <a:pt x="3097240" y="4571"/>
                </a:lnTo>
                <a:close/>
              </a:path>
              <a:path w="3173729" h="52070">
                <a:moveTo>
                  <a:pt x="3154306" y="4571"/>
                </a:moveTo>
                <a:lnTo>
                  <a:pt x="3105149" y="4571"/>
                </a:lnTo>
                <a:lnTo>
                  <a:pt x="3105149" y="23621"/>
                </a:lnTo>
                <a:lnTo>
                  <a:pt x="3154882" y="23621"/>
                </a:lnTo>
                <a:lnTo>
                  <a:pt x="3173729" y="14477"/>
                </a:lnTo>
                <a:lnTo>
                  <a:pt x="315430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15"/>
          <p:cNvSpPr/>
          <p:nvPr/>
        </p:nvSpPr>
        <p:spPr>
          <a:xfrm>
            <a:off x="3394960" y="5698991"/>
            <a:ext cx="1906905" cy="47625"/>
          </a:xfrm>
          <a:custGeom>
            <a:avLst/>
            <a:gdLst/>
            <a:ahLst/>
            <a:cxnLst/>
            <a:rect l="l" t="t" r="r" b="b"/>
            <a:pathLst>
              <a:path w="1906904" h="47625">
                <a:moveTo>
                  <a:pt x="19049" y="0"/>
                </a:moveTo>
                <a:lnTo>
                  <a:pt x="0" y="0"/>
                </a:lnTo>
                <a:lnTo>
                  <a:pt x="0" y="19049"/>
                </a:lnTo>
                <a:lnTo>
                  <a:pt x="19049" y="19049"/>
                </a:lnTo>
                <a:lnTo>
                  <a:pt x="19049" y="0"/>
                </a:lnTo>
                <a:close/>
              </a:path>
              <a:path w="1906904" h="47625">
                <a:moveTo>
                  <a:pt x="57149" y="0"/>
                </a:moveTo>
                <a:lnTo>
                  <a:pt x="38099" y="0"/>
                </a:lnTo>
                <a:lnTo>
                  <a:pt x="38099" y="19049"/>
                </a:lnTo>
                <a:lnTo>
                  <a:pt x="57149" y="19049"/>
                </a:lnTo>
                <a:lnTo>
                  <a:pt x="57149" y="0"/>
                </a:lnTo>
                <a:close/>
              </a:path>
              <a:path w="1906904" h="47625">
                <a:moveTo>
                  <a:pt x="95249" y="0"/>
                </a:moveTo>
                <a:lnTo>
                  <a:pt x="76199" y="0"/>
                </a:lnTo>
                <a:lnTo>
                  <a:pt x="76199" y="19049"/>
                </a:lnTo>
                <a:lnTo>
                  <a:pt x="95249" y="19049"/>
                </a:lnTo>
                <a:lnTo>
                  <a:pt x="95249" y="0"/>
                </a:lnTo>
                <a:close/>
              </a:path>
              <a:path w="1906904" h="47625">
                <a:moveTo>
                  <a:pt x="133349" y="0"/>
                </a:moveTo>
                <a:lnTo>
                  <a:pt x="114299" y="0"/>
                </a:lnTo>
                <a:lnTo>
                  <a:pt x="114299" y="19049"/>
                </a:lnTo>
                <a:lnTo>
                  <a:pt x="133349" y="19049"/>
                </a:lnTo>
                <a:lnTo>
                  <a:pt x="133349" y="0"/>
                </a:lnTo>
                <a:close/>
              </a:path>
              <a:path w="1906904" h="47625">
                <a:moveTo>
                  <a:pt x="171449" y="0"/>
                </a:moveTo>
                <a:lnTo>
                  <a:pt x="152399" y="0"/>
                </a:lnTo>
                <a:lnTo>
                  <a:pt x="152399" y="19049"/>
                </a:lnTo>
                <a:lnTo>
                  <a:pt x="171449" y="19049"/>
                </a:lnTo>
                <a:lnTo>
                  <a:pt x="171449" y="0"/>
                </a:lnTo>
                <a:close/>
              </a:path>
              <a:path w="1906904" h="47625">
                <a:moveTo>
                  <a:pt x="209549" y="0"/>
                </a:moveTo>
                <a:lnTo>
                  <a:pt x="190499" y="0"/>
                </a:lnTo>
                <a:lnTo>
                  <a:pt x="190499" y="19049"/>
                </a:lnTo>
                <a:lnTo>
                  <a:pt x="209549" y="19049"/>
                </a:lnTo>
                <a:lnTo>
                  <a:pt x="209549" y="0"/>
                </a:lnTo>
                <a:close/>
              </a:path>
              <a:path w="1906904" h="47625">
                <a:moveTo>
                  <a:pt x="247649" y="0"/>
                </a:moveTo>
                <a:lnTo>
                  <a:pt x="228599" y="0"/>
                </a:lnTo>
                <a:lnTo>
                  <a:pt x="228599" y="19049"/>
                </a:lnTo>
                <a:lnTo>
                  <a:pt x="247649" y="19049"/>
                </a:lnTo>
                <a:lnTo>
                  <a:pt x="247649" y="0"/>
                </a:lnTo>
                <a:close/>
              </a:path>
              <a:path w="1906904" h="47625">
                <a:moveTo>
                  <a:pt x="285749" y="0"/>
                </a:moveTo>
                <a:lnTo>
                  <a:pt x="266699" y="0"/>
                </a:lnTo>
                <a:lnTo>
                  <a:pt x="266699" y="19049"/>
                </a:lnTo>
                <a:lnTo>
                  <a:pt x="285749" y="19049"/>
                </a:lnTo>
                <a:lnTo>
                  <a:pt x="285749" y="0"/>
                </a:lnTo>
                <a:close/>
              </a:path>
              <a:path w="1906904" h="47625">
                <a:moveTo>
                  <a:pt x="323849" y="0"/>
                </a:moveTo>
                <a:lnTo>
                  <a:pt x="304799" y="0"/>
                </a:lnTo>
                <a:lnTo>
                  <a:pt x="304799" y="19049"/>
                </a:lnTo>
                <a:lnTo>
                  <a:pt x="323849" y="19049"/>
                </a:lnTo>
                <a:lnTo>
                  <a:pt x="323849" y="0"/>
                </a:lnTo>
                <a:close/>
              </a:path>
              <a:path w="1906904" h="47625">
                <a:moveTo>
                  <a:pt x="361949" y="0"/>
                </a:moveTo>
                <a:lnTo>
                  <a:pt x="342899" y="0"/>
                </a:lnTo>
                <a:lnTo>
                  <a:pt x="342899" y="19049"/>
                </a:lnTo>
                <a:lnTo>
                  <a:pt x="361949" y="19049"/>
                </a:lnTo>
                <a:lnTo>
                  <a:pt x="361949" y="0"/>
                </a:lnTo>
                <a:close/>
              </a:path>
              <a:path w="1906904" h="47625">
                <a:moveTo>
                  <a:pt x="400049" y="0"/>
                </a:moveTo>
                <a:lnTo>
                  <a:pt x="380999" y="0"/>
                </a:lnTo>
                <a:lnTo>
                  <a:pt x="380999" y="19049"/>
                </a:lnTo>
                <a:lnTo>
                  <a:pt x="400049" y="19049"/>
                </a:lnTo>
                <a:lnTo>
                  <a:pt x="400049" y="0"/>
                </a:lnTo>
                <a:close/>
              </a:path>
              <a:path w="1906904" h="47625">
                <a:moveTo>
                  <a:pt x="438149" y="0"/>
                </a:moveTo>
                <a:lnTo>
                  <a:pt x="419099" y="0"/>
                </a:lnTo>
                <a:lnTo>
                  <a:pt x="419099" y="19049"/>
                </a:lnTo>
                <a:lnTo>
                  <a:pt x="438149" y="19049"/>
                </a:lnTo>
                <a:lnTo>
                  <a:pt x="438149" y="0"/>
                </a:lnTo>
                <a:close/>
              </a:path>
              <a:path w="1906904" h="47625">
                <a:moveTo>
                  <a:pt x="476249" y="0"/>
                </a:moveTo>
                <a:lnTo>
                  <a:pt x="457199" y="0"/>
                </a:lnTo>
                <a:lnTo>
                  <a:pt x="457199" y="19049"/>
                </a:lnTo>
                <a:lnTo>
                  <a:pt x="476249" y="19049"/>
                </a:lnTo>
                <a:lnTo>
                  <a:pt x="476249" y="0"/>
                </a:lnTo>
                <a:close/>
              </a:path>
              <a:path w="1906904" h="47625">
                <a:moveTo>
                  <a:pt x="514349" y="0"/>
                </a:moveTo>
                <a:lnTo>
                  <a:pt x="495299" y="0"/>
                </a:lnTo>
                <a:lnTo>
                  <a:pt x="495299" y="19049"/>
                </a:lnTo>
                <a:lnTo>
                  <a:pt x="514349" y="19049"/>
                </a:lnTo>
                <a:lnTo>
                  <a:pt x="514349" y="0"/>
                </a:lnTo>
                <a:close/>
              </a:path>
              <a:path w="1906904" h="47625">
                <a:moveTo>
                  <a:pt x="552449" y="0"/>
                </a:moveTo>
                <a:lnTo>
                  <a:pt x="533399" y="0"/>
                </a:lnTo>
                <a:lnTo>
                  <a:pt x="533399" y="19049"/>
                </a:lnTo>
                <a:lnTo>
                  <a:pt x="552449" y="19049"/>
                </a:lnTo>
                <a:lnTo>
                  <a:pt x="552449" y="0"/>
                </a:lnTo>
                <a:close/>
              </a:path>
              <a:path w="1906904" h="47625">
                <a:moveTo>
                  <a:pt x="590549" y="0"/>
                </a:moveTo>
                <a:lnTo>
                  <a:pt x="571499" y="0"/>
                </a:lnTo>
                <a:lnTo>
                  <a:pt x="571499" y="19049"/>
                </a:lnTo>
                <a:lnTo>
                  <a:pt x="590549" y="19049"/>
                </a:lnTo>
                <a:lnTo>
                  <a:pt x="590549" y="0"/>
                </a:lnTo>
                <a:close/>
              </a:path>
              <a:path w="1906904" h="47625">
                <a:moveTo>
                  <a:pt x="628649" y="0"/>
                </a:moveTo>
                <a:lnTo>
                  <a:pt x="609599" y="0"/>
                </a:lnTo>
                <a:lnTo>
                  <a:pt x="609599" y="19049"/>
                </a:lnTo>
                <a:lnTo>
                  <a:pt x="628649" y="19049"/>
                </a:lnTo>
                <a:lnTo>
                  <a:pt x="628649" y="0"/>
                </a:lnTo>
                <a:close/>
              </a:path>
              <a:path w="1906904" h="47625">
                <a:moveTo>
                  <a:pt x="666749" y="0"/>
                </a:moveTo>
                <a:lnTo>
                  <a:pt x="647699" y="0"/>
                </a:lnTo>
                <a:lnTo>
                  <a:pt x="647699" y="19049"/>
                </a:lnTo>
                <a:lnTo>
                  <a:pt x="666749" y="19049"/>
                </a:lnTo>
                <a:lnTo>
                  <a:pt x="666749" y="0"/>
                </a:lnTo>
                <a:close/>
              </a:path>
              <a:path w="1906904" h="47625">
                <a:moveTo>
                  <a:pt x="704849" y="0"/>
                </a:moveTo>
                <a:lnTo>
                  <a:pt x="685799" y="0"/>
                </a:lnTo>
                <a:lnTo>
                  <a:pt x="685799" y="19049"/>
                </a:lnTo>
                <a:lnTo>
                  <a:pt x="704849" y="19049"/>
                </a:lnTo>
                <a:lnTo>
                  <a:pt x="704849" y="0"/>
                </a:lnTo>
                <a:close/>
              </a:path>
              <a:path w="1906904" h="47625">
                <a:moveTo>
                  <a:pt x="742949" y="0"/>
                </a:moveTo>
                <a:lnTo>
                  <a:pt x="723899" y="0"/>
                </a:lnTo>
                <a:lnTo>
                  <a:pt x="723899" y="19049"/>
                </a:lnTo>
                <a:lnTo>
                  <a:pt x="742949" y="19049"/>
                </a:lnTo>
                <a:lnTo>
                  <a:pt x="742949" y="0"/>
                </a:lnTo>
                <a:close/>
              </a:path>
              <a:path w="1906904" h="47625">
                <a:moveTo>
                  <a:pt x="781049" y="0"/>
                </a:moveTo>
                <a:lnTo>
                  <a:pt x="761999" y="0"/>
                </a:lnTo>
                <a:lnTo>
                  <a:pt x="761999" y="19049"/>
                </a:lnTo>
                <a:lnTo>
                  <a:pt x="781049" y="19049"/>
                </a:lnTo>
                <a:lnTo>
                  <a:pt x="781049" y="0"/>
                </a:lnTo>
                <a:close/>
              </a:path>
              <a:path w="1906904" h="47625">
                <a:moveTo>
                  <a:pt x="819149" y="0"/>
                </a:moveTo>
                <a:lnTo>
                  <a:pt x="800099" y="0"/>
                </a:lnTo>
                <a:lnTo>
                  <a:pt x="800099" y="19049"/>
                </a:lnTo>
                <a:lnTo>
                  <a:pt x="819149" y="19049"/>
                </a:lnTo>
                <a:lnTo>
                  <a:pt x="819149" y="0"/>
                </a:lnTo>
                <a:close/>
              </a:path>
              <a:path w="1906904" h="47625">
                <a:moveTo>
                  <a:pt x="857249" y="0"/>
                </a:moveTo>
                <a:lnTo>
                  <a:pt x="838199" y="0"/>
                </a:lnTo>
                <a:lnTo>
                  <a:pt x="838199" y="19049"/>
                </a:lnTo>
                <a:lnTo>
                  <a:pt x="857249" y="19049"/>
                </a:lnTo>
                <a:lnTo>
                  <a:pt x="857249" y="0"/>
                </a:lnTo>
                <a:close/>
              </a:path>
              <a:path w="1906904" h="47625">
                <a:moveTo>
                  <a:pt x="895349" y="0"/>
                </a:moveTo>
                <a:lnTo>
                  <a:pt x="876299" y="0"/>
                </a:lnTo>
                <a:lnTo>
                  <a:pt x="876299" y="19049"/>
                </a:lnTo>
                <a:lnTo>
                  <a:pt x="895349" y="19049"/>
                </a:lnTo>
                <a:lnTo>
                  <a:pt x="895349" y="0"/>
                </a:lnTo>
                <a:close/>
              </a:path>
              <a:path w="1906904" h="47625">
                <a:moveTo>
                  <a:pt x="933449" y="0"/>
                </a:moveTo>
                <a:lnTo>
                  <a:pt x="914399" y="0"/>
                </a:lnTo>
                <a:lnTo>
                  <a:pt x="914399" y="19049"/>
                </a:lnTo>
                <a:lnTo>
                  <a:pt x="933449" y="19049"/>
                </a:lnTo>
                <a:lnTo>
                  <a:pt x="933449" y="0"/>
                </a:lnTo>
                <a:close/>
              </a:path>
              <a:path w="1906904" h="47625">
                <a:moveTo>
                  <a:pt x="971549" y="0"/>
                </a:moveTo>
                <a:lnTo>
                  <a:pt x="952499" y="0"/>
                </a:lnTo>
                <a:lnTo>
                  <a:pt x="952499" y="19049"/>
                </a:lnTo>
                <a:lnTo>
                  <a:pt x="971549" y="19049"/>
                </a:lnTo>
                <a:lnTo>
                  <a:pt x="971549" y="0"/>
                </a:lnTo>
                <a:close/>
              </a:path>
              <a:path w="1906904" h="47625">
                <a:moveTo>
                  <a:pt x="1009649" y="0"/>
                </a:moveTo>
                <a:lnTo>
                  <a:pt x="990599" y="0"/>
                </a:lnTo>
                <a:lnTo>
                  <a:pt x="990599" y="19049"/>
                </a:lnTo>
                <a:lnTo>
                  <a:pt x="1009649" y="19049"/>
                </a:lnTo>
                <a:lnTo>
                  <a:pt x="1009649" y="0"/>
                </a:lnTo>
                <a:close/>
              </a:path>
              <a:path w="1906904" h="47625">
                <a:moveTo>
                  <a:pt x="1047749" y="0"/>
                </a:moveTo>
                <a:lnTo>
                  <a:pt x="1028699" y="0"/>
                </a:lnTo>
                <a:lnTo>
                  <a:pt x="1028699" y="19049"/>
                </a:lnTo>
                <a:lnTo>
                  <a:pt x="1047749" y="19049"/>
                </a:lnTo>
                <a:lnTo>
                  <a:pt x="1047749" y="0"/>
                </a:lnTo>
                <a:close/>
              </a:path>
              <a:path w="1906904" h="47625">
                <a:moveTo>
                  <a:pt x="1085849" y="0"/>
                </a:moveTo>
                <a:lnTo>
                  <a:pt x="1066799" y="0"/>
                </a:lnTo>
                <a:lnTo>
                  <a:pt x="1066799" y="19049"/>
                </a:lnTo>
                <a:lnTo>
                  <a:pt x="1085849" y="19049"/>
                </a:lnTo>
                <a:lnTo>
                  <a:pt x="1085849" y="0"/>
                </a:lnTo>
                <a:close/>
              </a:path>
              <a:path w="1906904" h="47625">
                <a:moveTo>
                  <a:pt x="1123949" y="0"/>
                </a:moveTo>
                <a:lnTo>
                  <a:pt x="1104899" y="0"/>
                </a:lnTo>
                <a:lnTo>
                  <a:pt x="1104899" y="19049"/>
                </a:lnTo>
                <a:lnTo>
                  <a:pt x="1123949" y="19049"/>
                </a:lnTo>
                <a:lnTo>
                  <a:pt x="1123949" y="0"/>
                </a:lnTo>
                <a:close/>
              </a:path>
              <a:path w="1906904" h="47625">
                <a:moveTo>
                  <a:pt x="1162049" y="0"/>
                </a:moveTo>
                <a:lnTo>
                  <a:pt x="1142999" y="0"/>
                </a:lnTo>
                <a:lnTo>
                  <a:pt x="1142999" y="19049"/>
                </a:lnTo>
                <a:lnTo>
                  <a:pt x="1162049" y="19049"/>
                </a:lnTo>
                <a:lnTo>
                  <a:pt x="1162049" y="0"/>
                </a:lnTo>
                <a:close/>
              </a:path>
              <a:path w="1906904" h="47625">
                <a:moveTo>
                  <a:pt x="1200149" y="0"/>
                </a:moveTo>
                <a:lnTo>
                  <a:pt x="1181099" y="0"/>
                </a:lnTo>
                <a:lnTo>
                  <a:pt x="1181099" y="19049"/>
                </a:lnTo>
                <a:lnTo>
                  <a:pt x="1200149" y="19049"/>
                </a:lnTo>
                <a:lnTo>
                  <a:pt x="1200149" y="0"/>
                </a:lnTo>
                <a:close/>
              </a:path>
              <a:path w="1906904" h="47625">
                <a:moveTo>
                  <a:pt x="1238249" y="0"/>
                </a:moveTo>
                <a:lnTo>
                  <a:pt x="1219199" y="0"/>
                </a:lnTo>
                <a:lnTo>
                  <a:pt x="1219199" y="19049"/>
                </a:lnTo>
                <a:lnTo>
                  <a:pt x="1238249" y="19049"/>
                </a:lnTo>
                <a:lnTo>
                  <a:pt x="1238249" y="0"/>
                </a:lnTo>
                <a:close/>
              </a:path>
              <a:path w="1906904" h="47625">
                <a:moveTo>
                  <a:pt x="1276349" y="0"/>
                </a:moveTo>
                <a:lnTo>
                  <a:pt x="1257299" y="0"/>
                </a:lnTo>
                <a:lnTo>
                  <a:pt x="1257299" y="19049"/>
                </a:lnTo>
                <a:lnTo>
                  <a:pt x="1276349" y="19049"/>
                </a:lnTo>
                <a:lnTo>
                  <a:pt x="1276349" y="0"/>
                </a:lnTo>
                <a:close/>
              </a:path>
              <a:path w="1906904" h="47625">
                <a:moveTo>
                  <a:pt x="1314449" y="0"/>
                </a:moveTo>
                <a:lnTo>
                  <a:pt x="1295399" y="0"/>
                </a:lnTo>
                <a:lnTo>
                  <a:pt x="1295399" y="19049"/>
                </a:lnTo>
                <a:lnTo>
                  <a:pt x="1314449" y="19049"/>
                </a:lnTo>
                <a:lnTo>
                  <a:pt x="1314449" y="0"/>
                </a:lnTo>
                <a:close/>
              </a:path>
              <a:path w="1906904" h="47625">
                <a:moveTo>
                  <a:pt x="1352549" y="0"/>
                </a:moveTo>
                <a:lnTo>
                  <a:pt x="1333499" y="0"/>
                </a:lnTo>
                <a:lnTo>
                  <a:pt x="1333499" y="19049"/>
                </a:lnTo>
                <a:lnTo>
                  <a:pt x="1352549" y="19049"/>
                </a:lnTo>
                <a:lnTo>
                  <a:pt x="1352549" y="0"/>
                </a:lnTo>
                <a:close/>
              </a:path>
              <a:path w="1906904" h="47625">
                <a:moveTo>
                  <a:pt x="1390649" y="0"/>
                </a:moveTo>
                <a:lnTo>
                  <a:pt x="1371599" y="0"/>
                </a:lnTo>
                <a:lnTo>
                  <a:pt x="1371599" y="19049"/>
                </a:lnTo>
                <a:lnTo>
                  <a:pt x="1390649" y="19049"/>
                </a:lnTo>
                <a:lnTo>
                  <a:pt x="1390649" y="0"/>
                </a:lnTo>
                <a:close/>
              </a:path>
              <a:path w="1906904" h="47625">
                <a:moveTo>
                  <a:pt x="1428749" y="0"/>
                </a:moveTo>
                <a:lnTo>
                  <a:pt x="1409699" y="0"/>
                </a:lnTo>
                <a:lnTo>
                  <a:pt x="1409699" y="19049"/>
                </a:lnTo>
                <a:lnTo>
                  <a:pt x="1428749" y="19049"/>
                </a:lnTo>
                <a:lnTo>
                  <a:pt x="1428749" y="0"/>
                </a:lnTo>
                <a:close/>
              </a:path>
              <a:path w="1906904" h="47625">
                <a:moveTo>
                  <a:pt x="1466849" y="0"/>
                </a:moveTo>
                <a:lnTo>
                  <a:pt x="1447799" y="0"/>
                </a:lnTo>
                <a:lnTo>
                  <a:pt x="1447799" y="19049"/>
                </a:lnTo>
                <a:lnTo>
                  <a:pt x="1466849" y="19049"/>
                </a:lnTo>
                <a:lnTo>
                  <a:pt x="1466849" y="0"/>
                </a:lnTo>
                <a:close/>
              </a:path>
              <a:path w="1906904" h="47625">
                <a:moveTo>
                  <a:pt x="1504949" y="0"/>
                </a:moveTo>
                <a:lnTo>
                  <a:pt x="1485899" y="0"/>
                </a:lnTo>
                <a:lnTo>
                  <a:pt x="1485899" y="19049"/>
                </a:lnTo>
                <a:lnTo>
                  <a:pt x="1504949" y="19049"/>
                </a:lnTo>
                <a:lnTo>
                  <a:pt x="1504949" y="0"/>
                </a:lnTo>
                <a:close/>
              </a:path>
              <a:path w="1906904" h="47625">
                <a:moveTo>
                  <a:pt x="1543049" y="0"/>
                </a:moveTo>
                <a:lnTo>
                  <a:pt x="1523999" y="0"/>
                </a:lnTo>
                <a:lnTo>
                  <a:pt x="1523999" y="19049"/>
                </a:lnTo>
                <a:lnTo>
                  <a:pt x="1543049" y="19049"/>
                </a:lnTo>
                <a:lnTo>
                  <a:pt x="1543049" y="0"/>
                </a:lnTo>
                <a:close/>
              </a:path>
              <a:path w="1906904" h="47625">
                <a:moveTo>
                  <a:pt x="1581149" y="0"/>
                </a:moveTo>
                <a:lnTo>
                  <a:pt x="1562099" y="0"/>
                </a:lnTo>
                <a:lnTo>
                  <a:pt x="1562099" y="19049"/>
                </a:lnTo>
                <a:lnTo>
                  <a:pt x="1581149" y="19049"/>
                </a:lnTo>
                <a:lnTo>
                  <a:pt x="1581149" y="0"/>
                </a:lnTo>
                <a:close/>
              </a:path>
              <a:path w="1906904" h="47625">
                <a:moveTo>
                  <a:pt x="1619249" y="0"/>
                </a:moveTo>
                <a:lnTo>
                  <a:pt x="1600199" y="0"/>
                </a:lnTo>
                <a:lnTo>
                  <a:pt x="1600199" y="19049"/>
                </a:lnTo>
                <a:lnTo>
                  <a:pt x="1619249" y="19049"/>
                </a:lnTo>
                <a:lnTo>
                  <a:pt x="1619249" y="0"/>
                </a:lnTo>
                <a:close/>
              </a:path>
              <a:path w="1906904" h="47625">
                <a:moveTo>
                  <a:pt x="1657349" y="0"/>
                </a:moveTo>
                <a:lnTo>
                  <a:pt x="1638299" y="0"/>
                </a:lnTo>
                <a:lnTo>
                  <a:pt x="1638299" y="19049"/>
                </a:lnTo>
                <a:lnTo>
                  <a:pt x="1657349" y="19049"/>
                </a:lnTo>
                <a:lnTo>
                  <a:pt x="1657349" y="0"/>
                </a:lnTo>
                <a:close/>
              </a:path>
              <a:path w="1906904" h="47625">
                <a:moveTo>
                  <a:pt x="1695449" y="0"/>
                </a:moveTo>
                <a:lnTo>
                  <a:pt x="1676399" y="0"/>
                </a:lnTo>
                <a:lnTo>
                  <a:pt x="1676399" y="19049"/>
                </a:lnTo>
                <a:lnTo>
                  <a:pt x="1695449" y="19049"/>
                </a:lnTo>
                <a:lnTo>
                  <a:pt x="1695449" y="0"/>
                </a:lnTo>
                <a:close/>
              </a:path>
              <a:path w="1906904" h="47625">
                <a:moveTo>
                  <a:pt x="1733549" y="0"/>
                </a:moveTo>
                <a:lnTo>
                  <a:pt x="1714499" y="0"/>
                </a:lnTo>
                <a:lnTo>
                  <a:pt x="1714499" y="19049"/>
                </a:lnTo>
                <a:lnTo>
                  <a:pt x="1733549" y="19049"/>
                </a:lnTo>
                <a:lnTo>
                  <a:pt x="1733549" y="0"/>
                </a:lnTo>
                <a:close/>
              </a:path>
              <a:path w="1906904" h="47625">
                <a:moveTo>
                  <a:pt x="1771649" y="0"/>
                </a:moveTo>
                <a:lnTo>
                  <a:pt x="1752599" y="0"/>
                </a:lnTo>
                <a:lnTo>
                  <a:pt x="1752599" y="19049"/>
                </a:lnTo>
                <a:lnTo>
                  <a:pt x="1771649" y="19049"/>
                </a:lnTo>
                <a:lnTo>
                  <a:pt x="1771649" y="0"/>
                </a:lnTo>
                <a:close/>
              </a:path>
              <a:path w="1906904" h="47625">
                <a:moveTo>
                  <a:pt x="1809749" y="0"/>
                </a:moveTo>
                <a:lnTo>
                  <a:pt x="1790699" y="0"/>
                </a:lnTo>
                <a:lnTo>
                  <a:pt x="1790699" y="19049"/>
                </a:lnTo>
                <a:lnTo>
                  <a:pt x="1809749" y="19049"/>
                </a:lnTo>
                <a:lnTo>
                  <a:pt x="1809749" y="0"/>
                </a:lnTo>
                <a:close/>
              </a:path>
              <a:path w="1906904" h="47625">
                <a:moveTo>
                  <a:pt x="1830323" y="-28955"/>
                </a:moveTo>
                <a:lnTo>
                  <a:pt x="1830323" y="47243"/>
                </a:lnTo>
                <a:lnTo>
                  <a:pt x="1886711" y="19049"/>
                </a:lnTo>
                <a:lnTo>
                  <a:pt x="1843277" y="19049"/>
                </a:lnTo>
                <a:lnTo>
                  <a:pt x="1843277" y="0"/>
                </a:lnTo>
                <a:lnTo>
                  <a:pt x="1888235" y="0"/>
                </a:lnTo>
                <a:lnTo>
                  <a:pt x="1830323" y="-28955"/>
                </a:lnTo>
                <a:close/>
              </a:path>
              <a:path w="1906904" h="47625">
                <a:moveTo>
                  <a:pt x="1830323" y="0"/>
                </a:moveTo>
                <a:lnTo>
                  <a:pt x="1828799" y="0"/>
                </a:lnTo>
                <a:lnTo>
                  <a:pt x="1828799" y="19049"/>
                </a:lnTo>
                <a:lnTo>
                  <a:pt x="1830323" y="19049"/>
                </a:lnTo>
                <a:lnTo>
                  <a:pt x="1830323" y="0"/>
                </a:lnTo>
                <a:close/>
              </a:path>
              <a:path w="1906904" h="47625">
                <a:moveTo>
                  <a:pt x="1888235" y="0"/>
                </a:moveTo>
                <a:lnTo>
                  <a:pt x="1843277" y="0"/>
                </a:lnTo>
                <a:lnTo>
                  <a:pt x="1843277" y="19049"/>
                </a:lnTo>
                <a:lnTo>
                  <a:pt x="1886711" y="19049"/>
                </a:lnTo>
                <a:lnTo>
                  <a:pt x="1906523" y="9143"/>
                </a:lnTo>
                <a:lnTo>
                  <a:pt x="1888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16"/>
          <p:cNvSpPr txBox="1"/>
          <p:nvPr/>
        </p:nvSpPr>
        <p:spPr>
          <a:xfrm>
            <a:off x="3841758" y="5444732"/>
            <a:ext cx="906144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67310">
              <a:lnSpc>
                <a:spcPct val="100000"/>
              </a:lnSpc>
            </a:pPr>
            <a:r>
              <a:rPr sz="1600" spc="-18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estfälle Modultest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17"/>
          <p:cNvSpPr txBox="1"/>
          <p:nvPr/>
        </p:nvSpPr>
        <p:spPr>
          <a:xfrm>
            <a:off x="2897639" y="2518624"/>
            <a:ext cx="3327400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470534">
              <a:lnSpc>
                <a:spcPct val="100000"/>
              </a:lnSpc>
            </a:pPr>
            <a:r>
              <a:rPr sz="1600" b="1" spc="-5" dirty="0">
                <a:solidFill>
                  <a:srgbClr val="727678"/>
                </a:solidFill>
                <a:latin typeface="Arial"/>
                <a:cs typeface="Arial"/>
              </a:rPr>
              <a:t>Anwendersich</a:t>
            </a:r>
            <a:r>
              <a:rPr sz="1600" b="1" dirty="0">
                <a:solidFill>
                  <a:srgbClr val="727678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27678"/>
                </a:solidFill>
                <a:latin typeface="Arial"/>
                <a:cs typeface="Arial"/>
              </a:rPr>
              <a:t>/</a:t>
            </a:r>
            <a:r>
              <a:rPr sz="1600" b="1" spc="-45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727678"/>
                </a:solidFill>
                <a:latin typeface="Arial"/>
                <a:cs typeface="Arial"/>
              </a:rPr>
              <a:t>Anwendersystem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8"/>
              </a:spcBef>
            </a:pPr>
            <a:endParaRPr sz="1900" dirty="0"/>
          </a:p>
          <a:p>
            <a:pPr marL="482600">
              <a:lnSpc>
                <a:spcPct val="100000"/>
              </a:lnSpc>
            </a:pPr>
            <a:r>
              <a:rPr sz="1600" spc="-18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estfäll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Systemtest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18"/>
          <p:cNvSpPr txBox="1"/>
          <p:nvPr/>
        </p:nvSpPr>
        <p:spPr>
          <a:xfrm>
            <a:off x="3208535" y="4285716"/>
            <a:ext cx="221742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spc="-18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estfäll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5" dirty="0">
                <a:latin typeface="Arial"/>
                <a:cs typeface="Arial"/>
              </a:rPr>
              <a:t>Integrationstest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19"/>
          <p:cNvSpPr txBox="1"/>
          <p:nvPr/>
        </p:nvSpPr>
        <p:spPr>
          <a:xfrm>
            <a:off x="3412740" y="1942552"/>
            <a:ext cx="1966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Anwendungsszenario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20"/>
          <p:cNvSpPr txBox="1"/>
          <p:nvPr/>
        </p:nvSpPr>
        <p:spPr>
          <a:xfrm>
            <a:off x="3113274" y="3743932"/>
            <a:ext cx="236283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727678"/>
                </a:solidFill>
                <a:latin typeface="Arial"/>
                <a:cs typeface="Arial"/>
              </a:rPr>
              <a:t>Architektursicht/-modell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21"/>
          <p:cNvSpPr txBox="1"/>
          <p:nvPr/>
        </p:nvSpPr>
        <p:spPr>
          <a:xfrm>
            <a:off x="3186438" y="6132030"/>
            <a:ext cx="22491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727678"/>
                </a:solidFill>
                <a:latin typeface="Arial"/>
                <a:cs typeface="Arial"/>
              </a:rPr>
              <a:t>Implementierungssicht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22"/>
          <p:cNvSpPr/>
          <p:nvPr/>
        </p:nvSpPr>
        <p:spPr>
          <a:xfrm>
            <a:off x="291211" y="1156715"/>
            <a:ext cx="3109845" cy="4838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23"/>
          <p:cNvSpPr txBox="1"/>
          <p:nvPr/>
        </p:nvSpPr>
        <p:spPr>
          <a:xfrm>
            <a:off x="607065" y="2054083"/>
            <a:ext cx="11506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marR="6350" indent="-20701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Anforderungs- 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24"/>
          <p:cNvSpPr txBox="1"/>
          <p:nvPr/>
        </p:nvSpPr>
        <p:spPr>
          <a:xfrm>
            <a:off x="959110" y="3234422"/>
            <a:ext cx="10033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Grobentwurf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25"/>
          <p:cNvSpPr txBox="1"/>
          <p:nvPr/>
        </p:nvSpPr>
        <p:spPr>
          <a:xfrm>
            <a:off x="1414786" y="4458195"/>
            <a:ext cx="95376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Feinentwurf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26"/>
          <p:cNvSpPr txBox="1"/>
          <p:nvPr/>
        </p:nvSpPr>
        <p:spPr>
          <a:xfrm>
            <a:off x="1913896" y="5489944"/>
            <a:ext cx="133794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38481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Modul- implementierung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27"/>
          <p:cNvSpPr/>
          <p:nvPr/>
        </p:nvSpPr>
        <p:spPr>
          <a:xfrm>
            <a:off x="5295388" y="1115567"/>
            <a:ext cx="3611244" cy="4879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28"/>
          <p:cNvSpPr txBox="1"/>
          <p:nvPr/>
        </p:nvSpPr>
        <p:spPr>
          <a:xfrm>
            <a:off x="197104" y="853424"/>
            <a:ext cx="149479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595"/>
              </a:spcBef>
            </a:pPr>
            <a:r>
              <a:rPr sz="1400" spc="-10" dirty="0">
                <a:latin typeface="Arial"/>
                <a:cs typeface="Arial"/>
              </a:rPr>
              <a:t>Probemstellung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2" name="object 29"/>
          <p:cNvSpPr txBox="1"/>
          <p:nvPr/>
        </p:nvSpPr>
        <p:spPr>
          <a:xfrm>
            <a:off x="5715517" y="5596624"/>
            <a:ext cx="7969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Modultest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6069848" y="4462767"/>
            <a:ext cx="1239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Integrationstest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31"/>
          <p:cNvSpPr txBox="1"/>
          <p:nvPr/>
        </p:nvSpPr>
        <p:spPr>
          <a:xfrm>
            <a:off x="6900429" y="3243566"/>
            <a:ext cx="90614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Systemtest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32"/>
          <p:cNvSpPr txBox="1"/>
          <p:nvPr/>
        </p:nvSpPr>
        <p:spPr>
          <a:xfrm>
            <a:off x="7481835" y="2157715"/>
            <a:ext cx="10725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Abnahmetest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33"/>
          <p:cNvSpPr txBox="1"/>
          <p:nvPr/>
        </p:nvSpPr>
        <p:spPr>
          <a:xfrm>
            <a:off x="7481073" y="1162542"/>
            <a:ext cx="1290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Softwaresystem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28"/>
          <p:cNvSpPr txBox="1"/>
          <p:nvPr/>
        </p:nvSpPr>
        <p:spPr>
          <a:xfrm>
            <a:off x="3884545" y="617963"/>
            <a:ext cx="14947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Das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05" dirty="0" smtClean="0">
                <a:latin typeface="Arial"/>
                <a:cs typeface="Arial"/>
              </a:rPr>
              <a:t>V</a:t>
            </a:r>
            <a:r>
              <a:rPr sz="1800" b="1" dirty="0" smtClean="0">
                <a:latin typeface="Arial"/>
                <a:cs typeface="Arial"/>
              </a:rPr>
              <a:t>-Modell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7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3278"/>
            <a:ext cx="5473700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lang="de-DE"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il</a:t>
            </a:r>
            <a:r>
              <a:rPr sz="1800" b="1" dirty="0">
                <a:latin typeface="Arial"/>
                <a:cs typeface="Arial"/>
              </a:rPr>
              <a:t>e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30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ll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000"/>
              </a:lnSpc>
              <a:spcBef>
                <a:spcPts val="88"/>
              </a:spcBef>
            </a:pPr>
            <a:endParaRPr sz="2000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M</a:t>
            </a:r>
            <a:r>
              <a:rPr sz="1800" spc="-10" dirty="0">
                <a:latin typeface="Arial"/>
                <a:cs typeface="Arial"/>
              </a:rPr>
              <a:t>ode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kte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es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700"/>
              </a:lnSpc>
              <a:spcBef>
                <a:spcPts val="16"/>
              </a:spcBef>
              <a:buFont typeface="Arial"/>
              <a:buChar char="–"/>
            </a:pPr>
            <a:endParaRPr sz="1700" dirty="0"/>
          </a:p>
          <a:p>
            <a:pPr>
              <a:lnSpc>
                <a:spcPts val="1800"/>
              </a:lnSpc>
              <a:buFont typeface="Arial"/>
              <a:buChar char="–"/>
            </a:pPr>
            <a:endParaRPr sz="1800" dirty="0"/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ac</a:t>
            </a:r>
            <a:r>
              <a:rPr sz="1800" b="1" dirty="0">
                <a:latin typeface="Arial"/>
                <a:cs typeface="Arial"/>
              </a:rPr>
              <a:t>ht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ile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V-Mod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lls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000"/>
              </a:lnSpc>
              <a:spcBef>
                <a:spcPts val="88"/>
              </a:spcBef>
            </a:pPr>
            <a:endParaRPr sz="2000" dirty="0"/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N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r 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Pr</a:t>
            </a:r>
            <a:r>
              <a:rPr sz="1800" spc="-10" dirty="0" err="1">
                <a:latin typeface="Arial"/>
                <a:cs typeface="Arial"/>
              </a:rPr>
              <a:t>o</a:t>
            </a:r>
            <a:r>
              <a:rPr sz="1800" spc="5" dirty="0" err="1">
                <a:latin typeface="Arial"/>
                <a:cs typeface="Arial"/>
              </a:rPr>
              <a:t>j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kte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g</a:t>
            </a:r>
            <a:r>
              <a:rPr sz="1800" spc="-10" dirty="0" err="1" smtClean="0">
                <a:latin typeface="Arial"/>
                <a:cs typeface="Arial"/>
              </a:rPr>
              <a:t>net</a:t>
            </a:r>
            <a:endParaRPr lang="de-DE" sz="1800" spc="-1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Nicht für rasch ändernde Anforderungen geeignet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550"/>
              </a:lnSpc>
              <a:spcBef>
                <a:spcPts val="34"/>
              </a:spcBef>
              <a:buFont typeface="Arial"/>
              <a:buChar char="–"/>
            </a:pPr>
            <a:endParaRPr sz="1550" dirty="0"/>
          </a:p>
          <a:p>
            <a:pPr>
              <a:lnSpc>
                <a:spcPts val="1800"/>
              </a:lnSpc>
              <a:buFont typeface="Arial"/>
              <a:buChar char="–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08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200"/>
            <a:ext cx="3890010" cy="456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hteck 3"/>
          <p:cNvSpPr/>
          <p:nvPr/>
        </p:nvSpPr>
        <p:spPr>
          <a:xfrm>
            <a:off x="0" y="29781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Von klassischen zu agilen Vorgehensmodellen</a:t>
            </a:r>
          </a:p>
        </p:txBody>
      </p:sp>
    </p:spTree>
    <p:extLst>
      <p:ext uri="{BB962C8B-B14F-4D97-AF65-F5344CB8AC3E}">
        <p14:creationId xmlns:p14="http://schemas.microsoft.com/office/powerpoint/2010/main" val="1517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52400" y="113278"/>
            <a:ext cx="8763000" cy="466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lang="de-DE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endParaRPr lang="de-DE" sz="1800" b="1" spc="90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40"/>
              </a:spcBef>
            </a:pPr>
            <a:r>
              <a:rPr lang="de-DE" sz="1800" b="1" spc="90" dirty="0" smtClean="0">
                <a:latin typeface="Arial"/>
                <a:cs typeface="Arial"/>
              </a:rPr>
              <a:t>Tatsachen, die man </a:t>
            </a:r>
            <a:r>
              <a:rPr lang="de-DE" sz="1800" b="1" spc="90" dirty="0" smtClean="0">
                <a:latin typeface="Arial"/>
                <a:cs typeface="Arial"/>
              </a:rPr>
              <a:t>in Software </a:t>
            </a:r>
            <a:r>
              <a:rPr lang="de-DE" sz="1800" b="1" spc="90" dirty="0" smtClean="0">
                <a:latin typeface="Arial"/>
                <a:cs typeface="Arial"/>
              </a:rPr>
              <a:t>Projekten beobachtet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Kunde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weiß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nicht genau, was er braucht (kann er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teilweise auch nicht wissen)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Nicht alle Anforderungen und Stakeholder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sind bekannt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Kunde hat widersprüchliche Anforderungen,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teilweise wegen „Unternehmenspolitik“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Auftragnehmer versteht nicht genau, was der Kunde will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Auftragnehmer unterschätzt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und/oder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überschätzt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Aufwände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Änderungen in den Prioritäten, Geschäftsprozessen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. während des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Projekts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Projekt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ist oft in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komplexe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Projekt- und Technologielandschaften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eingebunden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Technische Risiken, z.B. Infrastruktur hält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nicht,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was sie verspricht</a:t>
            </a:r>
          </a:p>
          <a:p>
            <a:pPr marL="241300">
              <a:lnSpc>
                <a:spcPts val="2105"/>
              </a:lnSpc>
              <a:tabLst>
                <a:tab pos="46926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241300">
              <a:lnSpc>
                <a:spcPts val="2105"/>
              </a:lnSpc>
              <a:tabLst>
                <a:tab pos="46926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5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52400" y="82550"/>
            <a:ext cx="8230108" cy="54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40"/>
              </a:spcBef>
            </a:pPr>
            <a:r>
              <a:rPr lang="de-DE" alt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Antworten </a:t>
            </a:r>
            <a:r>
              <a:rPr lang="de-DE" alt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klassischer „traditioneller</a:t>
            </a:r>
            <a:r>
              <a:rPr lang="de-DE" alt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“ Entwicklungsprozesse</a:t>
            </a:r>
            <a:endParaRPr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endParaRPr sz="18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00" y="539750"/>
            <a:ext cx="8991600" cy="481171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Anforderungen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Am Anfang des Projekts vollständig abstimmen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Genaue Spezifikation/Pflichtenheft erstellen als Vertragsgrundlage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Änderungen nur über ein definiertes </a:t>
            </a:r>
            <a:r>
              <a:rPr lang="de-DE" altLang="de-DE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Change Request Verfahren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Ziele: </a:t>
            </a:r>
            <a:r>
              <a:rPr lang="de-DE" altLang="de-DE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genaues Verständnis</a:t>
            </a: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der Anforderungen sowie </a:t>
            </a:r>
            <a:r>
              <a:rPr lang="de-DE" altLang="de-DE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Anforderungsstabilität und Verfolgbarkeit</a:t>
            </a: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Alles wird dokumentiert, wichtig sind insbesondere </a:t>
            </a:r>
            <a:r>
              <a:rPr lang="de-DE" altLang="de-DE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Spezifikationsdokumente</a:t>
            </a: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Offshore-Partner, Wartungsteam (wobei diese kaum lesen)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Ziele: </a:t>
            </a:r>
            <a:r>
              <a:rPr lang="de-DE" altLang="de-DE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Klarheit, Review-Fähigkeit </a:t>
            </a: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bzw.</a:t>
            </a:r>
            <a:r>
              <a:rPr lang="de-DE" altLang="de-DE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Abstimmbarkeit, </a:t>
            </a:r>
            <a:r>
              <a:rPr lang="de-DE" alt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altLang="de-DE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Reduktion von Kommunikation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Risikomanagement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Risiken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häufig nur pauschal berücksichtigt (z.B. 20% „Risiko-Zuschlag“)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Pläne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Am Anfang des Projektes grobe Planung (auch zur Preisfindung), 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Ziele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nach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Priorität: Einhaltung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des Termins,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Einhaltung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des Budgets,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Qualität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vollständige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Funktionalität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Verträge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Meistens </a:t>
            </a:r>
            <a:r>
              <a:rPr lang="de-DE" altLang="de-DE" i="1" dirty="0" smtClean="0">
                <a:latin typeface="Arial" panose="020B0604020202020204" pitchFamily="34" charset="0"/>
                <a:cs typeface="Arial" panose="020B0604020202020204" pitchFamily="34" charset="0"/>
              </a:rPr>
              <a:t>Festpreisprojekte</a:t>
            </a:r>
            <a:r>
              <a:rPr lang="de-DE" altLang="de-DE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um Risiken zu vermeiden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Kunde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Integriert nach Verfügbarkeit, Kommunikation über Dokumente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Prozesse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Viele Rollen, viele Workflows</a:t>
            </a:r>
            <a:endParaRPr lang="de-DE" altLang="de-DE" b="1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altLang="de-DE" sz="1600" b="1" i="1" kern="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de-DE" altLang="de-DE" b="1" i="1" dirty="0">
              <a:solidFill>
                <a:schemeClr val="accent2"/>
              </a:solidFill>
            </a:endParaRPr>
          </a:p>
          <a:p>
            <a:pPr lvl="1"/>
            <a:endParaRPr lang="de-DE" altLang="de-DE" sz="1600" b="1" i="1" kern="0" dirty="0">
              <a:solidFill>
                <a:schemeClr val="accent2"/>
              </a:solidFill>
            </a:endParaRPr>
          </a:p>
          <a:p>
            <a:pPr lvl="1"/>
            <a:endParaRPr lang="de-DE" altLang="de-DE" sz="1600" b="1" i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3278"/>
            <a:ext cx="7696708" cy="4285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spc="-5" dirty="0" err="1" smtClean="0">
                <a:latin typeface="Arial"/>
                <a:cs typeface="Arial"/>
              </a:rPr>
              <a:t>r</a:t>
            </a:r>
            <a:r>
              <a:rPr sz="1800" b="1" dirty="0" err="1" smtClean="0">
                <a:latin typeface="Arial"/>
                <a:cs typeface="Arial"/>
              </a:rPr>
              <a:t>nzi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dirty="0" err="1" smtClean="0">
                <a:latin typeface="Arial"/>
                <a:cs typeface="Arial"/>
              </a:rPr>
              <a:t>le</a:t>
            </a:r>
            <a:r>
              <a:rPr lang="de-DE" sz="1800" b="1" dirty="0" smtClean="0">
                <a:latin typeface="Arial"/>
                <a:cs typeface="Arial"/>
              </a:rPr>
              <a:t> für heute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66700" indent="-254000"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V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rst</a:t>
            </a:r>
            <a:r>
              <a:rPr lang="de-DE" spc="-10" dirty="0" smtClean="0">
                <a:latin typeface="Arial"/>
                <a:cs typeface="Arial"/>
              </a:rPr>
              <a:t>eh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2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Vorgehensmodell für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1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een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ck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ng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st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5" dirty="0" err="1" smtClean="0">
                <a:latin typeface="Arial"/>
                <a:cs typeface="Arial"/>
              </a:rPr>
              <a:t>W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ss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 err="1">
                <a:latin typeface="Arial"/>
                <a:cs typeface="Arial"/>
              </a:rPr>
              <a:t>w</a:t>
            </a:r>
            <a:r>
              <a:rPr sz="1800" spc="5" dirty="0" err="1">
                <a:latin typeface="Arial"/>
                <a:cs typeface="Arial"/>
              </a:rPr>
              <a:t>el</a:t>
            </a:r>
            <a:r>
              <a:rPr sz="1800" dirty="0" err="1">
                <a:latin typeface="Arial"/>
                <a:cs typeface="Arial"/>
              </a:rPr>
              <a:t>c</a:t>
            </a:r>
            <a:r>
              <a:rPr sz="1800" spc="-10" dirty="0" err="1">
                <a:latin typeface="Arial"/>
                <a:cs typeface="Arial"/>
              </a:rPr>
              <a:t>h</a:t>
            </a:r>
            <a:r>
              <a:rPr sz="1800" dirty="0" err="1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spc="-5" dirty="0" smtClean="0">
                <a:latin typeface="Arial"/>
                <a:cs typeface="Arial"/>
              </a:rPr>
              <a:t>relevanten 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g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h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od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ll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existieren</a:t>
            </a:r>
            <a:r>
              <a:rPr lang="de-DE" sz="1800" spc="-10" dirty="0" smtClean="0">
                <a:latin typeface="Arial"/>
                <a:cs typeface="Arial"/>
              </a:rPr>
              <a:t> (insbesondere agile Vorgehensmodelle)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r-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spc="-5" dirty="0" smtClean="0">
                <a:latin typeface="Arial"/>
                <a:cs typeface="Arial"/>
              </a:rPr>
              <a:t>verschiedenen 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ge</a:t>
            </a:r>
            <a:r>
              <a:rPr sz="1800" spc="5" dirty="0" err="1" smtClean="0">
                <a:latin typeface="Arial"/>
                <a:cs typeface="Arial"/>
              </a:rPr>
              <a:t>h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1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od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ll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rst</a:t>
            </a:r>
            <a:r>
              <a:rPr sz="1800" spc="-10" dirty="0" err="1" smtClean="0">
                <a:latin typeface="Arial"/>
                <a:cs typeface="Arial"/>
              </a:rPr>
              <a:t>eh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endParaRPr lang="de-DE" sz="180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Die agile Vorgehensmodelle XP und </a:t>
            </a:r>
            <a:r>
              <a:rPr lang="de-DE" dirty="0" err="1" smtClean="0">
                <a:latin typeface="Arial"/>
                <a:cs typeface="Arial"/>
              </a:rPr>
              <a:t>Scrum</a:t>
            </a:r>
            <a:r>
              <a:rPr lang="de-DE" dirty="0" smtClean="0">
                <a:latin typeface="Arial"/>
                <a:cs typeface="Arial"/>
              </a:rPr>
              <a:t> kennenlernen</a:t>
            </a:r>
            <a:endParaRPr lang="de-DE" sz="1800" dirty="0" smtClean="0">
              <a:latin typeface="Arial"/>
              <a:cs typeface="Arial"/>
            </a:endParaRPr>
          </a:p>
          <a:p>
            <a:pPr marL="304800" marR="409575" indent="-289560">
              <a:lnSpc>
                <a:spcPts val="2030"/>
              </a:lnSpc>
              <a:buFont typeface="Arial"/>
              <a:buChar char="–"/>
              <a:tabLst>
                <a:tab pos="217170" algn="l"/>
              </a:tabLst>
            </a:pPr>
            <a:endParaRPr lang="de-DE" spc="5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  <a:spcBef>
                <a:spcPts val="20"/>
              </a:spcBef>
              <a:buFont typeface="Arial"/>
              <a:buChar char="–"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113278"/>
            <a:ext cx="8230108" cy="609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lang="de-DE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b="1" spc="90" dirty="0" smtClean="0">
                <a:latin typeface="Arial"/>
                <a:cs typeface="Arial"/>
              </a:rPr>
              <a:t>K</a:t>
            </a:r>
            <a:r>
              <a:rPr sz="1800" b="1" dirty="0" smtClean="0">
                <a:latin typeface="Arial"/>
                <a:cs typeface="Arial"/>
              </a:rPr>
              <a:t>r</a:t>
            </a:r>
            <a:r>
              <a:rPr sz="1800" b="1" spc="-305" dirty="0" smtClean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k </a:t>
            </a:r>
            <a:r>
              <a:rPr sz="1800" b="1" spc="-1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ss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469900" lvl="2" indent="-228600">
              <a:lnSpc>
                <a:spcPts val="2110"/>
              </a:lnSpc>
              <a:buFont typeface="Arial"/>
              <a:buChar char="-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Es m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el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rz</a:t>
            </a:r>
            <a:r>
              <a:rPr sz="1800" spc="-10" dirty="0">
                <a:latin typeface="Arial"/>
                <a:cs typeface="Arial"/>
              </a:rPr>
              <a:t>eug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ep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469900" marR="9525" lvl="2" indent="-228600">
              <a:lnSpc>
                <a:spcPts val="2060"/>
              </a:lnSpc>
              <a:spcBef>
                <a:spcPts val="105"/>
              </a:spcBef>
              <a:buFont typeface="Arial"/>
              <a:buChar char="-"/>
              <a:tabLst>
                <a:tab pos="469900" algn="l"/>
              </a:tabLst>
            </a:pPr>
            <a:r>
              <a:rPr lang="de-DE" sz="1800" dirty="0" smtClean="0">
                <a:latin typeface="Arial"/>
                <a:cs typeface="Arial"/>
              </a:rPr>
              <a:t>Es ist eine 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lang="de-DE" spc="175" dirty="0">
                <a:latin typeface="Arial"/>
                <a:cs typeface="Arial"/>
              </a:rPr>
              <a:t> </a:t>
            </a:r>
            <a:r>
              <a:rPr sz="1800" spc="5" dirty="0" err="1" smtClean="0">
                <a:latin typeface="Arial"/>
                <a:cs typeface="Arial"/>
              </a:rPr>
              <a:t>W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sc</a:t>
            </a:r>
            <a:r>
              <a:rPr sz="1800" spc="-10" dirty="0" err="1" smtClean="0">
                <a:latin typeface="Arial"/>
                <a:cs typeface="Arial"/>
              </a:rPr>
              <a:t>ha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5" dirty="0" err="1" smtClean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-10" dirty="0" err="1">
                <a:latin typeface="Arial"/>
                <a:cs typeface="Arial"/>
              </a:rPr>
              <a:t>od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spc="-5" dirty="0" err="1">
                <a:latin typeface="Arial"/>
                <a:cs typeface="Arial"/>
              </a:rPr>
              <a:t>l</a:t>
            </a:r>
            <a:r>
              <a:rPr sz="1800" spc="5" dirty="0" err="1">
                <a:latin typeface="Arial"/>
                <a:cs typeface="Arial"/>
              </a:rPr>
              <a:t>l</a:t>
            </a:r>
            <a:r>
              <a:rPr sz="1800" dirty="0" err="1">
                <a:latin typeface="Arial"/>
                <a:cs typeface="Arial"/>
              </a:rPr>
              <a:t>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lang="de-DE" spc="175" dirty="0">
                <a:latin typeface="Arial"/>
                <a:cs typeface="Arial"/>
              </a:rPr>
              <a:t> </a:t>
            </a:r>
            <a:r>
              <a:rPr lang="de-DE" sz="1800" spc="175" dirty="0" smtClean="0">
                <a:latin typeface="Arial"/>
                <a:cs typeface="Arial"/>
              </a:rPr>
              <a:t>das </a:t>
            </a:r>
            <a:r>
              <a:rPr sz="1800" dirty="0" smtClean="0">
                <a:latin typeface="Arial"/>
                <a:cs typeface="Arial"/>
              </a:rPr>
              <a:t>V-M</a:t>
            </a:r>
            <a:r>
              <a:rPr sz="1800" spc="5" dirty="0" smtClean="0">
                <a:latin typeface="Arial"/>
                <a:cs typeface="Arial"/>
              </a:rPr>
              <a:t>o</a:t>
            </a:r>
            <a:r>
              <a:rPr sz="1800" spc="-10" dirty="0" smtClean="0">
                <a:latin typeface="Arial"/>
                <a:cs typeface="Arial"/>
              </a:rPr>
              <a:t>de</a:t>
            </a:r>
            <a:r>
              <a:rPr sz="1800" spc="5" dirty="0" smtClean="0">
                <a:latin typeface="Arial"/>
                <a:cs typeface="Arial"/>
              </a:rPr>
              <a:t>ll</a:t>
            </a:r>
            <a:r>
              <a:rPr sz="1800" spc="17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zu</a:t>
            </a:r>
            <a:r>
              <a:rPr sz="1800" spc="190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v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rst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spc="5" dirty="0" smtClean="0">
                <a:latin typeface="Arial"/>
                <a:cs typeface="Arial"/>
              </a:rPr>
              <a:t>h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n</a:t>
            </a:r>
            <a:r>
              <a:rPr lang="de-DE" sz="1800" dirty="0" smtClean="0">
                <a:latin typeface="Arial"/>
                <a:cs typeface="Arial"/>
              </a:rPr>
              <a:t> und für eigene Projekte anzuwenden</a:t>
            </a:r>
            <a:endParaRPr sz="1800" dirty="0">
              <a:latin typeface="Arial"/>
              <a:cs typeface="Arial"/>
            </a:endParaRPr>
          </a:p>
          <a:p>
            <a:pPr marL="469900" lvl="2" indent="-228600">
              <a:lnSpc>
                <a:spcPts val="1950"/>
              </a:lnSpc>
              <a:buFont typeface="Arial"/>
              <a:buChar char="-"/>
              <a:tabLst>
                <a:tab pos="469900" algn="l"/>
              </a:tabLst>
            </a:pPr>
            <a:r>
              <a:rPr sz="1800" dirty="0" err="1">
                <a:latin typeface="Arial"/>
                <a:cs typeface="Arial"/>
              </a:rPr>
              <a:t>K</a:t>
            </a:r>
            <a:r>
              <a:rPr sz="1800" spc="-10" dirty="0" err="1">
                <a:latin typeface="Arial"/>
                <a:cs typeface="Arial"/>
              </a:rPr>
              <a:t>o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-10" dirty="0" err="1">
                <a:latin typeface="Arial"/>
                <a:cs typeface="Arial"/>
              </a:rPr>
              <a:t>p</a:t>
            </a:r>
            <a:r>
              <a:rPr sz="1800" spc="5" dirty="0" err="1">
                <a:latin typeface="Arial"/>
                <a:cs typeface="Arial"/>
              </a:rPr>
              <a:t>le</a:t>
            </a:r>
            <a:r>
              <a:rPr sz="1800" spc="-15" dirty="0" err="1">
                <a:latin typeface="Arial"/>
                <a:cs typeface="Arial"/>
              </a:rPr>
              <a:t>x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ä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lang="de-DE" sz="1800" spc="30" dirty="0" smtClean="0">
                <a:latin typeface="Arial"/>
                <a:cs typeface="Arial"/>
              </a:rPr>
              <a:t>der Prozesse 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ab</a:t>
            </a:r>
            <a:r>
              <a:rPr sz="1800" dirty="0" err="1" smtClean="0">
                <a:latin typeface="Arial"/>
                <a:cs typeface="Arial"/>
              </a:rPr>
              <a:t>sc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ck</a:t>
            </a:r>
            <a:r>
              <a:rPr sz="1800" spc="5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d</a:t>
            </a:r>
            <a:r>
              <a:rPr lang="de-DE" sz="1800" dirty="0" smtClean="0">
                <a:latin typeface="Arial"/>
                <a:cs typeface="Arial"/>
              </a:rPr>
              <a:t> und hemmen die Kreativität</a:t>
            </a:r>
            <a:endParaRPr sz="1800" dirty="0">
              <a:latin typeface="Arial"/>
              <a:cs typeface="Arial"/>
            </a:endParaRPr>
          </a:p>
          <a:p>
            <a:pPr marL="469900" lvl="2" indent="-228600">
              <a:lnSpc>
                <a:spcPts val="2065"/>
              </a:lnSpc>
              <a:buFont typeface="Arial"/>
              <a:buChar char="-"/>
              <a:tabLst>
                <a:tab pos="469900" algn="l"/>
              </a:tabLst>
            </a:pP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mm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spc="5" dirty="0" err="1" smtClean="0">
                <a:latin typeface="Arial"/>
                <a:cs typeface="Arial"/>
              </a:rPr>
              <a:t>än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lang="de-DE" sz="1800" dirty="0" smtClean="0">
                <a:latin typeface="Arial"/>
                <a:cs typeface="Arial"/>
              </a:rPr>
              <a:t> sind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ar</a:t>
            </a:r>
            <a:endParaRPr sz="1800" dirty="0">
              <a:latin typeface="Arial"/>
              <a:cs typeface="Arial"/>
            </a:endParaRPr>
          </a:p>
          <a:p>
            <a:pPr marL="469900" lvl="2" indent="-228600">
              <a:lnSpc>
                <a:spcPts val="2065"/>
              </a:lnSpc>
              <a:buFont typeface="Arial"/>
              <a:buChar char="-"/>
              <a:tabLst>
                <a:tab pos="469900" algn="l"/>
              </a:tabLst>
            </a:pPr>
            <a:r>
              <a:rPr lang="de-DE" dirty="0" smtClean="0">
                <a:latin typeface="Arial"/>
                <a:cs typeface="Arial"/>
              </a:rPr>
              <a:t>Schwergewichtige</a:t>
            </a:r>
            <a:r>
              <a:rPr lang="de-DE" spc="-2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dokumentengetriebene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Prozessmodelle</a:t>
            </a:r>
            <a:r>
              <a:rPr lang="de-DE" spc="-20" dirty="0">
                <a:latin typeface="Arial"/>
                <a:cs typeface="Arial"/>
              </a:rPr>
              <a:t> sind </a:t>
            </a:r>
            <a:r>
              <a:rPr lang="de-DE" dirty="0">
                <a:latin typeface="Arial"/>
                <a:cs typeface="Arial"/>
              </a:rPr>
              <a:t>hinderlich</a:t>
            </a:r>
            <a:r>
              <a:rPr lang="de-DE" spc="-20" dirty="0">
                <a:latin typeface="Arial"/>
                <a:cs typeface="Arial"/>
              </a:rPr>
              <a:t>,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insbesondere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Domänen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mit rasch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ändernden</a:t>
            </a:r>
            <a:r>
              <a:rPr lang="de-DE" spc="-1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Anforderungen</a:t>
            </a:r>
          </a:p>
          <a:p>
            <a:pPr marL="469900" indent="-228600">
              <a:lnSpc>
                <a:spcPts val="2110"/>
              </a:lnSpc>
              <a:buFont typeface="Arial"/>
              <a:buChar char="-"/>
              <a:tabLst>
                <a:tab pos="469900" algn="l"/>
              </a:tabLst>
            </a:pPr>
            <a:r>
              <a:rPr lang="de-DE" sz="1800" spc="-10" dirty="0" smtClean="0">
                <a:latin typeface="Arial"/>
                <a:cs typeface="Arial"/>
              </a:rPr>
              <a:t>A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A</a:t>
            </a:r>
            <a:r>
              <a:rPr sz="1800" spc="5" dirty="0" smtClean="0">
                <a:latin typeface="Arial"/>
                <a:cs typeface="Arial"/>
              </a:rPr>
              <a:t>n</a:t>
            </a:r>
            <a:r>
              <a:rPr sz="1800" dirty="0" smtClean="0">
                <a:latin typeface="Arial"/>
                <a:cs typeface="Arial"/>
              </a:rPr>
              <a:t>s</a:t>
            </a:r>
            <a:r>
              <a:rPr sz="1800" spc="-10" dirty="0" smtClean="0">
                <a:latin typeface="Arial"/>
                <a:cs typeface="Arial"/>
              </a:rPr>
              <a:t>a</a:t>
            </a:r>
            <a:r>
              <a:rPr sz="1800" dirty="0" smtClean="0">
                <a:latin typeface="Arial"/>
                <a:cs typeface="Arial"/>
              </a:rPr>
              <a:t>tz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sind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Pr</a:t>
            </a:r>
            <a:r>
              <a:rPr sz="1800" spc="-10" dirty="0" err="1">
                <a:latin typeface="Arial"/>
                <a:cs typeface="Arial"/>
              </a:rPr>
              <a:t>o</a:t>
            </a:r>
            <a:r>
              <a:rPr sz="1800" dirty="0" err="1">
                <a:latin typeface="Arial"/>
                <a:cs typeface="Arial"/>
              </a:rPr>
              <a:t>z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sse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(</a:t>
            </a:r>
            <a:r>
              <a:rPr lang="de-DE" sz="1800" dirty="0" smtClean="0">
                <a:latin typeface="Arial"/>
                <a:cs typeface="Arial"/>
              </a:rPr>
              <a:t>=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5" dirty="0" err="1" smtClean="0">
                <a:latin typeface="Arial"/>
                <a:cs typeface="Arial"/>
              </a:rPr>
              <a:t>g</a:t>
            </a:r>
            <a:r>
              <a:rPr sz="1800" spc="15" dirty="0" err="1" smtClean="0">
                <a:latin typeface="Arial"/>
                <a:cs typeface="Arial"/>
              </a:rPr>
              <a:t>e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P</a:t>
            </a:r>
            <a:r>
              <a:rPr sz="1800" spc="1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o</a:t>
            </a:r>
            <a:r>
              <a:rPr sz="1800" spc="10" dirty="0" err="1">
                <a:latin typeface="Arial"/>
                <a:cs typeface="Arial"/>
              </a:rPr>
              <a:t>z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ss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)</a:t>
            </a:r>
            <a:endParaRPr lang="de-DE" sz="1800" dirty="0" smtClean="0">
              <a:latin typeface="Arial"/>
              <a:cs typeface="Arial"/>
            </a:endParaRPr>
          </a:p>
          <a:p>
            <a:pPr marL="469900" indent="-228600">
              <a:lnSpc>
                <a:spcPts val="2110"/>
              </a:lnSpc>
              <a:buFont typeface="Arial"/>
              <a:buChar char="-"/>
              <a:tabLst>
                <a:tab pos="469900" algn="l"/>
              </a:tabLst>
            </a:pPr>
            <a:r>
              <a:rPr lang="de-DE" dirty="0" smtClean="0">
                <a:latin typeface="Arial"/>
                <a:cs typeface="Arial"/>
              </a:rPr>
              <a:t>Beispiele für agile Prozesse:</a:t>
            </a:r>
            <a:endParaRPr sz="1800" dirty="0">
              <a:latin typeface="Arial"/>
              <a:cs typeface="Arial"/>
            </a:endParaRPr>
          </a:p>
          <a:p>
            <a:pPr marL="869950" lvl="1" indent="-171450">
              <a:lnSpc>
                <a:spcPts val="2105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pc="-15" dirty="0" smtClean="0">
                <a:latin typeface="Arial"/>
                <a:cs typeface="Arial"/>
              </a:rPr>
              <a:t>X</a:t>
            </a:r>
            <a:r>
              <a:rPr lang="de-DE" spc="-15" dirty="0" err="1" smtClean="0">
                <a:latin typeface="Arial"/>
                <a:cs typeface="Arial"/>
              </a:rPr>
              <a:t>treme</a:t>
            </a:r>
            <a:r>
              <a:rPr lang="de-DE" spc="-15" dirty="0" smtClean="0">
                <a:latin typeface="Arial"/>
                <a:cs typeface="Arial"/>
              </a:rPr>
              <a:t> </a:t>
            </a:r>
            <a:r>
              <a:rPr lang="de-DE" spc="-15" dirty="0" err="1" smtClean="0">
                <a:latin typeface="Arial"/>
                <a:cs typeface="Arial"/>
              </a:rPr>
              <a:t>Programming</a:t>
            </a:r>
            <a:r>
              <a:rPr lang="de-DE" spc="-15" dirty="0" smtClean="0">
                <a:latin typeface="Arial"/>
                <a:cs typeface="Arial"/>
              </a:rPr>
              <a:t> (X</a:t>
            </a:r>
            <a:r>
              <a:rPr dirty="0" smtClean="0">
                <a:latin typeface="Arial"/>
                <a:cs typeface="Arial"/>
              </a:rPr>
              <a:t>P</a:t>
            </a:r>
            <a:r>
              <a:rPr lang="de-DE" dirty="0" smtClean="0">
                <a:latin typeface="Arial"/>
                <a:cs typeface="Arial"/>
              </a:rPr>
              <a:t>)</a:t>
            </a:r>
          </a:p>
          <a:p>
            <a:pPr marL="869950" lvl="1" indent="-171450">
              <a:lnSpc>
                <a:spcPts val="2105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de-DE" dirty="0" err="1" smtClean="0">
                <a:latin typeface="Arial"/>
                <a:cs typeface="Arial"/>
              </a:rPr>
              <a:t>Scrum</a:t>
            </a:r>
            <a:endParaRPr lang="de-DE" dirty="0" smtClean="0">
              <a:latin typeface="Arial"/>
              <a:cs typeface="Arial"/>
            </a:endParaRPr>
          </a:p>
          <a:p>
            <a:pPr marL="869950" lvl="1" indent="-171450">
              <a:lnSpc>
                <a:spcPts val="2105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de-DE" dirty="0" smtClean="0">
                <a:latin typeface="Arial"/>
                <a:cs typeface="Arial"/>
              </a:rPr>
              <a:t>Kanban</a:t>
            </a:r>
          </a:p>
          <a:p>
            <a:pPr marL="869950" lvl="1" indent="-171450">
              <a:lnSpc>
                <a:spcPts val="2105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de-DE" dirty="0">
                <a:latin typeface="Arial"/>
                <a:cs typeface="Arial"/>
              </a:rPr>
              <a:t>Feature </a:t>
            </a:r>
            <a:r>
              <a:rPr lang="de-DE" dirty="0" err="1">
                <a:latin typeface="Arial"/>
                <a:cs typeface="Arial"/>
              </a:rPr>
              <a:t>Driven</a:t>
            </a:r>
            <a:r>
              <a:rPr lang="de-DE" dirty="0">
                <a:latin typeface="Arial"/>
                <a:cs typeface="Arial"/>
              </a:rPr>
              <a:t> Development</a:t>
            </a:r>
          </a:p>
          <a:p>
            <a:pPr marL="869950" lvl="1" indent="-171450">
              <a:lnSpc>
                <a:spcPts val="2105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de-DE" dirty="0" smtClean="0">
                <a:latin typeface="Arial"/>
                <a:cs typeface="Arial"/>
              </a:rPr>
              <a:t>Crystal</a:t>
            </a:r>
          </a:p>
          <a:p>
            <a:pPr marL="241300">
              <a:lnSpc>
                <a:spcPts val="2105"/>
              </a:lnSpc>
              <a:tabLst>
                <a:tab pos="46926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527050" indent="-285750">
              <a:lnSpc>
                <a:spcPts val="2105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de-DE" dirty="0">
                <a:latin typeface="Arial"/>
                <a:cs typeface="Arial"/>
              </a:rPr>
              <a:t>Im </a:t>
            </a:r>
            <a:r>
              <a:rPr lang="de-DE" dirty="0" smtClean="0">
                <a:latin typeface="Arial"/>
                <a:cs typeface="Arial"/>
              </a:rPr>
              <a:t>weiteren Verlauf der Lehrveranstaltung </a:t>
            </a:r>
            <a:r>
              <a:rPr lang="de-DE" dirty="0">
                <a:latin typeface="Arial"/>
                <a:cs typeface="Arial"/>
              </a:rPr>
              <a:t>werden </a:t>
            </a:r>
            <a:r>
              <a:rPr lang="de-DE" dirty="0" smtClean="0">
                <a:latin typeface="Arial"/>
                <a:cs typeface="Arial"/>
              </a:rPr>
              <a:t>drei </a:t>
            </a:r>
            <a:r>
              <a:rPr lang="de-DE" dirty="0">
                <a:latin typeface="Arial"/>
                <a:cs typeface="Arial"/>
              </a:rPr>
              <a:t>populäre Vertreter der agilen Prozesse erläutert: Extreme </a:t>
            </a:r>
            <a:r>
              <a:rPr lang="de-DE" dirty="0" err="1" smtClean="0">
                <a:latin typeface="Arial"/>
                <a:cs typeface="Arial"/>
              </a:rPr>
              <a:t>Programming</a:t>
            </a:r>
            <a:r>
              <a:rPr lang="de-DE" dirty="0" smtClean="0">
                <a:latin typeface="Arial"/>
                <a:cs typeface="Arial"/>
              </a:rPr>
              <a:t>, </a:t>
            </a:r>
            <a:r>
              <a:rPr lang="de-DE" dirty="0" err="1" smtClean="0">
                <a:latin typeface="Arial"/>
                <a:cs typeface="Arial"/>
              </a:rPr>
              <a:t>Scrum</a:t>
            </a:r>
            <a:r>
              <a:rPr lang="de-DE" dirty="0" smtClean="0">
                <a:latin typeface="Arial"/>
                <a:cs typeface="Arial"/>
              </a:rPr>
              <a:t> und Kanban</a:t>
            </a:r>
            <a:endParaRPr lang="de-DE" dirty="0">
              <a:latin typeface="Arial"/>
              <a:cs typeface="Arial"/>
            </a:endParaRPr>
          </a:p>
          <a:p>
            <a:pPr marL="241300">
              <a:lnSpc>
                <a:spcPts val="2105"/>
              </a:lnSpc>
              <a:tabLst>
                <a:tab pos="46926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241300">
              <a:lnSpc>
                <a:spcPts val="2105"/>
              </a:lnSpc>
              <a:tabLst>
                <a:tab pos="46926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200"/>
            <a:ext cx="3890010" cy="456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hteck 3"/>
          <p:cNvSpPr/>
          <p:nvPr/>
        </p:nvSpPr>
        <p:spPr>
          <a:xfrm>
            <a:off x="0" y="274023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Agile Vorgehensmodelle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61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3"/>
          <p:cNvSpPr txBox="1"/>
          <p:nvPr/>
        </p:nvSpPr>
        <p:spPr>
          <a:xfrm>
            <a:off x="609092" y="113278"/>
            <a:ext cx="80664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tabLst>
                <a:tab pos="310515" algn="l"/>
              </a:tabLst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lang="de-DE" sz="1400" dirty="0">
              <a:latin typeface="Arial"/>
              <a:cs typeface="Arial"/>
            </a:endParaRPr>
          </a:p>
          <a:p>
            <a:pPr marL="12700" lvl="1">
              <a:lnSpc>
                <a:spcPct val="100000"/>
              </a:lnSpc>
              <a:tabLst>
                <a:tab pos="310515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59" name="object 29"/>
          <p:cNvSpPr txBox="1"/>
          <p:nvPr/>
        </p:nvSpPr>
        <p:spPr>
          <a:xfrm>
            <a:off x="1919873" y="630745"/>
            <a:ext cx="508151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sz="1800" b="1" smtClean="0">
                <a:latin typeface="Arial"/>
                <a:cs typeface="Arial"/>
              </a:rPr>
              <a:t>Das</a:t>
            </a:r>
            <a:r>
              <a:rPr sz="1800" b="1" spc="-75" smtClean="0">
                <a:latin typeface="Arial"/>
                <a:cs typeface="Arial"/>
              </a:rPr>
              <a:t> </a:t>
            </a:r>
            <a:r>
              <a:rPr sz="1800" b="1" smtClean="0">
                <a:latin typeface="Arial"/>
                <a:cs typeface="Arial"/>
              </a:rPr>
              <a:t>Agile Manifest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-228600" y="1021775"/>
            <a:ext cx="967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4540" marR="641985" lvl="1">
              <a:lnSpc>
                <a:spcPct val="100000"/>
              </a:lnSpc>
              <a:spcBef>
                <a:spcPts val="645"/>
              </a:spcBef>
              <a:tabLst>
                <a:tab pos="936625" algn="l"/>
              </a:tabLst>
            </a:pPr>
            <a:r>
              <a:rPr lang="de-DE" sz="1600" dirty="0" smtClean="0">
                <a:latin typeface="Arial"/>
                <a:cs typeface="Arial"/>
              </a:rPr>
              <a:t>Das</a:t>
            </a:r>
            <a:r>
              <a:rPr lang="de-DE" sz="1600" spc="-105" dirty="0" smtClean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Agile</a:t>
            </a:r>
            <a:r>
              <a:rPr lang="de-DE" sz="1600" spc="-10" dirty="0">
                <a:latin typeface="Arial"/>
                <a:cs typeface="Arial"/>
              </a:rPr>
              <a:t> </a:t>
            </a:r>
            <a:r>
              <a:rPr lang="de-DE" sz="1600" spc="-10" dirty="0" smtClean="0">
                <a:latin typeface="Arial"/>
                <a:cs typeface="Arial"/>
              </a:rPr>
              <a:t>Manifest dient als </a:t>
            </a:r>
            <a:r>
              <a:rPr lang="de-DE" sz="1600" dirty="0" smtClean="0">
                <a:latin typeface="Arial"/>
                <a:cs typeface="Arial"/>
              </a:rPr>
              <a:t>Fundament für Werte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smtClean="0">
                <a:latin typeface="Arial"/>
                <a:cs typeface="Arial"/>
              </a:rPr>
              <a:t>und Prinzipien</a:t>
            </a:r>
            <a:r>
              <a:rPr lang="de-DE" sz="1600" spc="-5" dirty="0" smtClean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der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dirty="0" smtClean="0">
                <a:latin typeface="Arial"/>
                <a:cs typeface="Arial"/>
              </a:rPr>
              <a:t>Agilen</a:t>
            </a:r>
            <a:r>
              <a:rPr lang="de-DE" sz="1600" spc="-5" dirty="0" smtClean="0">
                <a:latin typeface="Arial"/>
                <a:cs typeface="Arial"/>
              </a:rPr>
              <a:t> </a:t>
            </a:r>
            <a:r>
              <a:rPr lang="de-DE" sz="1600" dirty="0" smtClean="0">
                <a:latin typeface="Arial"/>
                <a:cs typeface="Arial"/>
              </a:rPr>
              <a:t>Ansätze.</a:t>
            </a:r>
            <a:endParaRPr lang="de-DE" sz="1600" dirty="0">
              <a:latin typeface="Arial"/>
              <a:cs typeface="Arial"/>
            </a:endParaRPr>
          </a:p>
        </p:txBody>
      </p:sp>
      <p:sp>
        <p:nvSpPr>
          <p:cNvPr id="61" name="Rectangle 2"/>
          <p:cNvSpPr>
            <a:spLocks/>
          </p:cNvSpPr>
          <p:nvPr/>
        </p:nvSpPr>
        <p:spPr bwMode="auto">
          <a:xfrm>
            <a:off x="5410200" y="1758950"/>
            <a:ext cx="3683000" cy="939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114F20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1066800" algn="l"/>
              </a:tabLst>
              <a:defRPr/>
            </a:pP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Prozesse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und Tools</a:t>
            </a:r>
          </a:p>
        </p:txBody>
      </p:sp>
      <p:sp>
        <p:nvSpPr>
          <p:cNvPr id="62" name="Rectangle 3"/>
          <p:cNvSpPr>
            <a:spLocks/>
          </p:cNvSpPr>
          <p:nvPr/>
        </p:nvSpPr>
        <p:spPr bwMode="auto">
          <a:xfrm>
            <a:off x="152400" y="1758950"/>
            <a:ext cx="3683000" cy="939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23D7F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1066800" algn="l"/>
              </a:tabLst>
              <a:defRPr/>
            </a:pP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Individuen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und </a:t>
            </a: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Interaktionen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</a:t>
            </a:r>
          </a:p>
        </p:txBody>
      </p:sp>
      <p:sp>
        <p:nvSpPr>
          <p:cNvPr id="63" name="Rectangle 4"/>
          <p:cNvSpPr>
            <a:spLocks/>
          </p:cNvSpPr>
          <p:nvPr/>
        </p:nvSpPr>
        <p:spPr bwMode="auto">
          <a:xfrm>
            <a:off x="4006850" y="1790700"/>
            <a:ext cx="1206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e-DE" sz="1800" dirty="0" err="1">
                <a:solidFill>
                  <a:schemeClr val="tx1"/>
                </a:solidFill>
              </a:rPr>
              <a:t>sind</a:t>
            </a:r>
            <a:r>
              <a:rPr lang="en-US" altLang="de-DE" sz="1800" dirty="0">
                <a:solidFill>
                  <a:schemeClr val="tx1"/>
                </a:solidFill>
              </a:rPr>
              <a:t> </a:t>
            </a:r>
            <a:r>
              <a:rPr lang="en-US" altLang="de-DE" sz="1800" dirty="0" err="1">
                <a:solidFill>
                  <a:schemeClr val="tx1"/>
                </a:solidFill>
              </a:rPr>
              <a:t>wichtiger</a:t>
            </a:r>
            <a:r>
              <a:rPr lang="en-US" altLang="de-DE" sz="1800" dirty="0">
                <a:solidFill>
                  <a:schemeClr val="tx1"/>
                </a:solidFill>
              </a:rPr>
              <a:t> </a:t>
            </a:r>
            <a:r>
              <a:rPr lang="en-US" altLang="de-DE" sz="1800" dirty="0" err="1">
                <a:solidFill>
                  <a:schemeClr val="tx1"/>
                </a:solidFill>
              </a:rPr>
              <a:t>als</a:t>
            </a:r>
            <a:endParaRPr lang="en-US" altLang="de-DE" sz="1800" dirty="0">
              <a:solidFill>
                <a:schemeClr val="tx1"/>
              </a:solidFill>
            </a:endParaRPr>
          </a:p>
        </p:txBody>
      </p:sp>
      <p:sp>
        <p:nvSpPr>
          <p:cNvPr id="64" name="Rectangle 5"/>
          <p:cNvSpPr>
            <a:spLocks/>
          </p:cNvSpPr>
          <p:nvPr/>
        </p:nvSpPr>
        <p:spPr bwMode="auto">
          <a:xfrm>
            <a:off x="5410200" y="5378450"/>
            <a:ext cx="3683000" cy="939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114F20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1066800" algn="l"/>
              </a:tabLst>
              <a:defRPr/>
            </a:pP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Verfolgung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eines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festgelegten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Plans</a:t>
            </a: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77800" y="5378450"/>
            <a:ext cx="3683000" cy="939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23D7F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e-DE" sz="2600" dirty="0" err="1">
                <a:solidFill>
                  <a:srgbClr val="FFFFFF"/>
                </a:solidFill>
              </a:rPr>
              <a:t>Reaktion</a:t>
            </a:r>
            <a:r>
              <a:rPr lang="en-US" altLang="de-DE" sz="2600" dirty="0">
                <a:solidFill>
                  <a:srgbClr val="FFFFFF"/>
                </a:solidFill>
              </a:rPr>
              <a:t> auf </a:t>
            </a:r>
            <a:br>
              <a:rPr lang="en-US" altLang="de-DE" sz="2600" dirty="0">
                <a:solidFill>
                  <a:srgbClr val="FFFFFF"/>
                </a:solidFill>
              </a:rPr>
            </a:br>
            <a:r>
              <a:rPr lang="en-US" altLang="de-DE" sz="2600" dirty="0" err="1">
                <a:solidFill>
                  <a:srgbClr val="FFFFFF"/>
                </a:solidFill>
              </a:rPr>
              <a:t>Änderungen</a:t>
            </a:r>
            <a:endParaRPr lang="en-US" altLang="de-DE" sz="2600" dirty="0">
              <a:solidFill>
                <a:srgbClr val="FFFFFF"/>
              </a:solidFill>
            </a:endParaRPr>
          </a:p>
        </p:txBody>
      </p:sp>
      <p:sp>
        <p:nvSpPr>
          <p:cNvPr id="66" name="Rectangle 8"/>
          <p:cNvSpPr>
            <a:spLocks/>
          </p:cNvSpPr>
          <p:nvPr/>
        </p:nvSpPr>
        <p:spPr bwMode="auto">
          <a:xfrm>
            <a:off x="5410200" y="2965450"/>
            <a:ext cx="3683000" cy="939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114F20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1066800" algn="l"/>
              </a:tabLst>
              <a:defRPr/>
            </a:pP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Umfangreiche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</a:t>
            </a:r>
            <a:b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</a:b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Dokumentation</a:t>
            </a:r>
            <a:endParaRPr lang="en-US" sz="2600" dirty="0">
              <a:solidFill>
                <a:srgbClr val="FFFFFF"/>
              </a:solidFill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67" name="Rectangle 9"/>
          <p:cNvSpPr>
            <a:spLocks/>
          </p:cNvSpPr>
          <p:nvPr/>
        </p:nvSpPr>
        <p:spPr bwMode="auto">
          <a:xfrm>
            <a:off x="165100" y="2965450"/>
            <a:ext cx="3683000" cy="939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23D7F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1066800" algn="l"/>
              </a:tabLst>
              <a:defRPr/>
            </a:pP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Funktionierende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Software </a:t>
            </a:r>
          </a:p>
        </p:txBody>
      </p:sp>
      <p:sp>
        <p:nvSpPr>
          <p:cNvPr id="68" name="Rectangle 10"/>
          <p:cNvSpPr>
            <a:spLocks/>
          </p:cNvSpPr>
          <p:nvPr/>
        </p:nvSpPr>
        <p:spPr bwMode="auto">
          <a:xfrm>
            <a:off x="5410200" y="4171950"/>
            <a:ext cx="3683000" cy="939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114F20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1066800" algn="l"/>
              </a:tabLst>
              <a:defRPr/>
            </a:pP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Vertragsverhandlungen</a:t>
            </a:r>
            <a:endParaRPr lang="en-US" sz="2600" dirty="0">
              <a:solidFill>
                <a:srgbClr val="FFFFFF"/>
              </a:solidFill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69" name="Rectangle 11"/>
          <p:cNvSpPr>
            <a:spLocks/>
          </p:cNvSpPr>
          <p:nvPr/>
        </p:nvSpPr>
        <p:spPr bwMode="auto">
          <a:xfrm>
            <a:off x="165100" y="4171950"/>
            <a:ext cx="3683000" cy="939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23D7F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1066800" algn="l"/>
              </a:tabLst>
              <a:defRPr/>
            </a:pP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Kooperation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mit</a:t>
            </a:r>
            <a: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 </a:t>
            </a:r>
            <a:br>
              <a:rPr lang="en-US" sz="2600" dirty="0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</a:br>
            <a:r>
              <a:rPr lang="en-US" sz="2600" dirty="0" err="1">
                <a:solidFill>
                  <a:srgbClr val="FFFFFF"/>
                </a:solidFill>
                <a:latin typeface="Arial" charset="0"/>
                <a:ea typeface="ヒラギノ角ゴ ProN W3" charset="0"/>
                <a:sym typeface="Arial" charset="0"/>
              </a:rPr>
              <a:t>Projektbetroffenen</a:t>
            </a:r>
            <a:endParaRPr lang="en-US" sz="2600" dirty="0">
              <a:solidFill>
                <a:srgbClr val="FFFFFF"/>
              </a:solidFill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70" name="Rectangle 12"/>
          <p:cNvSpPr>
            <a:spLocks/>
          </p:cNvSpPr>
          <p:nvPr/>
        </p:nvSpPr>
        <p:spPr bwMode="auto">
          <a:xfrm>
            <a:off x="4006850" y="2997200"/>
            <a:ext cx="1206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e-DE" sz="1800">
                <a:solidFill>
                  <a:schemeClr val="tx1"/>
                </a:solidFill>
              </a:rPr>
              <a:t>ist wichtiger als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4006850" y="4203700"/>
            <a:ext cx="1206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e-DE" sz="1800">
                <a:solidFill>
                  <a:schemeClr val="tx1"/>
                </a:solidFill>
              </a:rPr>
              <a:t>ist wichtiger als</a:t>
            </a:r>
          </a:p>
        </p:txBody>
      </p:sp>
      <p:sp>
        <p:nvSpPr>
          <p:cNvPr id="72" name="Rectangle 14"/>
          <p:cNvSpPr>
            <a:spLocks/>
          </p:cNvSpPr>
          <p:nvPr/>
        </p:nvSpPr>
        <p:spPr bwMode="auto">
          <a:xfrm>
            <a:off x="4006850" y="5410200"/>
            <a:ext cx="1206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ヒラギノ角ゴ ProN W3" pitchFamily="1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e-DE" sz="1800">
                <a:solidFill>
                  <a:schemeClr val="tx1"/>
                </a:solidFill>
              </a:rPr>
              <a:t>ist wichtiger als</a:t>
            </a:r>
          </a:p>
        </p:txBody>
      </p:sp>
    </p:spTree>
    <p:extLst>
      <p:ext uri="{BB962C8B-B14F-4D97-AF65-F5344CB8AC3E}">
        <p14:creationId xmlns:p14="http://schemas.microsoft.com/office/powerpoint/2010/main" val="11483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3278"/>
            <a:ext cx="80664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tabLst>
                <a:tab pos="310515" algn="l"/>
              </a:tabLst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lang="de-DE" sz="1400" dirty="0">
              <a:latin typeface="Arial"/>
              <a:cs typeface="Arial"/>
            </a:endParaRPr>
          </a:p>
          <a:p>
            <a:pPr marL="12700" lvl="1">
              <a:lnSpc>
                <a:spcPct val="100000"/>
              </a:lnSpc>
              <a:tabLst>
                <a:tab pos="310515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58" name="Rectangle 3"/>
          <p:cNvSpPr>
            <a:spLocks noGrp="1" noChangeArrowheads="1"/>
          </p:cNvSpPr>
          <p:nvPr/>
        </p:nvSpPr>
        <p:spPr bwMode="auto">
          <a:xfrm>
            <a:off x="-4210" y="463550"/>
            <a:ext cx="9148210" cy="610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72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1413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24000" indent="-192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905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3622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8194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2766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7338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</a:pPr>
            <a:r>
              <a:rPr lang="de-DE" alt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Grundwerte, Prinzipien und </a:t>
            </a:r>
            <a:r>
              <a:rPr lang="de-DE" alt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Praktiken agiler Prozesse</a:t>
            </a:r>
          </a:p>
          <a:p>
            <a:pPr lvl="1"/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Kundenzufriedenheit 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durch flexible Reaktion </a:t>
            </a:r>
            <a:r>
              <a:rPr lang="de-DE" alt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auf Kundenwünsche, so dass auch späte Änderungen 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 vage Anforderungen willkommen sind</a:t>
            </a:r>
          </a:p>
          <a:p>
            <a:pPr lvl="1"/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„Face-</a:t>
            </a:r>
            <a:r>
              <a:rPr lang="de-DE" alt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-face</a:t>
            </a:r>
            <a:r>
              <a:rPr lang="de-DE" alt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“ Kommunikation </a:t>
            </a:r>
          </a:p>
          <a:p>
            <a:pPr lvl="1"/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Zyklischer </a:t>
            </a:r>
            <a:r>
              <a:rPr lang="de-DE" alt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und inkrementeller Entwicklungsprozess</a:t>
            </a:r>
          </a:p>
          <a:p>
            <a:pPr lvl="2"/>
            <a:r>
              <a:rPr lang="de-DE" alt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Früh 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und häufig ausführbare Software </a:t>
            </a:r>
            <a:r>
              <a:rPr lang="de-DE" alt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ausliefern</a:t>
            </a:r>
          </a:p>
          <a:p>
            <a:pPr lvl="2"/>
            <a:r>
              <a:rPr lang="de-DE" alt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de-DE" alt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regelmäßigen, kurzen Abständen dem Kunden </a:t>
            </a:r>
            <a:r>
              <a:rPr lang="de-DE" alt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präsentieren</a:t>
            </a:r>
            <a:endParaRPr lang="de-DE" alt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Entwicklungsprozess 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möglichst leichtgewichtig gestalten</a:t>
            </a:r>
          </a:p>
          <a:p>
            <a:pPr lvl="2"/>
            <a:r>
              <a:rPr lang="de-DE" alt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Passe 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den Prozess bei Bedarf an eine veränderte Umgebung an</a:t>
            </a:r>
          </a:p>
          <a:p>
            <a:pPr lvl="2"/>
            <a:r>
              <a:rPr lang="de-DE" alt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Reduktion 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Entwurfsphase auf ein Mindestmaß</a:t>
            </a:r>
          </a:p>
          <a:p>
            <a:pPr lvl="1"/>
            <a:r>
              <a:rPr lang="de-DE" alt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Die wichtigen Dinge zuerst machen</a:t>
            </a:r>
          </a:p>
          <a:p>
            <a:pPr lvl="2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Die Features mit dem höchsten Mehrwert zuerst realisieren</a:t>
            </a:r>
          </a:p>
          <a:p>
            <a:pPr lvl="2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Geschäftswert = f(Kosten, Zeit, Funktionalität, Qualität)</a:t>
            </a:r>
          </a:p>
          <a:p>
            <a:pPr lvl="1"/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Prinzip Einfachheit (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KISS=Keep </a:t>
            </a:r>
            <a:r>
              <a:rPr lang="de-DE" alt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stupid simple) 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sowie unnötige </a:t>
            </a:r>
            <a:r>
              <a:rPr lang="de-DE" alt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Arbeit 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vermeiden (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YAGNI, </a:t>
            </a:r>
            <a:r>
              <a:rPr lang="de-DE" alt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ain‘t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gonna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alt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lang="de-DE" alt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weiß nicht 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alles, demzufolge „Lernen </a:t>
            </a:r>
            <a:r>
              <a:rPr lang="de-DE" alt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im 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Prozess“</a:t>
            </a:r>
            <a:endParaRPr lang="de-DE" alt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alt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Kundeneinbindung und Kundenfeedback</a:t>
            </a:r>
          </a:p>
          <a:p>
            <a:pPr lvl="1"/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Regelmäßige </a:t>
            </a:r>
            <a:r>
              <a:rPr lang="de-DE" altLang="de-DE" sz="2000" dirty="0">
                <a:latin typeface="Arial" panose="020B0604020202020204" pitchFamily="34" charset="0"/>
                <a:cs typeface="Arial" panose="020B0604020202020204" pitchFamily="34" charset="0"/>
              </a:rPr>
              <a:t>Überprüfung und Verbesserung der eigenen </a:t>
            </a:r>
            <a:r>
              <a:rPr lang="de-DE" alt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Effektivität</a:t>
            </a:r>
          </a:p>
        </p:txBody>
      </p:sp>
    </p:spTree>
    <p:extLst>
      <p:ext uri="{BB962C8B-B14F-4D97-AF65-F5344CB8AC3E}">
        <p14:creationId xmlns:p14="http://schemas.microsoft.com/office/powerpoint/2010/main" val="40494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3278"/>
            <a:ext cx="80664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tabLst>
                <a:tab pos="310515" algn="l"/>
              </a:tabLst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lang="de-DE" sz="1400" dirty="0">
              <a:latin typeface="Arial"/>
              <a:cs typeface="Arial"/>
            </a:endParaRPr>
          </a:p>
          <a:p>
            <a:pPr marL="12700" lvl="1">
              <a:lnSpc>
                <a:spcPct val="100000"/>
              </a:lnSpc>
              <a:tabLst>
                <a:tab pos="310515" algn="l"/>
              </a:tabLst>
            </a:pPr>
            <a:endParaRPr sz="1400" dirty="0"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1299"/>
            <a:ext cx="8915400" cy="57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6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6285" y="484087"/>
            <a:ext cx="414652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093" y="112654"/>
            <a:ext cx="7524115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eer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  <a:spcBef>
                <a:spcPts val="24"/>
              </a:spcBef>
            </a:pPr>
            <a:endParaRPr sz="2000" dirty="0"/>
          </a:p>
        </p:txBody>
      </p:sp>
      <p:sp>
        <p:nvSpPr>
          <p:cNvPr id="5" name="Rechteck 4"/>
          <p:cNvSpPr/>
          <p:nvPr/>
        </p:nvSpPr>
        <p:spPr>
          <a:xfrm>
            <a:off x="2781745" y="2748972"/>
            <a:ext cx="3466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Zusammenfassung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2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82550"/>
            <a:ext cx="8763000" cy="6767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err="1" smtClean="0">
                <a:latin typeface="Arial"/>
                <a:cs typeface="Arial"/>
              </a:rPr>
              <a:t>Z</a:t>
            </a:r>
            <a:r>
              <a:rPr sz="1400" spc="-15" dirty="0" err="1" smtClean="0">
                <a:latin typeface="Arial"/>
                <a:cs typeface="Arial"/>
              </a:rPr>
              <a:t>u</a:t>
            </a:r>
            <a:r>
              <a:rPr sz="1400" spc="5" dirty="0" err="1" smtClean="0">
                <a:latin typeface="Arial"/>
                <a:cs typeface="Arial"/>
              </a:rPr>
              <a:t>s</a:t>
            </a:r>
            <a:r>
              <a:rPr sz="1400" dirty="0" err="1" smtClean="0">
                <a:latin typeface="Arial"/>
                <a:cs typeface="Arial"/>
              </a:rPr>
              <a:t>a</a:t>
            </a:r>
            <a:r>
              <a:rPr sz="1400" spc="-10" dirty="0" err="1" smtClean="0">
                <a:latin typeface="Arial"/>
                <a:cs typeface="Arial"/>
              </a:rPr>
              <a:t>mm</a:t>
            </a:r>
            <a:r>
              <a:rPr sz="1400" spc="-5" dirty="0" err="1" smtClean="0">
                <a:latin typeface="Arial"/>
                <a:cs typeface="Arial"/>
              </a:rPr>
              <a:t>e</a:t>
            </a:r>
            <a:r>
              <a:rPr sz="1400" dirty="0" err="1" smtClean="0">
                <a:latin typeface="Arial"/>
                <a:cs typeface="Arial"/>
              </a:rPr>
              <a:t>n</a:t>
            </a:r>
            <a:r>
              <a:rPr sz="1400" spc="-10" dirty="0" err="1" smtClean="0">
                <a:latin typeface="Arial"/>
                <a:cs typeface="Arial"/>
              </a:rPr>
              <a:t>f</a:t>
            </a:r>
            <a:r>
              <a:rPr sz="1400" spc="-5" dirty="0" err="1" smtClean="0">
                <a:latin typeface="Arial"/>
                <a:cs typeface="Arial"/>
              </a:rPr>
              <a:t>a</a:t>
            </a:r>
            <a:r>
              <a:rPr sz="1400" spc="-10" dirty="0" err="1" smtClean="0">
                <a:latin typeface="Arial"/>
                <a:cs typeface="Arial"/>
              </a:rPr>
              <a:t>ss</a:t>
            </a:r>
            <a:r>
              <a:rPr sz="1400" spc="-5" dirty="0" err="1" smtClean="0">
                <a:latin typeface="Arial"/>
                <a:cs typeface="Arial"/>
              </a:rPr>
              <a:t>u</a:t>
            </a:r>
            <a:r>
              <a:rPr sz="1400" dirty="0" err="1" smtClean="0">
                <a:latin typeface="Arial"/>
                <a:cs typeface="Arial"/>
              </a:rPr>
              <a:t>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sz="1800" b="1" spc="145" dirty="0">
                <a:latin typeface="Arial"/>
                <a:cs typeface="Arial"/>
              </a:rPr>
              <a:t>Z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40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g</a:t>
            </a:r>
            <a:endParaRPr lang="de-DE" sz="18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ts val="1150"/>
              </a:lnSpc>
              <a:spcBef>
                <a:spcPts val="26"/>
              </a:spcBef>
            </a:pPr>
            <a:endParaRPr sz="1150" dirty="0"/>
          </a:p>
          <a:p>
            <a:pPr marL="304800" marR="648970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2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ck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ng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10" dirty="0" err="1" smtClean="0">
                <a:latin typeface="Arial"/>
                <a:cs typeface="Arial"/>
              </a:rPr>
              <a:t>z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sse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be</a:t>
            </a:r>
            <a:r>
              <a:rPr sz="1800" dirty="0" err="1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der 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ck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-10" dirty="0" err="1">
                <a:latin typeface="Arial"/>
                <a:cs typeface="Arial"/>
              </a:rPr>
              <a:t>o</a:t>
            </a:r>
            <a:r>
              <a:rPr sz="1800" dirty="0" err="1">
                <a:latin typeface="Arial"/>
                <a:cs typeface="Arial"/>
              </a:rPr>
              <a:t>f</a:t>
            </a:r>
            <a:r>
              <a:rPr sz="1800" spc="15" dirty="0" err="1">
                <a:latin typeface="Arial"/>
                <a:cs typeface="Arial"/>
              </a:rPr>
              <a:t>t</a:t>
            </a:r>
            <a:r>
              <a:rPr sz="1800" spc="-30" dirty="0" err="1">
                <a:latin typeface="Arial"/>
                <a:cs typeface="Arial"/>
              </a:rPr>
              <a:t>w</a:t>
            </a:r>
            <a:r>
              <a:rPr sz="1800" spc="5" dirty="0" err="1">
                <a:latin typeface="Arial"/>
                <a:cs typeface="Arial"/>
              </a:rPr>
              <a:t>a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10" dirty="0" err="1">
                <a:latin typeface="Arial"/>
                <a:cs typeface="Arial"/>
              </a:rPr>
              <a:t>s</a:t>
            </a:r>
            <a:r>
              <a:rPr sz="1800" spc="-15" dirty="0" err="1">
                <a:latin typeface="Arial"/>
                <a:cs typeface="Arial"/>
              </a:rPr>
              <a:t>y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15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ausgeführt werden</a:t>
            </a:r>
            <a:r>
              <a:rPr sz="1800" dirty="0" smtClean="0">
                <a:latin typeface="Arial"/>
                <a:cs typeface="Arial"/>
              </a:rPr>
              <a:t>.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ö</a:t>
            </a:r>
            <a:r>
              <a:rPr sz="1800" spc="-10" dirty="0">
                <a:latin typeface="Arial"/>
                <a:cs typeface="Arial"/>
              </a:rPr>
              <a:t>nn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nem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 err="1">
                <a:latin typeface="Arial"/>
                <a:cs typeface="Arial"/>
              </a:rPr>
              <a:t>w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5" dirty="0" err="1">
                <a:latin typeface="Arial"/>
                <a:cs typeface="Arial"/>
              </a:rPr>
              <a:t>d</a:t>
            </a:r>
            <a:r>
              <a:rPr sz="1800" spc="-10" dirty="0" err="1">
                <a:latin typeface="Arial"/>
                <a:cs typeface="Arial"/>
              </a:rPr>
              <a:t>en</a:t>
            </a:r>
            <a:r>
              <a:rPr sz="1800" spc="-10" dirty="0" smtClean="0">
                <a:latin typeface="Arial"/>
                <a:cs typeface="Arial"/>
              </a:rPr>
              <a:t>.</a:t>
            </a:r>
            <a:endParaRPr lang="de-DE" sz="1800" spc="-10" dirty="0" smtClean="0">
              <a:latin typeface="Arial"/>
              <a:cs typeface="Arial"/>
            </a:endParaRPr>
          </a:p>
          <a:p>
            <a:pPr marL="301625" marR="556895" indent="-288925">
              <a:lnSpc>
                <a:spcPct val="100800"/>
              </a:lnSpc>
              <a:spcBef>
                <a:spcPts val="1614"/>
              </a:spcBef>
              <a:buFont typeface="Arial"/>
              <a:buChar char="–"/>
              <a:tabLst>
                <a:tab pos="203200" algn="l"/>
              </a:tabLst>
            </a:pPr>
            <a:r>
              <a:rPr lang="de-DE" dirty="0">
                <a:latin typeface="Arial"/>
                <a:cs typeface="Arial"/>
              </a:rPr>
              <a:t>Es 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ha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kt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15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ga</a:t>
            </a:r>
            <a:r>
              <a:rPr lang="de-DE" spc="5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ä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1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20" dirty="0">
                <a:latin typeface="Arial"/>
                <a:cs typeface="Arial"/>
              </a:rPr>
              <a:t> 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15" dirty="0">
                <a:latin typeface="Arial"/>
                <a:cs typeface="Arial"/>
              </a:rPr>
              <a:t>ä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der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du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hge</a:t>
            </a:r>
            <a:r>
              <a:rPr lang="de-DE" spc="15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üh</a:t>
            </a:r>
            <a:r>
              <a:rPr lang="de-DE" dirty="0">
                <a:latin typeface="Arial"/>
                <a:cs typeface="Arial"/>
              </a:rPr>
              <a:t>rt</a:t>
            </a:r>
            <a:r>
              <a:rPr lang="de-DE" spc="30" dirty="0">
                <a:latin typeface="Arial"/>
                <a:cs typeface="Arial"/>
              </a:rPr>
              <a:t> 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ss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.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20" dirty="0">
                <a:latin typeface="Arial"/>
                <a:cs typeface="Arial"/>
              </a:rPr>
              <a:t> 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 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ck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ung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p</a:t>
            </a:r>
            <a:r>
              <a:rPr lang="de-DE" spc="-10" dirty="0">
                <a:latin typeface="Arial"/>
                <a:cs typeface="Arial"/>
              </a:rPr>
              <a:t>ha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sst.</a:t>
            </a:r>
          </a:p>
          <a:p>
            <a:pPr>
              <a:lnSpc>
                <a:spcPts val="1800"/>
              </a:lnSpc>
              <a:spcBef>
                <a:spcPts val="32"/>
              </a:spcBef>
              <a:buFont typeface="Arial"/>
              <a:buChar char="–"/>
            </a:pPr>
            <a:endParaRPr lang="de-DE" dirty="0"/>
          </a:p>
          <a:p>
            <a:pPr marL="302260" marR="321310" indent="-289560">
              <a:lnSpc>
                <a:spcPts val="2030"/>
              </a:lnSpc>
              <a:buFont typeface="Arial"/>
              <a:buChar char="–"/>
              <a:tabLst>
                <a:tab pos="213995" algn="l"/>
              </a:tabLst>
            </a:pPr>
            <a:r>
              <a:rPr lang="de-DE" dirty="0">
                <a:latin typeface="Arial"/>
                <a:cs typeface="Arial"/>
              </a:rPr>
              <a:t>J</a:t>
            </a:r>
            <a:r>
              <a:rPr lang="de-DE" spc="-10" dirty="0">
                <a:latin typeface="Arial"/>
                <a:cs typeface="Arial"/>
              </a:rPr>
              <a:t>ed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10" dirty="0">
                <a:latin typeface="Arial"/>
                <a:cs typeface="Arial"/>
              </a:rPr>
              <a:t>k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se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be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10" dirty="0">
                <a:latin typeface="Arial"/>
                <a:cs typeface="Arial"/>
              </a:rPr>
              <a:t>eh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9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au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8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0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ät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 Er</a:t>
            </a:r>
            <a:r>
              <a:rPr lang="de-DE" spc="-10" dirty="0">
                <a:latin typeface="Arial"/>
                <a:cs typeface="Arial"/>
              </a:rPr>
              <a:t>ge</a:t>
            </a:r>
            <a:r>
              <a:rPr lang="de-DE" spc="5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ss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5" dirty="0">
                <a:latin typeface="Arial"/>
                <a:cs typeface="Arial"/>
              </a:rPr>
              <a:t> 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m 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-10" dirty="0">
                <a:latin typeface="Arial"/>
                <a:cs typeface="Arial"/>
              </a:rPr>
              <a:t>ha</a:t>
            </a:r>
            <a:r>
              <a:rPr lang="de-DE" dirty="0">
                <a:latin typeface="Arial"/>
                <a:cs typeface="Arial"/>
              </a:rPr>
              <a:t>se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eg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ss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n.</a:t>
            </a:r>
            <a:endParaRPr lang="de-DE" dirty="0">
              <a:latin typeface="Arial"/>
              <a:cs typeface="Arial"/>
            </a:endParaRPr>
          </a:p>
          <a:p>
            <a:pPr marL="302260" marR="321310" indent="-289560">
              <a:lnSpc>
                <a:spcPts val="2030"/>
              </a:lnSpc>
              <a:buFont typeface="Arial"/>
              <a:buChar char="–"/>
              <a:tabLst>
                <a:tab pos="213995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302260" marR="321310" indent="-289560">
              <a:lnSpc>
                <a:spcPts val="2030"/>
              </a:lnSpc>
              <a:buFont typeface="Arial"/>
              <a:buChar char="–"/>
              <a:tabLst>
                <a:tab pos="213995" algn="l"/>
              </a:tabLst>
            </a:pPr>
            <a:r>
              <a:rPr lang="de-DE" dirty="0" smtClean="0">
                <a:latin typeface="Arial"/>
                <a:cs typeface="Arial"/>
              </a:rPr>
              <a:t>A</a:t>
            </a:r>
            <a:r>
              <a:rPr lang="de-DE" spc="-5" dirty="0" smtClean="0">
                <a:latin typeface="Arial"/>
                <a:cs typeface="Arial"/>
              </a:rPr>
              <a:t>ll</a:t>
            </a:r>
            <a:r>
              <a:rPr lang="de-DE" spc="5" dirty="0" smtClean="0">
                <a:latin typeface="Arial"/>
                <a:cs typeface="Arial"/>
              </a:rPr>
              <a:t>g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m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e 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ck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ung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p</a:t>
            </a:r>
            <a:r>
              <a:rPr lang="de-DE" spc="-10" dirty="0">
                <a:latin typeface="Arial"/>
                <a:cs typeface="Arial"/>
              </a:rPr>
              <a:t>ha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d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de</a:t>
            </a:r>
            <a:r>
              <a:rPr lang="de-DE" spc="10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spc="10" dirty="0" smtClean="0">
                <a:latin typeface="Arial"/>
                <a:cs typeface="Arial"/>
              </a:rPr>
              <a:t>g</a:t>
            </a:r>
            <a:r>
              <a:rPr lang="de-DE" dirty="0" smtClean="0">
                <a:latin typeface="Arial"/>
                <a:cs typeface="Arial"/>
              </a:rPr>
              <a:t>ss</a:t>
            </a:r>
            <a:r>
              <a:rPr lang="de-DE" spc="-10" dirty="0" smtClean="0">
                <a:latin typeface="Arial"/>
                <a:cs typeface="Arial"/>
              </a:rPr>
              <a:t>pe</a:t>
            </a:r>
            <a:r>
              <a:rPr lang="de-DE" dirty="0" smtClean="0">
                <a:latin typeface="Arial"/>
                <a:cs typeface="Arial"/>
              </a:rPr>
              <a:t>z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10" dirty="0" smtClean="0">
                <a:latin typeface="Arial"/>
                <a:cs typeface="Arial"/>
              </a:rPr>
              <a:t>k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5" dirty="0" smtClean="0">
                <a:latin typeface="Arial"/>
                <a:cs typeface="Arial"/>
              </a:rPr>
              <a:t>o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, Systemanalyse, E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dirty="0" smtClean="0">
                <a:latin typeface="Arial"/>
                <a:cs typeface="Arial"/>
              </a:rPr>
              <a:t>rf 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d </a:t>
            </a:r>
            <a:r>
              <a:rPr lang="de-DE" dirty="0">
                <a:latin typeface="Arial"/>
                <a:cs typeface="Arial"/>
              </a:rPr>
              <a:t>Im</a:t>
            </a:r>
            <a:r>
              <a:rPr lang="de-DE" spc="-10" dirty="0">
                <a:latin typeface="Arial"/>
                <a:cs typeface="Arial"/>
              </a:rPr>
              <a:t>p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ng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Testen 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 smtClean="0">
                <a:latin typeface="Arial"/>
                <a:cs typeface="Arial"/>
              </a:rPr>
              <a:t>W</a:t>
            </a:r>
            <a:r>
              <a:rPr lang="de-DE" spc="-10" dirty="0" smtClean="0">
                <a:latin typeface="Arial"/>
                <a:cs typeface="Arial"/>
              </a:rPr>
              <a:t>artung.</a:t>
            </a:r>
            <a:endParaRPr lang="de-DE" dirty="0">
              <a:latin typeface="Arial"/>
              <a:cs typeface="Arial"/>
            </a:endParaRPr>
          </a:p>
          <a:p>
            <a:pPr>
              <a:lnSpc>
                <a:spcPts val="1750"/>
              </a:lnSpc>
              <a:spcBef>
                <a:spcPts val="23"/>
              </a:spcBef>
              <a:buFont typeface="Arial"/>
              <a:buChar char="–"/>
            </a:pPr>
            <a:endParaRPr sz="1750" dirty="0"/>
          </a:p>
          <a:p>
            <a:pPr marL="304800" marR="81915" indent="-289560">
              <a:lnSpc>
                <a:spcPts val="2030"/>
              </a:lnSpc>
              <a:buFont typeface="Arial"/>
              <a:buChar char="–"/>
              <a:tabLst>
                <a:tab pos="227965" algn="l"/>
              </a:tabLst>
            </a:pPr>
            <a:r>
              <a:rPr lang="de-DE" sz="1800" dirty="0" smtClean="0">
                <a:latin typeface="Arial"/>
                <a:cs typeface="Arial"/>
              </a:rPr>
              <a:t>Einige</a:t>
            </a:r>
            <a:r>
              <a:rPr sz="1800" spc="165" dirty="0" smtClean="0">
                <a:latin typeface="Arial"/>
                <a:cs typeface="Arial"/>
              </a:rPr>
              <a:t> </a:t>
            </a:r>
            <a:r>
              <a:rPr sz="1800" spc="1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ge</a:t>
            </a:r>
            <a:r>
              <a:rPr sz="1800" spc="5" dirty="0" err="1" smtClean="0">
                <a:latin typeface="Arial"/>
                <a:cs typeface="Arial"/>
              </a:rPr>
              <a:t>h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1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od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l</a:t>
            </a:r>
            <a:r>
              <a:rPr lang="de-DE" sz="1800" dirty="0" smtClean="0">
                <a:latin typeface="Arial"/>
                <a:cs typeface="Arial"/>
              </a:rPr>
              <a:t>e</a:t>
            </a:r>
            <a:r>
              <a:rPr sz="1800" spc="18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en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 Kr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ä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lang="de-DE" sz="1800" spc="-10" dirty="0" smtClean="0">
                <a:latin typeface="Arial"/>
                <a:cs typeface="Arial"/>
              </a:rPr>
              <a:t>.</a:t>
            </a: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4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dirty="0" smtClean="0">
                <a:latin typeface="Arial"/>
                <a:cs typeface="Arial"/>
              </a:rPr>
              <a:t>Agile Vorgehensmodelle wie </a:t>
            </a:r>
            <a:r>
              <a:rPr lang="de-DE" sz="1800" dirty="0" err="1" smtClean="0">
                <a:latin typeface="Arial"/>
                <a:cs typeface="Arial"/>
              </a:rPr>
              <a:t>Scrum</a:t>
            </a:r>
            <a:r>
              <a:rPr lang="de-DE" sz="1800" dirty="0" smtClean="0">
                <a:latin typeface="Arial"/>
                <a:cs typeface="Arial"/>
              </a:rPr>
              <a:t> oder XP sollen ermöglichen, auf geänderte oder neue Anforderungen geeignet reagieren zu können.</a:t>
            </a:r>
          </a:p>
          <a:p>
            <a:pPr marL="266700" indent="-254000">
              <a:lnSpc>
                <a:spcPct val="100000"/>
              </a:lnSpc>
              <a:spcBef>
                <a:spcPts val="1405"/>
              </a:spcBef>
              <a:buFont typeface="Arial"/>
              <a:buChar char="–"/>
              <a:tabLst>
                <a:tab pos="26733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1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50825" y="1073151"/>
            <a:ext cx="4187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Tx/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3550"/>
            <a:ext cx="3886200" cy="61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200"/>
            <a:ext cx="3890010" cy="456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hteck 3"/>
          <p:cNvSpPr/>
          <p:nvPr/>
        </p:nvSpPr>
        <p:spPr>
          <a:xfrm>
            <a:off x="2795250" y="2740230"/>
            <a:ext cx="3376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Vorgehensmodelle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2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3278"/>
            <a:ext cx="792353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Softwareentwicklung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</p:txBody>
      </p:sp>
      <p:sp>
        <p:nvSpPr>
          <p:cNvPr id="8" name="object 8"/>
          <p:cNvSpPr/>
          <p:nvPr/>
        </p:nvSpPr>
        <p:spPr>
          <a:xfrm>
            <a:off x="1118036" y="3835398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1727" y="4216718"/>
            <a:ext cx="210820" cy="28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4835852"/>
            <a:ext cx="210177" cy="25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875199" y="3400193"/>
            <a:ext cx="210184" cy="24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875199" y="3720727"/>
            <a:ext cx="210184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87916" y="723105"/>
            <a:ext cx="8965882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350" algn="r">
              <a:lnSpc>
                <a:spcPct val="100000"/>
              </a:lnSpc>
              <a:spcBef>
                <a:spcPts val="1090"/>
              </a:spcBef>
            </a:pPr>
            <a:endParaRPr lang="de-DE" sz="2400" b="1" dirty="0">
              <a:latin typeface="Arial"/>
              <a:cs typeface="Arial"/>
            </a:endParaRPr>
          </a:p>
          <a:p>
            <a:pPr marL="12700" marR="6350" algn="ctr">
              <a:lnSpc>
                <a:spcPct val="100000"/>
              </a:lnSpc>
            </a:pPr>
            <a:r>
              <a:rPr lang="de-DE" sz="2400" b="1" dirty="0" smtClean="0">
                <a:latin typeface="Arial"/>
                <a:cs typeface="Arial"/>
              </a:rPr>
              <a:t>Einfachstes Vorgehensmodell</a:t>
            </a: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 smtClean="0">
              <a:latin typeface="Arial"/>
              <a:cs typeface="Arial"/>
            </a:endParaRP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2" y="2293361"/>
            <a:ext cx="7310085" cy="21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3278"/>
            <a:ext cx="792353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Softwareentwicklung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</p:txBody>
      </p:sp>
      <p:sp>
        <p:nvSpPr>
          <p:cNvPr id="8" name="object 8"/>
          <p:cNvSpPr/>
          <p:nvPr/>
        </p:nvSpPr>
        <p:spPr>
          <a:xfrm>
            <a:off x="1118036" y="3835398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1727" y="4216718"/>
            <a:ext cx="210820" cy="28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4835852"/>
            <a:ext cx="210177" cy="25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875199" y="3400193"/>
            <a:ext cx="210184" cy="24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875199" y="3720727"/>
            <a:ext cx="210184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87916" y="723105"/>
            <a:ext cx="8965882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350" algn="r">
              <a:lnSpc>
                <a:spcPct val="100000"/>
              </a:lnSpc>
              <a:spcBef>
                <a:spcPts val="1090"/>
              </a:spcBef>
            </a:pPr>
            <a:endParaRPr lang="de-DE" sz="2400" b="1" dirty="0">
              <a:latin typeface="Arial"/>
              <a:cs typeface="Arial"/>
            </a:endParaRPr>
          </a:p>
          <a:p>
            <a:pPr marL="12700" marR="6350" algn="ctr">
              <a:lnSpc>
                <a:spcPct val="100000"/>
              </a:lnSpc>
            </a:pPr>
            <a:r>
              <a:rPr lang="de-DE" sz="2400" b="1" dirty="0" smtClean="0">
                <a:latin typeface="Arial"/>
                <a:cs typeface="Arial"/>
              </a:rPr>
              <a:t>Verbessertes Vorgehensmodell</a:t>
            </a: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 smtClean="0">
              <a:latin typeface="Arial"/>
              <a:cs typeface="Arial"/>
            </a:endParaRP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2654300"/>
            <a:ext cx="8372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3278"/>
            <a:ext cx="792353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Softwareentwicklung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</p:txBody>
      </p:sp>
      <p:sp>
        <p:nvSpPr>
          <p:cNvPr id="8" name="object 8"/>
          <p:cNvSpPr/>
          <p:nvPr/>
        </p:nvSpPr>
        <p:spPr>
          <a:xfrm>
            <a:off x="1118036" y="3835398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1727" y="4216718"/>
            <a:ext cx="210820" cy="28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4835852"/>
            <a:ext cx="210177" cy="25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875199" y="3400193"/>
            <a:ext cx="210184" cy="24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875199" y="3720727"/>
            <a:ext cx="210184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87916" y="723105"/>
            <a:ext cx="8965882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350" algn="r">
              <a:lnSpc>
                <a:spcPct val="100000"/>
              </a:lnSpc>
              <a:spcBef>
                <a:spcPts val="1090"/>
              </a:spcBef>
            </a:pPr>
            <a:endParaRPr lang="de-DE" sz="2400" b="1" dirty="0">
              <a:latin typeface="Arial"/>
              <a:cs typeface="Arial"/>
            </a:endParaRPr>
          </a:p>
          <a:p>
            <a:pPr marL="12700" marR="6350" algn="ctr">
              <a:lnSpc>
                <a:spcPct val="100000"/>
              </a:lnSpc>
            </a:pPr>
            <a:r>
              <a:rPr lang="de-DE" sz="2400" b="1" dirty="0" smtClean="0">
                <a:latin typeface="Arial"/>
                <a:cs typeface="Arial"/>
              </a:rPr>
              <a:t>Noch besseres Vorgehensmodell</a:t>
            </a: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 smtClean="0">
              <a:latin typeface="Arial"/>
              <a:cs typeface="Arial"/>
            </a:endParaRP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825625"/>
            <a:ext cx="86010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3278"/>
            <a:ext cx="792353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Softwareentwicklung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</p:txBody>
      </p:sp>
      <p:sp>
        <p:nvSpPr>
          <p:cNvPr id="8" name="object 8"/>
          <p:cNvSpPr/>
          <p:nvPr/>
        </p:nvSpPr>
        <p:spPr>
          <a:xfrm>
            <a:off x="1118036" y="3835398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1727" y="4216718"/>
            <a:ext cx="210820" cy="28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4835852"/>
            <a:ext cx="210177" cy="25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875199" y="3400193"/>
            <a:ext cx="210184" cy="24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875199" y="3720727"/>
            <a:ext cx="210184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87916" y="463550"/>
            <a:ext cx="8965882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350" algn="r">
              <a:lnSpc>
                <a:spcPct val="100000"/>
              </a:lnSpc>
              <a:spcBef>
                <a:spcPts val="1090"/>
              </a:spcBef>
            </a:pPr>
            <a:endParaRPr lang="de-DE" sz="2400" b="1" dirty="0">
              <a:latin typeface="Arial"/>
              <a:cs typeface="Arial"/>
            </a:endParaRPr>
          </a:p>
          <a:p>
            <a:pPr marL="12700" marR="6350" algn="ctr">
              <a:lnSpc>
                <a:spcPct val="100000"/>
              </a:lnSpc>
            </a:pPr>
            <a:r>
              <a:rPr lang="de-DE" sz="2400" b="1" dirty="0" smtClean="0">
                <a:latin typeface="Arial"/>
                <a:cs typeface="Arial"/>
              </a:rPr>
              <a:t>Noch besseres Vorgehensmodell</a:t>
            </a: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 smtClean="0">
              <a:latin typeface="Arial"/>
              <a:cs typeface="Arial"/>
            </a:endParaRP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616075"/>
            <a:ext cx="88201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092" y="113278"/>
            <a:ext cx="792353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Vorgehensmodelle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</p:txBody>
      </p:sp>
      <p:sp>
        <p:nvSpPr>
          <p:cNvPr id="8" name="object 8"/>
          <p:cNvSpPr/>
          <p:nvPr/>
        </p:nvSpPr>
        <p:spPr>
          <a:xfrm>
            <a:off x="1118036" y="3835398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1727" y="4216718"/>
            <a:ext cx="210820" cy="28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4835852"/>
            <a:ext cx="210177" cy="25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875199" y="3096349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875199" y="3400193"/>
            <a:ext cx="210184" cy="24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875199" y="3720727"/>
            <a:ext cx="210184" cy="23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6"/>
          <p:cNvSpPr txBox="1"/>
          <p:nvPr/>
        </p:nvSpPr>
        <p:spPr>
          <a:xfrm>
            <a:off x="87916" y="723105"/>
            <a:ext cx="8965882" cy="513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350" algn="r">
              <a:lnSpc>
                <a:spcPct val="100000"/>
              </a:lnSpc>
              <a:spcBef>
                <a:spcPts val="1090"/>
              </a:spcBef>
            </a:pPr>
            <a:endParaRPr lang="de-DE" sz="2400" b="1" dirty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lang="de-DE" sz="2400" b="1" dirty="0" smtClean="0">
                <a:latin typeface="Arial"/>
                <a:cs typeface="Arial"/>
              </a:rPr>
              <a:t>Ein Vorgehensmodell</a:t>
            </a: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 smtClean="0">
              <a:latin typeface="Arial"/>
              <a:cs typeface="Arial"/>
            </a:endParaRPr>
          </a:p>
          <a:p>
            <a:pPr marL="755650" marR="63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ist </a:t>
            </a:r>
            <a:r>
              <a:rPr lang="de-DE" dirty="0">
                <a:latin typeface="Arial"/>
                <a:cs typeface="Arial"/>
              </a:rPr>
              <a:t>eine 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te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ei</a:t>
            </a:r>
            <a:r>
              <a:rPr lang="de-DE" spc="-10" dirty="0">
                <a:latin typeface="Arial"/>
                <a:cs typeface="Arial"/>
              </a:rPr>
              <a:t>ne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2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spc="10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ck</a:t>
            </a:r>
            <a:r>
              <a:rPr lang="de-DE" spc="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ung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p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5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z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ss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endParaRPr lang="de-DE" spc="-10" dirty="0" smtClean="0">
              <a:latin typeface="Arial"/>
              <a:cs typeface="Arial"/>
            </a:endParaRPr>
          </a:p>
          <a:p>
            <a:pPr marL="755650" marR="63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strukturiert den Softwareentwicklungsprozess </a:t>
            </a:r>
            <a:r>
              <a:rPr lang="de-DE" dirty="0">
                <a:latin typeface="Arial"/>
                <a:cs typeface="Arial"/>
              </a:rPr>
              <a:t>in handhabbare Teilaufgaben</a:t>
            </a:r>
          </a:p>
          <a:p>
            <a:pPr marL="755650" marR="6350" lvl="1" indent="-285750">
              <a:buFont typeface="Arial" panose="020B0604020202020204" pitchFamily="34" charset="0"/>
              <a:buChar char="•"/>
            </a:pPr>
            <a:r>
              <a:rPr lang="de-DE" spc="-5" dirty="0" smtClean="0">
                <a:latin typeface="Arial"/>
                <a:cs typeface="Arial"/>
              </a:rPr>
              <a:t>beschreibt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wi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Softwareentwicklun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ablaufe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spc="-5" dirty="0" smtClean="0">
                <a:latin typeface="Arial"/>
                <a:cs typeface="Arial"/>
              </a:rPr>
              <a:t>sollte</a:t>
            </a:r>
          </a:p>
          <a:p>
            <a:pPr marL="755650" marR="63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schafft </a:t>
            </a:r>
            <a:r>
              <a:rPr lang="de-DE" dirty="0">
                <a:latin typeface="Arial"/>
                <a:cs typeface="Arial"/>
              </a:rPr>
              <a:t>ein gemeinsames Verständnis von dem, was und wann etwas getan wird</a:t>
            </a:r>
          </a:p>
          <a:p>
            <a:pPr marL="755650" marR="63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macht den S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-10" dirty="0" smtClean="0">
                <a:latin typeface="Arial"/>
                <a:cs typeface="Arial"/>
              </a:rPr>
              <a:t>a</a:t>
            </a:r>
            <a:r>
              <a:rPr lang="de-DE" spc="10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2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ck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5" dirty="0" smtClean="0">
                <a:latin typeface="Arial"/>
                <a:cs typeface="Arial"/>
              </a:rPr>
              <a:t>u</a:t>
            </a:r>
            <a:r>
              <a:rPr lang="de-DE" spc="-10" dirty="0" smtClean="0">
                <a:latin typeface="Arial"/>
                <a:cs typeface="Arial"/>
              </a:rPr>
              <a:t>ng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p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spc="10" dirty="0" smtClean="0">
                <a:latin typeface="Arial"/>
                <a:cs typeface="Arial"/>
              </a:rPr>
              <a:t>z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ss</a:t>
            </a:r>
            <a:r>
              <a:rPr lang="de-DE" spc="15" dirty="0" smtClean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transparenter</a:t>
            </a:r>
            <a:r>
              <a:rPr lang="de-DE" spc="-10" dirty="0">
                <a:latin typeface="Arial"/>
                <a:cs typeface="Arial"/>
              </a:rPr>
              <a:t>, planbar, </a:t>
            </a:r>
            <a:r>
              <a:rPr lang="de-DE" spc="-10" dirty="0" smtClean="0">
                <a:latin typeface="Arial"/>
                <a:cs typeface="Arial"/>
              </a:rPr>
              <a:t>na</a:t>
            </a:r>
            <a:r>
              <a:rPr lang="de-DE" dirty="0" smtClean="0">
                <a:latin typeface="Arial"/>
                <a:cs typeface="Arial"/>
              </a:rPr>
              <a:t>c</a:t>
            </a:r>
            <a:r>
              <a:rPr lang="de-DE" spc="-10" dirty="0" smtClean="0">
                <a:latin typeface="Arial"/>
                <a:cs typeface="Arial"/>
              </a:rPr>
              <a:t>h</a:t>
            </a:r>
            <a:r>
              <a:rPr lang="de-DE" dirty="0" smtClean="0">
                <a:latin typeface="Arial"/>
                <a:cs typeface="Arial"/>
              </a:rPr>
              <a:t>v</a:t>
            </a:r>
            <a:r>
              <a:rPr lang="de-DE" spc="5" dirty="0" smtClean="0">
                <a:latin typeface="Arial"/>
                <a:cs typeface="Arial"/>
              </a:rPr>
              <a:t>o</a:t>
            </a:r>
            <a:r>
              <a:rPr lang="de-DE" spc="-5" dirty="0" smtClean="0">
                <a:latin typeface="Arial"/>
                <a:cs typeface="Arial"/>
              </a:rPr>
              <a:t>ll</a:t>
            </a:r>
            <a:r>
              <a:rPr lang="de-DE" dirty="0" smtClean="0">
                <a:latin typeface="Arial"/>
                <a:cs typeface="Arial"/>
              </a:rPr>
              <a:t>z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hb</a:t>
            </a:r>
            <a:r>
              <a:rPr lang="de-DE" spc="-10" dirty="0" smtClean="0">
                <a:latin typeface="Arial"/>
                <a:cs typeface="Arial"/>
              </a:rPr>
              <a:t>ar, kontrollierbar und lehrbar</a:t>
            </a:r>
          </a:p>
          <a:p>
            <a:pPr marL="755650" marR="63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bedeutet für </a:t>
            </a:r>
            <a:r>
              <a:rPr lang="de-DE" dirty="0">
                <a:latin typeface="Arial"/>
                <a:cs typeface="Arial"/>
              </a:rPr>
              <a:t>das Softwareprodukt </a:t>
            </a:r>
            <a:r>
              <a:rPr lang="de-DE" dirty="0" smtClean="0">
                <a:latin typeface="Arial"/>
                <a:cs typeface="Arial"/>
              </a:rPr>
              <a:t>(hoffentlich) </a:t>
            </a:r>
            <a:endParaRPr lang="de-DE" dirty="0">
              <a:latin typeface="Arial"/>
              <a:cs typeface="Arial"/>
            </a:endParaRPr>
          </a:p>
          <a:p>
            <a:pPr marL="1212850" marR="6350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höhere Qualität</a:t>
            </a:r>
          </a:p>
          <a:p>
            <a:pPr marL="1212850" marR="6350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effizientere Produktion</a:t>
            </a:r>
          </a:p>
          <a:p>
            <a:pPr marL="1212850" marR="6350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bessere Wartbarkeit</a:t>
            </a:r>
          </a:p>
          <a:p>
            <a:pPr marL="1212850" marR="6350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schnellere Fehlerbehebung</a:t>
            </a:r>
          </a:p>
          <a:p>
            <a:pPr marL="1212850" marR="6350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erhöhte Änderungsfreundlichkeit</a:t>
            </a: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Arial"/>
              <a:cs typeface="Arial"/>
            </a:endParaRP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Arial"/>
              <a:cs typeface="Arial"/>
            </a:endParaRP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2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1796</Words>
  <Application>Microsoft Office PowerPoint</Application>
  <PresentationFormat>Benutzerdefiniert</PresentationFormat>
  <Paragraphs>428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</vt:lpstr>
      <vt:lpstr>Verdana</vt:lpstr>
      <vt:lpstr>Wingdings</vt:lpstr>
      <vt:lpstr>ヒラギノ角ゴ ProN W3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joerg</cp:lastModifiedBy>
  <cp:revision>222</cp:revision>
  <dcterms:created xsi:type="dcterms:W3CDTF">2013-10-10T17:26:03Z</dcterms:created>
  <dcterms:modified xsi:type="dcterms:W3CDTF">2017-10-25T16:14:33Z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2013-10-10T00:00:00Z</vt:filetime>
  </property>
  <property fmtid="{D5CDD505-2E9C-101B-9397-08002B2CF9AE}" pid="3" name="LastSaved">
    <vt:filetime>2013-10-10T00:00:00Z</vt:filetime>
  </property>
</Properties>
</file>