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14" r:id="rId2"/>
    <p:sldId id="572" r:id="rId3"/>
    <p:sldId id="586" r:id="rId4"/>
    <p:sldId id="287" r:id="rId5"/>
    <p:sldId id="546" r:id="rId6"/>
    <p:sldId id="547" r:id="rId7"/>
    <p:sldId id="289" r:id="rId8"/>
    <p:sldId id="325" r:id="rId9"/>
    <p:sldId id="545" r:id="rId10"/>
    <p:sldId id="353" r:id="rId11"/>
    <p:sldId id="584" r:id="rId12"/>
    <p:sldId id="349" r:id="rId13"/>
    <p:sldId id="518" r:id="rId14"/>
    <p:sldId id="348" r:id="rId15"/>
    <p:sldId id="578" r:id="rId16"/>
    <p:sldId id="580" r:id="rId17"/>
    <p:sldId id="622" r:id="rId18"/>
    <p:sldId id="624" r:id="rId19"/>
    <p:sldId id="579" r:id="rId20"/>
    <p:sldId id="581" r:id="rId21"/>
    <p:sldId id="513" r:id="rId22"/>
    <p:sldId id="514" r:id="rId23"/>
    <p:sldId id="517" r:id="rId24"/>
    <p:sldId id="521" r:id="rId25"/>
    <p:sldId id="350" r:id="rId26"/>
    <p:sldId id="623" r:id="rId27"/>
    <p:sldId id="577" r:id="rId28"/>
    <p:sldId id="526" r:id="rId29"/>
    <p:sldId id="523" r:id="rId30"/>
    <p:sldId id="616" r:id="rId31"/>
    <p:sldId id="588" r:id="rId32"/>
    <p:sldId id="591" r:id="rId33"/>
    <p:sldId id="594" r:id="rId34"/>
    <p:sldId id="619" r:id="rId35"/>
    <p:sldId id="596" r:id="rId36"/>
    <p:sldId id="597" r:id="rId37"/>
    <p:sldId id="599" r:id="rId38"/>
    <p:sldId id="600" r:id="rId39"/>
    <p:sldId id="602" r:id="rId40"/>
    <p:sldId id="603" r:id="rId41"/>
    <p:sldId id="605" r:id="rId42"/>
    <p:sldId id="611" r:id="rId43"/>
    <p:sldId id="612" r:id="rId44"/>
    <p:sldId id="614" r:id="rId45"/>
    <p:sldId id="573" r:id="rId46"/>
    <p:sldId id="381" r:id="rId47"/>
    <p:sldId id="315" r:id="rId48"/>
  </p:sldIdLst>
  <p:sldSz cx="9144000" cy="6870700"/>
  <p:notesSz cx="9144000" cy="68707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4" d="100"/>
          <a:sy n="64" d="100"/>
        </p:scale>
        <p:origin x="1352"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7FB37EC-7DD8-4E19-B3EB-CE5D9E11D240}" type="datetimeFigureOut">
              <a:rPr lang="de-DE" smtClean="0"/>
              <a:t>03.11.2017</a:t>
            </a:fld>
            <a:endParaRPr lang="de-DE"/>
          </a:p>
        </p:txBody>
      </p:sp>
      <p:sp>
        <p:nvSpPr>
          <p:cNvPr id="4" name="Folienbildplatzhalter 3"/>
          <p:cNvSpPr>
            <a:spLocks noGrp="1" noRot="1" noChangeAspect="1"/>
          </p:cNvSpPr>
          <p:nvPr>
            <p:ph type="sldImg" idx="2"/>
          </p:nvPr>
        </p:nvSpPr>
        <p:spPr>
          <a:xfrm>
            <a:off x="2857500" y="515938"/>
            <a:ext cx="3429000" cy="25765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263900"/>
            <a:ext cx="7315200" cy="3090863"/>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6526213"/>
            <a:ext cx="3962400" cy="3429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26213"/>
            <a:ext cx="3962400" cy="342900"/>
          </a:xfrm>
          <a:prstGeom prst="rect">
            <a:avLst/>
          </a:prstGeom>
        </p:spPr>
        <p:txBody>
          <a:bodyPr vert="horz" lIns="91440" tIns="45720" rIns="91440" bIns="45720" rtlCol="0" anchor="b"/>
          <a:lstStyle>
            <a:lvl1pPr algn="r">
              <a:defRPr sz="1200"/>
            </a:lvl1pPr>
          </a:lstStyle>
          <a:p>
            <a:fld id="{730227E3-939D-4F11-9D2E-D85BA75AC523}" type="slidenum">
              <a:rPr lang="de-DE" smtClean="0"/>
              <a:t>‹Nr.›</a:t>
            </a:fld>
            <a:endParaRPr lang="de-DE"/>
          </a:p>
        </p:txBody>
      </p:sp>
    </p:spTree>
    <p:extLst>
      <p:ext uri="{BB962C8B-B14F-4D97-AF65-F5344CB8AC3E}">
        <p14:creationId xmlns:p14="http://schemas.microsoft.com/office/powerpoint/2010/main" val="172995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5844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80893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4593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6616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2579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5246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13628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5518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4291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647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9307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16328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1460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8778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9917"/>
            <a:ext cx="7772400" cy="144284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7592"/>
            <a:ext cx="6400799" cy="17176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800">
                <a:latin typeface="Arial"/>
                <a:cs typeface="Arial"/>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a:latin typeface="Cambria"/>
                <a:cs typeface="Cambria"/>
              </a:defRPr>
            </a:lvl1pPr>
          </a:lstStyle>
          <a:p>
            <a:endParaRPr/>
          </a:p>
        </p:txBody>
      </p:sp>
      <p:sp>
        <p:nvSpPr>
          <p:cNvPr id="3" name="Holder 3"/>
          <p:cNvSpPr>
            <a:spLocks noGrp="1"/>
          </p:cNvSpPr>
          <p:nvPr>
            <p:ph sz="half" idx="2"/>
          </p:nvPr>
        </p:nvSpPr>
        <p:spPr>
          <a:xfrm>
            <a:off x="457200" y="1580261"/>
            <a:ext cx="3977640" cy="45346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80261"/>
            <a:ext cx="3977640" cy="4534662"/>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a:latin typeface="Cambria"/>
                <a:cs typeface="Cambria"/>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83752" y="368431"/>
            <a:ext cx="8385169" cy="36829"/>
          </a:xfrm>
          <a:prstGeom prst="rect">
            <a:avLst/>
          </a:prstGeom>
          <a:blipFill>
            <a:blip r:embed="rId7" cstate="print"/>
            <a:stretch>
              <a:fillRect/>
            </a:stretch>
          </a:blipFill>
        </p:spPr>
        <p:txBody>
          <a:bodyPr wrap="square" lIns="0" tIns="0" rIns="0" bIns="0" rtlCol="0">
            <a:spAutoFit/>
          </a:bodyPr>
          <a:lstStyle/>
          <a:p>
            <a:endParaRPr/>
          </a:p>
        </p:txBody>
      </p:sp>
      <p:sp>
        <p:nvSpPr>
          <p:cNvPr id="2" name="Holder 2"/>
          <p:cNvSpPr>
            <a:spLocks noGrp="1"/>
          </p:cNvSpPr>
          <p:nvPr>
            <p:ph type="title"/>
          </p:nvPr>
        </p:nvSpPr>
        <p:spPr>
          <a:xfrm>
            <a:off x="700532" y="605022"/>
            <a:ext cx="7742934" cy="375284"/>
          </a:xfrm>
          <a:prstGeom prst="rect">
            <a:avLst/>
          </a:prstGeom>
        </p:spPr>
        <p:txBody>
          <a:bodyPr wrap="square" lIns="0" tIns="0" rIns="0" bIns="0">
            <a:spAutoFit/>
          </a:bodyPr>
          <a:lstStyle>
            <a:lvl1pPr>
              <a:defRPr sz="2400" b="1">
                <a:latin typeface="Cambria"/>
                <a:cs typeface="Cambria"/>
              </a:defRPr>
            </a:lvl1pPr>
          </a:lstStyle>
          <a:p>
            <a:endParaRPr/>
          </a:p>
        </p:txBody>
      </p:sp>
      <p:sp>
        <p:nvSpPr>
          <p:cNvPr id="3" name="Holder 3"/>
          <p:cNvSpPr>
            <a:spLocks noGrp="1"/>
          </p:cNvSpPr>
          <p:nvPr>
            <p:ph type="body" idx="1"/>
          </p:nvPr>
        </p:nvSpPr>
        <p:spPr>
          <a:xfrm>
            <a:off x="651865" y="1388359"/>
            <a:ext cx="7840269" cy="4070350"/>
          </a:xfrm>
          <a:prstGeom prst="rect">
            <a:avLst/>
          </a:prstGeom>
        </p:spPr>
        <p:txBody>
          <a:bodyPr wrap="square" lIns="0" tIns="0" rIns="0" bIns="0">
            <a:spAutoFit/>
          </a:bodyPr>
          <a:lstStyle>
            <a:lvl1pPr>
              <a:defRPr sz="1800">
                <a:latin typeface="Arial"/>
                <a:cs typeface="Arial"/>
              </a:defRPr>
            </a:lvl1pPr>
          </a:lstStyle>
          <a:p>
            <a:endParaRPr/>
          </a:p>
        </p:txBody>
      </p:sp>
      <p:sp>
        <p:nvSpPr>
          <p:cNvPr id="8" name="Textfeld 7"/>
          <p:cNvSpPr txBox="1"/>
          <p:nvPr userDrawn="1"/>
        </p:nvSpPr>
        <p:spPr>
          <a:xfrm>
            <a:off x="0" y="6691629"/>
            <a:ext cx="9144000" cy="284163"/>
          </a:xfrm>
          <a:prstGeom prst="rect">
            <a:avLst/>
          </a:prstGeom>
          <a:noFill/>
        </p:spPr>
        <p:txBody>
          <a:bodyPr lIns="0" tIns="0" rIns="0" bIns="0">
            <a:spAutoFit/>
          </a:bodyPr>
          <a:lstStyle/>
          <a:p>
            <a:pPr algn="ctr">
              <a:defRPr/>
            </a:pPr>
            <a:r>
              <a:rPr lang="de-DE" sz="1050" dirty="0" smtClean="0">
                <a:latin typeface="Arial" charset="0"/>
                <a:cs typeface="Arial" charset="0"/>
              </a:rPr>
              <a:t>FH Bielefeld |</a:t>
            </a:r>
            <a:r>
              <a:rPr lang="de-DE" sz="1050" baseline="0" dirty="0" smtClean="0">
                <a:latin typeface="Arial" charset="0"/>
                <a:cs typeface="Arial" charset="0"/>
              </a:rPr>
              <a:t> Software Engineering</a:t>
            </a:r>
            <a:r>
              <a:rPr lang="de-DE" sz="1050" dirty="0" smtClean="0">
                <a:latin typeface="Arial" charset="0"/>
                <a:cs typeface="Arial" charset="0"/>
              </a:rPr>
              <a:t> </a:t>
            </a:r>
            <a:r>
              <a:rPr lang="de-DE" sz="1050" dirty="0"/>
              <a:t>| Seite </a:t>
            </a:r>
            <a:fld id="{11C3E0AA-6F4E-4283-A3B9-C30E22792DAB}" type="slidenum">
              <a:rPr lang="de-DE" sz="1050"/>
              <a:pPr algn="ctr">
                <a:defRPr/>
              </a:pPr>
              <a:t>‹Nr.›</a:t>
            </a:fld>
            <a:endParaRPr lang="de-DE" sz="1050" dirty="0"/>
          </a:p>
          <a:p>
            <a:pPr algn="ctr">
              <a:defRPr/>
            </a:pPr>
            <a:endParaRPr lang="de-DE" sz="800" dirty="0">
              <a:latin typeface="Arial" charset="0"/>
              <a:cs typeface="+mn-cs"/>
            </a:endParaRPr>
          </a:p>
        </p:txBody>
      </p:sp>
      <p:sp>
        <p:nvSpPr>
          <p:cNvPr id="9" name="object 2"/>
          <p:cNvSpPr/>
          <p:nvPr userDrawn="1"/>
        </p:nvSpPr>
        <p:spPr>
          <a:xfrm>
            <a:off x="454031" y="6635750"/>
            <a:ext cx="8385169" cy="36829"/>
          </a:xfrm>
          <a:prstGeom prst="rect">
            <a:avLst/>
          </a:prstGeom>
          <a:blipFill>
            <a:blip r:embed="rId7" cstate="print"/>
            <a:stretch>
              <a:fillRect/>
            </a:stretch>
          </a:blipFill>
        </p:spPr>
        <p:txBody>
          <a:bodyPr wrap="square" lIns="0" tIns="0" rIns="0" bIns="0" rtlCol="0">
            <a:spAutoFit/>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5"/>
          <p:cNvSpPr txBox="1"/>
          <p:nvPr/>
        </p:nvSpPr>
        <p:spPr>
          <a:xfrm>
            <a:off x="2620646" y="3073400"/>
            <a:ext cx="4313555" cy="433276"/>
          </a:xfrm>
          <a:prstGeom prst="rect">
            <a:avLst/>
          </a:prstGeom>
        </p:spPr>
        <p:txBody>
          <a:bodyPr vert="horz" wrap="square" lIns="0" tIns="0" rIns="0" bIns="0" rtlCol="0">
            <a:spAutoFit/>
          </a:bodyPr>
          <a:lstStyle/>
          <a:p>
            <a:pPr marL="12700">
              <a:lnSpc>
                <a:spcPct val="100000"/>
              </a:lnSpc>
              <a:tabLst>
                <a:tab pos="1941830" algn="l"/>
              </a:tabLst>
            </a:pPr>
            <a:r>
              <a:rPr sz="2800" b="1" spc="105" dirty="0" smtClean="0">
                <a:solidFill>
                  <a:srgbClr val="000082"/>
                </a:solidFill>
                <a:latin typeface="Arial"/>
                <a:cs typeface="Arial"/>
              </a:rPr>
              <a:t>S</a:t>
            </a:r>
            <a:r>
              <a:rPr lang="de-DE" sz="2800" b="1" spc="105" dirty="0" smtClean="0">
                <a:solidFill>
                  <a:srgbClr val="000082"/>
                </a:solidFill>
                <a:latin typeface="Arial"/>
                <a:cs typeface="Arial"/>
              </a:rPr>
              <a:t>oft</a:t>
            </a:r>
            <a:r>
              <a:rPr sz="2800" b="1" spc="-25" dirty="0" smtClean="0">
                <a:solidFill>
                  <a:srgbClr val="000082"/>
                </a:solidFill>
                <a:latin typeface="Arial"/>
                <a:cs typeface="Arial"/>
              </a:rPr>
              <a:t>w</a:t>
            </a:r>
            <a:r>
              <a:rPr sz="2800" b="1" spc="-20" dirty="0" smtClean="0">
                <a:solidFill>
                  <a:srgbClr val="000082"/>
                </a:solidFill>
                <a:latin typeface="Arial"/>
                <a:cs typeface="Arial"/>
              </a:rPr>
              <a:t>a</a:t>
            </a:r>
            <a:r>
              <a:rPr sz="2800" b="1" spc="-15" dirty="0" smtClean="0">
                <a:solidFill>
                  <a:srgbClr val="000082"/>
                </a:solidFill>
                <a:latin typeface="Arial"/>
                <a:cs typeface="Arial"/>
              </a:rPr>
              <a:t>r</a:t>
            </a:r>
            <a:r>
              <a:rPr sz="2800" b="1" spc="-20" dirty="0" smtClean="0">
                <a:solidFill>
                  <a:srgbClr val="000082"/>
                </a:solidFill>
                <a:latin typeface="Arial"/>
                <a:cs typeface="Arial"/>
              </a:rPr>
              <a:t>e</a:t>
            </a:r>
            <a:r>
              <a:rPr lang="de-DE" sz="2800" b="1" dirty="0" smtClean="0">
                <a:solidFill>
                  <a:srgbClr val="000082"/>
                </a:solidFill>
                <a:latin typeface="Arial"/>
                <a:cs typeface="Arial"/>
              </a:rPr>
              <a:t> </a:t>
            </a:r>
            <a:r>
              <a:rPr sz="2800" b="1" spc="20" dirty="0" smtClean="0">
                <a:solidFill>
                  <a:srgbClr val="000082"/>
                </a:solidFill>
                <a:latin typeface="Arial"/>
                <a:cs typeface="Arial"/>
              </a:rPr>
              <a:t>E</a:t>
            </a:r>
            <a:r>
              <a:rPr sz="2800" b="1" spc="-20" dirty="0" smtClean="0">
                <a:solidFill>
                  <a:srgbClr val="000082"/>
                </a:solidFill>
                <a:latin typeface="Arial"/>
                <a:cs typeface="Arial"/>
              </a:rPr>
              <a:t>n</a:t>
            </a:r>
            <a:r>
              <a:rPr lang="de-DE" sz="2800" b="1" spc="-20" dirty="0" err="1" smtClean="0">
                <a:solidFill>
                  <a:srgbClr val="000082"/>
                </a:solidFill>
                <a:latin typeface="Arial"/>
                <a:cs typeface="Arial"/>
              </a:rPr>
              <a:t>gineering</a:t>
            </a:r>
            <a:endParaRPr sz="2800" dirty="0">
              <a:latin typeface="Arial"/>
              <a:cs typeface="Arial"/>
            </a:endParaRPr>
          </a:p>
        </p:txBody>
      </p:sp>
      <p:sp>
        <p:nvSpPr>
          <p:cNvPr id="11" name="object 4"/>
          <p:cNvSpPr txBox="1"/>
          <p:nvPr/>
        </p:nvSpPr>
        <p:spPr>
          <a:xfrm>
            <a:off x="1676400" y="1286929"/>
            <a:ext cx="5029200" cy="1067717"/>
          </a:xfrm>
          <a:prstGeom prst="rect">
            <a:avLst/>
          </a:prstGeom>
        </p:spPr>
        <p:txBody>
          <a:bodyPr vert="horz" wrap="square" lIns="0" tIns="0" rIns="0" bIns="0" rtlCol="0">
            <a:spAutoFit/>
          </a:bodyPr>
          <a:lstStyle/>
          <a:p>
            <a:pPr marL="12700" marR="6350" indent="457200" algn="ctr">
              <a:lnSpc>
                <a:spcPct val="100000"/>
              </a:lnSpc>
            </a:pPr>
            <a:r>
              <a:rPr sz="1400" b="1" spc="-10" dirty="0">
                <a:latin typeface="Arial"/>
                <a:cs typeface="Arial"/>
              </a:rPr>
              <a:t>F</a:t>
            </a:r>
            <a:r>
              <a:rPr sz="1400" b="1" dirty="0">
                <a:latin typeface="Arial"/>
                <a:cs typeface="Arial"/>
              </a:rPr>
              <a:t>a</a:t>
            </a:r>
            <a:r>
              <a:rPr sz="1400" b="1" spc="-5" dirty="0">
                <a:latin typeface="Arial"/>
                <a:cs typeface="Arial"/>
              </a:rPr>
              <a:t>c</a:t>
            </a:r>
            <a:r>
              <a:rPr sz="1400" b="1" spc="-10" dirty="0">
                <a:latin typeface="Arial"/>
                <a:cs typeface="Arial"/>
              </a:rPr>
              <a:t>hho</a:t>
            </a:r>
            <a:r>
              <a:rPr sz="1400" b="1" spc="-5" dirty="0">
                <a:latin typeface="Arial"/>
                <a:cs typeface="Arial"/>
              </a:rPr>
              <a:t>c</a:t>
            </a:r>
            <a:r>
              <a:rPr sz="1400" b="1" spc="-10" dirty="0">
                <a:latin typeface="Arial"/>
                <a:cs typeface="Arial"/>
              </a:rPr>
              <a:t>h</a:t>
            </a:r>
            <a:r>
              <a:rPr sz="1400" b="1" dirty="0">
                <a:latin typeface="Arial"/>
                <a:cs typeface="Arial"/>
              </a:rPr>
              <a:t>s</a:t>
            </a:r>
            <a:r>
              <a:rPr sz="1400" b="1" spc="-5" dirty="0">
                <a:latin typeface="Arial"/>
                <a:cs typeface="Arial"/>
              </a:rPr>
              <a:t>c</a:t>
            </a:r>
            <a:r>
              <a:rPr sz="1400" b="1" spc="-10" dirty="0">
                <a:latin typeface="Arial"/>
                <a:cs typeface="Arial"/>
              </a:rPr>
              <a:t>hu</a:t>
            </a:r>
            <a:r>
              <a:rPr sz="1400" b="1" spc="5" dirty="0">
                <a:latin typeface="Arial"/>
                <a:cs typeface="Arial"/>
              </a:rPr>
              <a:t>l</a:t>
            </a:r>
            <a:r>
              <a:rPr sz="1400" b="1" dirty="0">
                <a:latin typeface="Arial"/>
                <a:cs typeface="Arial"/>
              </a:rPr>
              <a:t>e</a:t>
            </a:r>
            <a:r>
              <a:rPr sz="1400" b="1" spc="5" dirty="0">
                <a:latin typeface="Arial"/>
                <a:cs typeface="Arial"/>
              </a:rPr>
              <a:t> </a:t>
            </a:r>
            <a:r>
              <a:rPr sz="1400" b="1" spc="-10" dirty="0">
                <a:latin typeface="Arial"/>
                <a:cs typeface="Arial"/>
              </a:rPr>
              <a:t>B</a:t>
            </a:r>
            <a:r>
              <a:rPr sz="1400" b="1" spc="5" dirty="0">
                <a:latin typeface="Arial"/>
                <a:cs typeface="Arial"/>
              </a:rPr>
              <a:t>i</a:t>
            </a:r>
            <a:r>
              <a:rPr sz="1400" b="1" spc="-5" dirty="0">
                <a:latin typeface="Arial"/>
                <a:cs typeface="Arial"/>
              </a:rPr>
              <a:t>e</a:t>
            </a:r>
            <a:r>
              <a:rPr sz="1400" b="1" spc="5" dirty="0">
                <a:latin typeface="Arial"/>
                <a:cs typeface="Arial"/>
              </a:rPr>
              <a:t>l</a:t>
            </a:r>
            <a:r>
              <a:rPr sz="1400" b="1" spc="-5" dirty="0">
                <a:latin typeface="Arial"/>
                <a:cs typeface="Arial"/>
              </a:rPr>
              <a:t>e</a:t>
            </a:r>
            <a:r>
              <a:rPr sz="1400" b="1" dirty="0">
                <a:latin typeface="Arial"/>
                <a:cs typeface="Arial"/>
              </a:rPr>
              <a:t>f</a:t>
            </a:r>
            <a:r>
              <a:rPr sz="1400" b="1" spc="-15" dirty="0">
                <a:latin typeface="Arial"/>
                <a:cs typeface="Arial"/>
              </a:rPr>
              <a:t>e</a:t>
            </a:r>
            <a:r>
              <a:rPr sz="1400" b="1" spc="5" dirty="0">
                <a:latin typeface="Arial"/>
                <a:cs typeface="Arial"/>
              </a:rPr>
              <a:t>l</a:t>
            </a:r>
            <a:r>
              <a:rPr sz="1400" b="1" dirty="0">
                <a:latin typeface="Arial"/>
                <a:cs typeface="Arial"/>
              </a:rPr>
              <a:t>d </a:t>
            </a:r>
            <a:endParaRPr lang="de-DE" sz="1400" b="1" dirty="0" smtClean="0">
              <a:latin typeface="Arial"/>
              <a:cs typeface="Arial"/>
            </a:endParaRPr>
          </a:p>
          <a:p>
            <a:pPr marL="12700" marR="6350" indent="457200" algn="ctr">
              <a:lnSpc>
                <a:spcPct val="100000"/>
              </a:lnSpc>
            </a:pPr>
            <a:endParaRPr lang="de-DE" sz="1400" b="1" dirty="0" smtClean="0">
              <a:latin typeface="Arial"/>
              <a:cs typeface="Arial"/>
            </a:endParaRPr>
          </a:p>
          <a:p>
            <a:pPr marL="12700" marR="6350" indent="457200" algn="ctr">
              <a:lnSpc>
                <a:spcPct val="100000"/>
              </a:lnSpc>
            </a:pPr>
            <a:r>
              <a:rPr sz="1400" b="1" dirty="0" err="1" smtClean="0">
                <a:latin typeface="Arial"/>
                <a:cs typeface="Arial"/>
              </a:rPr>
              <a:t>S</a:t>
            </a:r>
            <a:r>
              <a:rPr sz="1400" b="1" spc="-10" dirty="0" err="1" smtClean="0">
                <a:latin typeface="Arial"/>
                <a:cs typeface="Arial"/>
              </a:rPr>
              <a:t>o</a:t>
            </a:r>
            <a:r>
              <a:rPr sz="1400" b="1" dirty="0" err="1" smtClean="0">
                <a:latin typeface="Arial"/>
                <a:cs typeface="Arial"/>
              </a:rPr>
              <a:t>f</a:t>
            </a:r>
            <a:r>
              <a:rPr sz="1400" b="1" spc="-15" dirty="0" err="1" smtClean="0">
                <a:latin typeface="Arial"/>
                <a:cs typeface="Arial"/>
              </a:rPr>
              <a:t>t</a:t>
            </a:r>
            <a:r>
              <a:rPr sz="1400" b="1" spc="20" dirty="0" err="1" smtClean="0">
                <a:latin typeface="Arial"/>
                <a:cs typeface="Arial"/>
              </a:rPr>
              <a:t>w</a:t>
            </a:r>
            <a:r>
              <a:rPr sz="1400" b="1" spc="-15" dirty="0" err="1" smtClean="0">
                <a:latin typeface="Arial"/>
                <a:cs typeface="Arial"/>
              </a:rPr>
              <a:t>a</a:t>
            </a:r>
            <a:r>
              <a:rPr sz="1400" b="1" spc="5" dirty="0" err="1" smtClean="0">
                <a:latin typeface="Arial"/>
                <a:cs typeface="Arial"/>
              </a:rPr>
              <a:t>r</a:t>
            </a:r>
            <a:r>
              <a:rPr sz="1400" b="1" dirty="0" err="1" smtClean="0">
                <a:latin typeface="Arial"/>
                <a:cs typeface="Arial"/>
              </a:rPr>
              <a:t>e</a:t>
            </a:r>
            <a:r>
              <a:rPr sz="1400" b="1" spc="-15" dirty="0" err="1" smtClean="0">
                <a:latin typeface="Arial"/>
                <a:cs typeface="Arial"/>
              </a:rPr>
              <a:t>t</a:t>
            </a:r>
            <a:r>
              <a:rPr sz="1400" b="1" spc="-5" dirty="0" err="1" smtClean="0">
                <a:latin typeface="Arial"/>
                <a:cs typeface="Arial"/>
              </a:rPr>
              <a:t>e</a:t>
            </a:r>
            <a:r>
              <a:rPr sz="1400" b="1" dirty="0" err="1" smtClean="0">
                <a:latin typeface="Arial"/>
                <a:cs typeface="Arial"/>
              </a:rPr>
              <a:t>c</a:t>
            </a:r>
            <a:r>
              <a:rPr sz="1400" b="1" spc="-10" dirty="0" err="1" smtClean="0">
                <a:latin typeface="Arial"/>
                <a:cs typeface="Arial"/>
              </a:rPr>
              <a:t>hn</a:t>
            </a:r>
            <a:r>
              <a:rPr sz="1400" b="1" spc="5" dirty="0" err="1" smtClean="0">
                <a:latin typeface="Arial"/>
                <a:cs typeface="Arial"/>
              </a:rPr>
              <a:t>i</a:t>
            </a:r>
            <a:r>
              <a:rPr sz="1400" b="1" dirty="0" err="1" smtClean="0">
                <a:latin typeface="Arial"/>
                <a:cs typeface="Arial"/>
              </a:rPr>
              <a:t>k</a:t>
            </a:r>
            <a:r>
              <a:rPr sz="1400" b="1" spc="5" dirty="0" smtClean="0">
                <a:latin typeface="Arial"/>
                <a:cs typeface="Arial"/>
              </a:rPr>
              <a:t> </a:t>
            </a:r>
            <a:r>
              <a:rPr sz="1400" b="1" spc="-20" dirty="0">
                <a:latin typeface="Arial"/>
                <a:cs typeface="Arial"/>
              </a:rPr>
              <a:t>u</a:t>
            </a:r>
            <a:r>
              <a:rPr sz="1400" b="1" spc="-10" dirty="0">
                <a:latin typeface="Arial"/>
                <a:cs typeface="Arial"/>
              </a:rPr>
              <a:t>n</a:t>
            </a:r>
            <a:r>
              <a:rPr sz="1400" b="1" dirty="0">
                <a:latin typeface="Arial"/>
                <a:cs typeface="Arial"/>
              </a:rPr>
              <a:t>d </a:t>
            </a:r>
            <a:r>
              <a:rPr sz="1400" b="1" dirty="0" err="1" smtClean="0">
                <a:latin typeface="Arial"/>
                <a:cs typeface="Arial"/>
              </a:rPr>
              <a:t>P</a:t>
            </a:r>
            <a:r>
              <a:rPr sz="1400" b="1" spc="5" dirty="0" err="1" smtClean="0">
                <a:latin typeface="Arial"/>
                <a:cs typeface="Arial"/>
              </a:rPr>
              <a:t>r</a:t>
            </a:r>
            <a:r>
              <a:rPr sz="1400" b="1" spc="-10" dirty="0" err="1" smtClean="0">
                <a:latin typeface="Arial"/>
                <a:cs typeface="Arial"/>
              </a:rPr>
              <a:t>og</a:t>
            </a:r>
            <a:r>
              <a:rPr sz="1400" b="1" spc="5" dirty="0" err="1" smtClean="0">
                <a:latin typeface="Arial"/>
                <a:cs typeface="Arial"/>
              </a:rPr>
              <a:t>r</a:t>
            </a:r>
            <a:r>
              <a:rPr sz="1400" b="1" dirty="0" err="1" smtClean="0">
                <a:latin typeface="Arial"/>
                <a:cs typeface="Arial"/>
              </a:rPr>
              <a:t>am</a:t>
            </a:r>
            <a:r>
              <a:rPr sz="1400" b="1" spc="-15" dirty="0" err="1" smtClean="0">
                <a:latin typeface="Arial"/>
                <a:cs typeface="Arial"/>
              </a:rPr>
              <a:t>m</a:t>
            </a:r>
            <a:r>
              <a:rPr sz="1400" b="1" spc="5" dirty="0" err="1" smtClean="0">
                <a:latin typeface="Arial"/>
                <a:cs typeface="Arial"/>
              </a:rPr>
              <a:t>i</a:t>
            </a:r>
            <a:r>
              <a:rPr sz="1400" b="1" spc="-15" dirty="0" err="1" smtClean="0">
                <a:latin typeface="Arial"/>
                <a:cs typeface="Arial"/>
              </a:rPr>
              <a:t>e</a:t>
            </a:r>
            <a:r>
              <a:rPr sz="1400" b="1" spc="5" dirty="0" err="1" smtClean="0">
                <a:latin typeface="Arial"/>
                <a:cs typeface="Arial"/>
              </a:rPr>
              <a:t>r</a:t>
            </a:r>
            <a:r>
              <a:rPr sz="1400" b="1" spc="-20" dirty="0" err="1" smtClean="0">
                <a:latin typeface="Arial"/>
                <a:cs typeface="Arial"/>
              </a:rPr>
              <a:t>u</a:t>
            </a:r>
            <a:r>
              <a:rPr sz="1400" b="1" spc="-10" dirty="0" err="1" smtClean="0">
                <a:latin typeface="Arial"/>
                <a:cs typeface="Arial"/>
              </a:rPr>
              <a:t>n</a:t>
            </a:r>
            <a:r>
              <a:rPr sz="1400" b="1" dirty="0" err="1" smtClean="0">
                <a:latin typeface="Arial"/>
                <a:cs typeface="Arial"/>
              </a:rPr>
              <a:t>g</a:t>
            </a:r>
            <a:endParaRPr lang="de-DE" sz="1400" b="1" dirty="0" smtClean="0">
              <a:latin typeface="Arial"/>
              <a:cs typeface="Arial"/>
            </a:endParaRPr>
          </a:p>
          <a:p>
            <a:pPr marL="12700" marR="6350" indent="457200" algn="ctr">
              <a:lnSpc>
                <a:spcPct val="100000"/>
              </a:lnSpc>
            </a:pPr>
            <a:endParaRPr sz="1400" dirty="0">
              <a:latin typeface="Arial"/>
              <a:cs typeface="Arial"/>
            </a:endParaRPr>
          </a:p>
          <a:p>
            <a:pPr marL="565785" algn="ctr">
              <a:lnSpc>
                <a:spcPct val="100000"/>
              </a:lnSpc>
              <a:spcBef>
                <a:spcPts val="15"/>
              </a:spcBef>
            </a:pPr>
            <a:r>
              <a:rPr sz="1300" spc="-10" dirty="0">
                <a:latin typeface="Arial"/>
                <a:cs typeface="Arial"/>
              </a:rPr>
              <a:t>Pr</a:t>
            </a:r>
            <a:r>
              <a:rPr sz="1300" spc="-15" dirty="0">
                <a:latin typeface="Arial"/>
                <a:cs typeface="Arial"/>
              </a:rPr>
              <a:t>o</a:t>
            </a:r>
            <a:r>
              <a:rPr sz="1300" spc="-5" dirty="0">
                <a:latin typeface="Arial"/>
                <a:cs typeface="Arial"/>
              </a:rPr>
              <a:t>f. </a:t>
            </a:r>
            <a:r>
              <a:rPr sz="1300" spc="-10" dirty="0">
                <a:latin typeface="Arial"/>
                <a:cs typeface="Arial"/>
              </a:rPr>
              <a:t>Dr.</a:t>
            </a:r>
            <a:r>
              <a:rPr sz="1300" spc="10" dirty="0">
                <a:latin typeface="Arial"/>
                <a:cs typeface="Arial"/>
              </a:rPr>
              <a:t> </a:t>
            </a:r>
            <a:r>
              <a:rPr sz="1300" spc="-10" dirty="0">
                <a:latin typeface="Arial"/>
                <a:cs typeface="Arial"/>
              </a:rPr>
              <a:t>J</a:t>
            </a:r>
            <a:r>
              <a:rPr sz="1300" spc="-15" dirty="0">
                <a:latin typeface="Arial"/>
                <a:cs typeface="Arial"/>
              </a:rPr>
              <a:t>ö</a:t>
            </a:r>
            <a:r>
              <a:rPr sz="1300" spc="-10" dirty="0">
                <a:latin typeface="Arial"/>
                <a:cs typeface="Arial"/>
              </a:rPr>
              <a:t>rg</a:t>
            </a:r>
            <a:r>
              <a:rPr sz="1300" spc="10" dirty="0">
                <a:latin typeface="Arial"/>
                <a:cs typeface="Arial"/>
              </a:rPr>
              <a:t> </a:t>
            </a:r>
            <a:r>
              <a:rPr sz="1300" spc="-10" dirty="0">
                <a:latin typeface="Arial"/>
                <a:cs typeface="Arial"/>
              </a:rPr>
              <a:t>Bru</a:t>
            </a:r>
            <a:r>
              <a:rPr sz="1300" spc="-15" dirty="0">
                <a:latin typeface="Arial"/>
                <a:cs typeface="Arial"/>
              </a:rPr>
              <a:t>n</a:t>
            </a:r>
            <a:r>
              <a:rPr sz="1300" dirty="0">
                <a:latin typeface="Arial"/>
                <a:cs typeface="Arial"/>
              </a:rPr>
              <a:t>s</a:t>
            </a:r>
            <a:r>
              <a:rPr sz="1300" spc="-10" dirty="0">
                <a:latin typeface="Arial"/>
                <a:cs typeface="Arial"/>
              </a:rPr>
              <a:t>mann</a:t>
            </a:r>
            <a:endParaRPr sz="1300" dirty="0">
              <a:latin typeface="Arial"/>
              <a:cs typeface="Arial"/>
            </a:endParaRPr>
          </a:p>
        </p:txBody>
      </p:sp>
      <p:sp>
        <p:nvSpPr>
          <p:cNvPr id="12" name="object 5"/>
          <p:cNvSpPr txBox="1"/>
          <p:nvPr/>
        </p:nvSpPr>
        <p:spPr>
          <a:xfrm>
            <a:off x="381000" y="4191337"/>
            <a:ext cx="8305800" cy="338554"/>
          </a:xfrm>
          <a:prstGeom prst="rect">
            <a:avLst/>
          </a:prstGeom>
        </p:spPr>
        <p:txBody>
          <a:bodyPr vert="horz" wrap="square" lIns="0" tIns="0" rIns="0" bIns="0" rtlCol="0">
            <a:spAutoFit/>
          </a:bodyPr>
          <a:lstStyle/>
          <a:p>
            <a:pPr marL="12700" algn="ctr">
              <a:lnSpc>
                <a:spcPct val="100000"/>
              </a:lnSpc>
              <a:tabLst>
                <a:tab pos="1941830" algn="l"/>
              </a:tabLst>
            </a:pPr>
            <a:r>
              <a:rPr lang="de-DE" sz="2200" b="1" spc="105" dirty="0" smtClean="0">
                <a:solidFill>
                  <a:srgbClr val="000082"/>
                </a:solidFill>
                <a:latin typeface="Arial"/>
                <a:cs typeface="Arial"/>
              </a:rPr>
              <a:t> Kapitel 3: Agile Vorgehensmodelle (XP, </a:t>
            </a:r>
            <a:r>
              <a:rPr lang="de-DE" sz="2200" b="1" spc="105" dirty="0" err="1" smtClean="0">
                <a:solidFill>
                  <a:srgbClr val="000082"/>
                </a:solidFill>
                <a:latin typeface="Arial"/>
                <a:cs typeface="Arial"/>
              </a:rPr>
              <a:t>Scrum</a:t>
            </a:r>
            <a:r>
              <a:rPr lang="de-DE" sz="2200" b="1" spc="105" dirty="0" smtClean="0">
                <a:solidFill>
                  <a:srgbClr val="000082"/>
                </a:solidFill>
                <a:latin typeface="Arial"/>
                <a:cs typeface="Arial"/>
              </a:rPr>
              <a:t>, Kanban)</a:t>
            </a:r>
            <a:endParaRPr sz="2200" dirty="0">
              <a:latin typeface="Arial"/>
              <a:cs typeface="Arial"/>
            </a:endParaRPr>
          </a:p>
        </p:txBody>
      </p:sp>
    </p:spTree>
    <p:extLst>
      <p:ext uri="{BB962C8B-B14F-4D97-AF65-F5344CB8AC3E}">
        <p14:creationId xmlns:p14="http://schemas.microsoft.com/office/powerpoint/2010/main" val="2404952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685800" y="844550"/>
            <a:ext cx="4140200" cy="2044700"/>
            <a:chOff x="0" y="0"/>
            <a:chExt cx="2608" cy="1288"/>
          </a:xfrm>
        </p:grpSpPr>
        <p:sp>
          <p:nvSpPr>
            <p:cNvPr id="7" name="AutoShape 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23D7F"/>
              </a:solidFill>
              <a:round/>
              <a:headEnd/>
              <a:tailEnd/>
            </a:ln>
            <a:effectLst>
              <a:outerShdw blurRad="114300" dist="63500" dir="2700000" algn="ctr" rotWithShape="0">
                <a:schemeClr val="bg2">
                  <a:alpha val="29999"/>
                </a:schemeClr>
              </a:outerShdw>
            </a:effectLst>
          </p:spPr>
          <p:txBody>
            <a:bodyPr lIns="0" tIns="0" rIns="0" bIns="0"/>
            <a:lstStyle/>
            <a:p>
              <a:pPr>
                <a:defRPr/>
              </a:pPr>
              <a:endParaRPr lang="de-DE">
                <a:latin typeface="Arial" charset="0"/>
                <a:ea typeface="ヒラギノ角ゴ ProN W3" charset="0"/>
                <a:sym typeface="Arial" charset="0"/>
              </a:endParaRPr>
            </a:p>
          </p:txBody>
        </p:sp>
        <p:sp>
          <p:nvSpPr>
            <p:cNvPr id="8"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177800" indent="-1778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buClr>
                  <a:srgbClr val="FFFFFF"/>
                </a:buClr>
                <a:buSzPct val="125000"/>
                <a:buFont typeface="Arial" panose="020B0604020202020204" pitchFamily="34" charset="0"/>
                <a:buChar char="•"/>
              </a:pPr>
              <a:r>
                <a:rPr lang="en-US" altLang="de-DE" sz="2400" dirty="0" err="1">
                  <a:solidFill>
                    <a:srgbClr val="FFFFFF"/>
                  </a:solidFill>
                </a:rPr>
                <a:t>Produkt</a:t>
              </a:r>
              <a:r>
                <a:rPr lang="en-US" altLang="de-DE" sz="2400" dirty="0">
                  <a:solidFill>
                    <a:srgbClr val="FFFFFF"/>
                  </a:solidFill>
                </a:rPr>
                <a:t>-Owner</a:t>
              </a:r>
            </a:p>
            <a:p>
              <a:pPr algn="l" eaLnBrk="1" hangingPunct="1">
                <a:buClr>
                  <a:srgbClr val="FFFFFF"/>
                </a:buClr>
                <a:buSzPct val="125000"/>
                <a:buFont typeface="Arial" panose="020B0604020202020204" pitchFamily="34" charset="0"/>
                <a:buChar char="•"/>
              </a:pPr>
              <a:r>
                <a:rPr lang="en-US" altLang="de-DE" sz="2400" dirty="0" smtClean="0">
                  <a:solidFill>
                    <a:srgbClr val="FFFFFF"/>
                  </a:solidFill>
                </a:rPr>
                <a:t>Scrum-Master</a:t>
              </a:r>
              <a:endParaRPr lang="en-US" altLang="de-DE" sz="2400" dirty="0">
                <a:solidFill>
                  <a:srgbClr val="FFFFFF"/>
                </a:solidFill>
              </a:endParaRPr>
            </a:p>
            <a:p>
              <a:pPr algn="l" eaLnBrk="1" hangingPunct="1">
                <a:buClr>
                  <a:srgbClr val="FFFFFF"/>
                </a:buClr>
                <a:buSzPct val="125000"/>
                <a:buFont typeface="Arial" panose="020B0604020202020204" pitchFamily="34" charset="0"/>
                <a:buChar char="•"/>
              </a:pPr>
              <a:r>
                <a:rPr lang="en-US" altLang="de-DE" sz="2400" dirty="0" smtClean="0">
                  <a:solidFill>
                    <a:srgbClr val="FFFFFF"/>
                  </a:solidFill>
                </a:rPr>
                <a:t>Scrum-Team</a:t>
              </a:r>
              <a:endParaRPr lang="en-US" altLang="de-DE" sz="2400" dirty="0">
                <a:solidFill>
                  <a:srgbClr val="FFFFFF"/>
                </a:solidFill>
              </a:endParaRPr>
            </a:p>
          </p:txBody>
        </p:sp>
        <p:sp>
          <p:nvSpPr>
            <p:cNvPr id="9" name="Rectangle 5"/>
            <p:cNvSpPr>
              <a:spLocks/>
            </p:cNvSpPr>
            <p:nvPr/>
          </p:nvSpPr>
          <p:spPr bwMode="auto">
            <a:xfrm>
              <a:off x="304" y="0"/>
              <a:ext cx="1200" cy="376"/>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10" name="AutoShape 6"/>
            <p:cNvSpPr>
              <a:spLocks/>
            </p:cNvSpPr>
            <p:nvPr/>
          </p:nvSpPr>
          <p:spPr bwMode="auto">
            <a:xfrm rot="10800000">
              <a:off x="1432" y="88"/>
              <a:ext cx="312"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11" name="AutoShape 7"/>
            <p:cNvSpPr>
              <a:spLocks/>
            </p:cNvSpPr>
            <p:nvPr/>
          </p:nvSpPr>
          <p:spPr bwMode="auto">
            <a:xfrm>
              <a:off x="0" y="0"/>
              <a:ext cx="312"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12" name="Rectangle 8"/>
            <p:cNvSpPr>
              <a:spLocks/>
            </p:cNvSpPr>
            <p:nvPr/>
          </p:nvSpPr>
          <p:spPr bwMode="auto">
            <a:xfrm>
              <a:off x="0" y="216"/>
              <a:ext cx="392"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13" name="Rectangle 9"/>
            <p:cNvSpPr>
              <a:spLocks/>
            </p:cNvSpPr>
            <p:nvPr/>
          </p:nvSpPr>
          <p:spPr bwMode="auto">
            <a:xfrm>
              <a:off x="1352" y="0"/>
              <a:ext cx="392"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14"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r>
                <a:rPr lang="en-US" altLang="de-DE" sz="2800" dirty="0" err="1">
                  <a:solidFill>
                    <a:srgbClr val="FFFFFF"/>
                  </a:solidFill>
                </a:rPr>
                <a:t>Rollen</a:t>
              </a:r>
              <a:endParaRPr lang="en-US" altLang="de-DE" dirty="0">
                <a:solidFill>
                  <a:srgbClr val="FFFFFF"/>
                </a:solidFill>
              </a:endParaRPr>
            </a:p>
          </p:txBody>
        </p:sp>
      </p:grpSp>
      <p:sp>
        <p:nvSpPr>
          <p:cNvPr id="3" name="object 3"/>
          <p:cNvSpPr txBox="1"/>
          <p:nvPr/>
        </p:nvSpPr>
        <p:spPr>
          <a:xfrm>
            <a:off x="609092" y="113278"/>
            <a:ext cx="1805939"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700532" y="387350"/>
            <a:ext cx="7742934" cy="375284"/>
          </a:xfrm>
          <a:prstGeom prst="rect">
            <a:avLst/>
          </a:prstGeom>
        </p:spPr>
        <p:txBody>
          <a:bodyPr vert="horz" wrap="square" lIns="0" tIns="0" rIns="0" bIns="0" rtlCol="0">
            <a:spAutoFit/>
          </a:bodyPr>
          <a:lstStyle/>
          <a:p>
            <a:pPr marL="24765" algn="ctr">
              <a:lnSpc>
                <a:spcPct val="100000"/>
              </a:lnSpc>
            </a:pPr>
            <a:r>
              <a:rPr lang="de-DE" spc="-5" dirty="0" smtClean="0">
                <a:latin typeface="Arial"/>
                <a:cs typeface="Arial"/>
              </a:rPr>
              <a:t>Die drei Konzepte von </a:t>
            </a:r>
            <a:r>
              <a:rPr spc="-5" dirty="0" smtClean="0">
                <a:latin typeface="Arial"/>
                <a:cs typeface="Arial"/>
              </a:rPr>
              <a:t>Sc</a:t>
            </a:r>
            <a:r>
              <a:rPr dirty="0" smtClean="0">
                <a:latin typeface="Arial"/>
                <a:cs typeface="Arial"/>
              </a:rPr>
              <a:t>r</a:t>
            </a:r>
            <a:r>
              <a:rPr spc="-5" dirty="0" smtClean="0">
                <a:latin typeface="Arial"/>
                <a:cs typeface="Arial"/>
              </a:rPr>
              <a:t>um</a:t>
            </a:r>
            <a:endParaRPr spc="-5" dirty="0">
              <a:latin typeface="Arial"/>
              <a:cs typeface="Arial"/>
            </a:endParaRPr>
          </a:p>
        </p:txBody>
      </p:sp>
      <p:grpSp>
        <p:nvGrpSpPr>
          <p:cNvPr id="15" name="Group 11"/>
          <p:cNvGrpSpPr>
            <a:grpSpLocks/>
          </p:cNvGrpSpPr>
          <p:nvPr/>
        </p:nvGrpSpPr>
        <p:grpSpPr bwMode="auto">
          <a:xfrm>
            <a:off x="3124200" y="2254250"/>
            <a:ext cx="4418013" cy="2768600"/>
            <a:chOff x="0" y="0"/>
            <a:chExt cx="2783" cy="1744"/>
          </a:xfrm>
        </p:grpSpPr>
        <p:grpSp>
          <p:nvGrpSpPr>
            <p:cNvPr id="16" name="Group 12"/>
            <p:cNvGrpSpPr>
              <a:grpSpLocks/>
            </p:cNvGrpSpPr>
            <p:nvPr/>
          </p:nvGrpSpPr>
          <p:grpSpPr bwMode="auto">
            <a:xfrm>
              <a:off x="8" y="8"/>
              <a:ext cx="2775" cy="1736"/>
              <a:chOff x="0" y="0"/>
              <a:chExt cx="2775" cy="1736"/>
            </a:xfrm>
          </p:grpSpPr>
          <p:sp>
            <p:nvSpPr>
              <p:cNvPr id="24" name="AutoShape 13"/>
              <p:cNvSpPr>
                <a:spLocks/>
              </p:cNvSpPr>
              <p:nvPr/>
            </p:nvSpPr>
            <p:spPr bwMode="auto">
              <a:xfrm>
                <a:off x="0" y="0"/>
                <a:ext cx="2775" cy="1592"/>
              </a:xfrm>
              <a:prstGeom prst="roundRect">
                <a:avLst>
                  <a:gd name="adj" fmla="val 12060"/>
                </a:avLst>
              </a:prstGeom>
              <a:blipFill dpi="0" rotWithShape="0">
                <a:blip r:embed="rId2"/>
                <a:srcRect/>
                <a:tile tx="0" ty="0" sx="100000" sy="100000" flip="none" algn="tl"/>
              </a:blipFill>
              <a:ln w="25400">
                <a:solidFill>
                  <a:srgbClr val="023D7F"/>
                </a:solidFill>
                <a:round/>
                <a:headEnd/>
                <a:tailEnd/>
              </a:ln>
              <a:effectLst>
                <a:outerShdw blurRad="114300" dist="63500" dir="2700000" algn="ctr" rotWithShape="0">
                  <a:schemeClr val="bg2">
                    <a:alpha val="29999"/>
                  </a:schemeClr>
                </a:outerShdw>
              </a:effectLst>
            </p:spPr>
            <p:txBody>
              <a:bodyPr lIns="0" tIns="0" rIns="0" bIns="0"/>
              <a:lstStyle/>
              <a:p>
                <a:pPr>
                  <a:defRPr/>
                </a:pPr>
                <a:endParaRPr lang="de-DE">
                  <a:latin typeface="Arial" charset="0"/>
                  <a:ea typeface="ヒラギノ角ゴ ProN W3" charset="0"/>
                  <a:sym typeface="Arial" charset="0"/>
                </a:endParaRPr>
              </a:p>
            </p:txBody>
          </p:sp>
          <p:sp>
            <p:nvSpPr>
              <p:cNvPr id="25" name="Rectangle 14"/>
              <p:cNvSpPr>
                <a:spLocks/>
              </p:cNvSpPr>
              <p:nvPr/>
            </p:nvSpPr>
            <p:spPr bwMode="auto">
              <a:xfrm>
                <a:off x="94" y="392"/>
                <a:ext cx="247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177800" indent="-1778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buClr>
                    <a:srgbClr val="FFFFFF"/>
                  </a:buClr>
                  <a:buSzPct val="125000"/>
                  <a:buFont typeface="Arial" panose="020B0604020202020204" pitchFamily="34" charset="0"/>
                  <a:buChar char="•"/>
                </a:pPr>
                <a:r>
                  <a:rPr lang="en-US" altLang="de-DE" sz="2400">
                    <a:solidFill>
                      <a:srgbClr val="FFFFFF"/>
                    </a:solidFill>
                  </a:rPr>
                  <a:t>Sprint-Planung</a:t>
                </a:r>
              </a:p>
              <a:p>
                <a:pPr algn="l" eaLnBrk="1" hangingPunct="1">
                  <a:buClr>
                    <a:srgbClr val="FFFFFF"/>
                  </a:buClr>
                  <a:buSzPct val="125000"/>
                  <a:buFont typeface="Arial" panose="020B0604020202020204" pitchFamily="34" charset="0"/>
                  <a:buChar char="•"/>
                </a:pPr>
                <a:r>
                  <a:rPr lang="en-US" altLang="de-DE" sz="2400">
                    <a:solidFill>
                      <a:srgbClr val="FFFFFF"/>
                    </a:solidFill>
                  </a:rPr>
                  <a:t>Sprint-Review</a:t>
                </a:r>
              </a:p>
              <a:p>
                <a:pPr algn="l" eaLnBrk="1" hangingPunct="1">
                  <a:buClr>
                    <a:srgbClr val="FFFFFF"/>
                  </a:buClr>
                  <a:buSzPct val="125000"/>
                  <a:buFont typeface="Arial" panose="020B0604020202020204" pitchFamily="34" charset="0"/>
                  <a:buChar char="•"/>
                </a:pPr>
                <a:r>
                  <a:rPr lang="en-US" altLang="de-DE" sz="2400">
                    <a:solidFill>
                      <a:srgbClr val="FFFFFF"/>
                    </a:solidFill>
                  </a:rPr>
                  <a:t>Sprint-Retrospektive</a:t>
                </a:r>
              </a:p>
              <a:p>
                <a:pPr algn="l" eaLnBrk="1" hangingPunct="1">
                  <a:buClr>
                    <a:srgbClr val="FFFFFF"/>
                  </a:buClr>
                  <a:buSzPct val="125000"/>
                  <a:buFont typeface="Arial" panose="020B0604020202020204" pitchFamily="34" charset="0"/>
                  <a:buChar char="•"/>
                </a:pPr>
                <a:r>
                  <a:rPr lang="en-US" altLang="de-DE" sz="2400">
                    <a:solidFill>
                      <a:srgbClr val="FFFFFF"/>
                    </a:solidFill>
                  </a:rPr>
                  <a:t>Tägliches Scrum-Meeting</a:t>
                </a:r>
              </a:p>
            </p:txBody>
          </p:sp>
        </p:grpSp>
        <p:grpSp>
          <p:nvGrpSpPr>
            <p:cNvPr id="17" name="Group 15"/>
            <p:cNvGrpSpPr>
              <a:grpSpLocks/>
            </p:cNvGrpSpPr>
            <p:nvPr/>
          </p:nvGrpSpPr>
          <p:grpSpPr bwMode="auto">
            <a:xfrm>
              <a:off x="0" y="0"/>
              <a:ext cx="1861" cy="376"/>
              <a:chOff x="0" y="0"/>
              <a:chExt cx="1861" cy="376"/>
            </a:xfrm>
          </p:grpSpPr>
          <p:sp>
            <p:nvSpPr>
              <p:cNvPr id="18" name="Rectangle 16"/>
              <p:cNvSpPr>
                <a:spLocks/>
              </p:cNvSpPr>
              <p:nvPr/>
            </p:nvSpPr>
            <p:spPr bwMode="auto">
              <a:xfrm>
                <a:off x="324" y="0"/>
                <a:ext cx="1281" cy="376"/>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19" name="AutoShape 17"/>
              <p:cNvSpPr>
                <a:spLocks/>
              </p:cNvSpPr>
              <p:nvPr/>
            </p:nvSpPr>
            <p:spPr bwMode="auto">
              <a:xfrm rot="10800000">
                <a:off x="1528" y="88"/>
                <a:ext cx="333"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20" name="AutoShape 18"/>
              <p:cNvSpPr>
                <a:spLocks/>
              </p:cNvSpPr>
              <p:nvPr/>
            </p:nvSpPr>
            <p:spPr bwMode="auto">
              <a:xfrm>
                <a:off x="0" y="0"/>
                <a:ext cx="333"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21" name="Rectangle 19"/>
              <p:cNvSpPr>
                <a:spLocks/>
              </p:cNvSpPr>
              <p:nvPr/>
            </p:nvSpPr>
            <p:spPr bwMode="auto">
              <a:xfrm>
                <a:off x="0" y="216"/>
                <a:ext cx="418"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22" name="Rectangle 20"/>
              <p:cNvSpPr>
                <a:spLocks/>
              </p:cNvSpPr>
              <p:nvPr/>
            </p:nvSpPr>
            <p:spPr bwMode="auto">
              <a:xfrm>
                <a:off x="1443" y="0"/>
                <a:ext cx="418"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23" name="Rectangle 21"/>
              <p:cNvSpPr>
                <a:spLocks/>
              </p:cNvSpPr>
              <p:nvPr/>
            </p:nvSpPr>
            <p:spPr bwMode="auto">
              <a:xfrm>
                <a:off x="111" y="8"/>
                <a:ext cx="146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r>
                  <a:rPr lang="en-US" altLang="de-DE" sz="2800">
                    <a:solidFill>
                      <a:srgbClr val="FFFFFF"/>
                    </a:solidFill>
                  </a:rPr>
                  <a:t>Meetings</a:t>
                </a:r>
                <a:endParaRPr lang="en-US" altLang="de-DE">
                  <a:solidFill>
                    <a:srgbClr val="FFFFFF"/>
                  </a:solidFill>
                </a:endParaRPr>
              </a:p>
            </p:txBody>
          </p:sp>
        </p:grpSp>
      </p:grpSp>
      <p:grpSp>
        <p:nvGrpSpPr>
          <p:cNvPr id="26" name="Group 22"/>
          <p:cNvGrpSpPr>
            <a:grpSpLocks/>
          </p:cNvGrpSpPr>
          <p:nvPr/>
        </p:nvGrpSpPr>
        <p:grpSpPr bwMode="auto">
          <a:xfrm>
            <a:off x="5067300" y="4603750"/>
            <a:ext cx="4140200" cy="2044700"/>
            <a:chOff x="0" y="0"/>
            <a:chExt cx="2608" cy="1288"/>
          </a:xfrm>
        </p:grpSpPr>
        <p:sp>
          <p:nvSpPr>
            <p:cNvPr id="27" name="AutoShape 23"/>
            <p:cNvSpPr>
              <a:spLocks/>
            </p:cNvSpPr>
            <p:nvPr/>
          </p:nvSpPr>
          <p:spPr bwMode="auto">
            <a:xfrm>
              <a:off x="8" y="0"/>
              <a:ext cx="2600" cy="1288"/>
            </a:xfrm>
            <a:prstGeom prst="roundRect">
              <a:avLst>
                <a:gd name="adj" fmla="val 14903"/>
              </a:avLst>
            </a:prstGeom>
            <a:blipFill dpi="0" rotWithShape="0">
              <a:blip r:embed="rId2"/>
              <a:srcRect/>
              <a:tile tx="0" ty="0" sx="100000" sy="100000" flip="none" algn="tl"/>
            </a:blipFill>
            <a:ln w="25400">
              <a:solidFill>
                <a:srgbClr val="023D7F"/>
              </a:solidFill>
              <a:round/>
              <a:headEnd/>
              <a:tailEnd/>
            </a:ln>
            <a:effectLst>
              <a:outerShdw blurRad="114300" dist="63500" dir="2700000" algn="ctr" rotWithShape="0">
                <a:schemeClr val="bg2">
                  <a:alpha val="29999"/>
                </a:schemeClr>
              </a:outerShdw>
            </a:effectLst>
          </p:spPr>
          <p:txBody>
            <a:bodyPr lIns="0" tIns="0" rIns="0" bIns="0"/>
            <a:lstStyle/>
            <a:p>
              <a:pPr>
                <a:defRPr/>
              </a:pPr>
              <a:endParaRPr lang="de-DE">
                <a:latin typeface="Arial" charset="0"/>
                <a:ea typeface="ヒラギノ角ゴ ProN W3" charset="0"/>
                <a:sym typeface="Arial" charset="0"/>
              </a:endParaRPr>
            </a:p>
          </p:txBody>
        </p:sp>
        <p:sp>
          <p:nvSpPr>
            <p:cNvPr id="28" name="Rectangle 24"/>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177800" indent="-1778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buClr>
                  <a:srgbClr val="FFFFFF"/>
                </a:buClr>
                <a:buSzPct val="125000"/>
                <a:buFont typeface="Arial" panose="020B0604020202020204" pitchFamily="34" charset="0"/>
                <a:buChar char="•"/>
              </a:pPr>
              <a:r>
                <a:rPr lang="en-US" altLang="de-DE" sz="2400">
                  <a:solidFill>
                    <a:srgbClr val="FFFFFF"/>
                  </a:solidFill>
                </a:rPr>
                <a:t>Product Backlog</a:t>
              </a:r>
            </a:p>
            <a:p>
              <a:pPr algn="l" eaLnBrk="1" hangingPunct="1">
                <a:buClr>
                  <a:srgbClr val="FFFFFF"/>
                </a:buClr>
                <a:buSzPct val="125000"/>
                <a:buFont typeface="Arial" panose="020B0604020202020204" pitchFamily="34" charset="0"/>
                <a:buChar char="•"/>
              </a:pPr>
              <a:r>
                <a:rPr lang="en-US" altLang="de-DE" sz="2400">
                  <a:solidFill>
                    <a:srgbClr val="FFFFFF"/>
                  </a:solidFill>
                </a:rPr>
                <a:t>Sprint Backlog</a:t>
              </a:r>
            </a:p>
            <a:p>
              <a:pPr algn="l" eaLnBrk="1" hangingPunct="1">
                <a:buClr>
                  <a:srgbClr val="FFFFFF"/>
                </a:buClr>
                <a:buSzPct val="125000"/>
                <a:buFont typeface="Arial" panose="020B0604020202020204" pitchFamily="34" charset="0"/>
                <a:buChar char="•"/>
              </a:pPr>
              <a:r>
                <a:rPr lang="en-US" altLang="de-DE" sz="2400">
                  <a:solidFill>
                    <a:srgbClr val="FFFFFF"/>
                  </a:solidFill>
                </a:rPr>
                <a:t>Burndown-Diagramm</a:t>
              </a:r>
            </a:p>
          </p:txBody>
        </p:sp>
        <p:sp>
          <p:nvSpPr>
            <p:cNvPr id="29" name="Rectangle 25"/>
            <p:cNvSpPr>
              <a:spLocks/>
            </p:cNvSpPr>
            <p:nvPr/>
          </p:nvSpPr>
          <p:spPr bwMode="auto">
            <a:xfrm>
              <a:off x="304" y="0"/>
              <a:ext cx="1200" cy="376"/>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30" name="AutoShape 26"/>
            <p:cNvSpPr>
              <a:spLocks/>
            </p:cNvSpPr>
            <p:nvPr/>
          </p:nvSpPr>
          <p:spPr bwMode="auto">
            <a:xfrm rot="10800000">
              <a:off x="1432" y="88"/>
              <a:ext cx="312"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31" name="AutoShape 27"/>
            <p:cNvSpPr>
              <a:spLocks/>
            </p:cNvSpPr>
            <p:nvPr/>
          </p:nvSpPr>
          <p:spPr bwMode="auto">
            <a:xfrm>
              <a:off x="0" y="0"/>
              <a:ext cx="312" cy="288"/>
            </a:xfrm>
            <a:custGeom>
              <a:avLst/>
              <a:gdLst>
                <a:gd name="T0" fmla="*/ 13734 w 21600"/>
                <a:gd name="T1" fmla="*/ 65 h 21600"/>
                <a:gd name="T2" fmla="*/ 14 w 21600"/>
                <a:gd name="T3" fmla="*/ 14130 h 21600"/>
                <a:gd name="T4" fmla="*/ 0 w 21600"/>
                <a:gd name="T5" fmla="*/ 21600 h 21600"/>
                <a:gd name="T6" fmla="*/ 21600 w 21600"/>
                <a:gd name="T7" fmla="*/ 21600 h 21600"/>
                <a:gd name="T8" fmla="*/ 21600 w 21600"/>
                <a:gd name="T9" fmla="*/ 0 h 21600"/>
                <a:gd name="T10" fmla="*/ 13734 w 21600"/>
                <a:gd name="T11" fmla="*/ 65 h 21600"/>
                <a:gd name="T12" fmla="*/ 13734 w 21600"/>
                <a:gd name="T13" fmla="*/ 65 h 21600"/>
                <a:gd name="T14" fmla="*/ 13734 w 21600"/>
                <a:gd name="T15" fmla="*/ 65 h 21600"/>
                <a:gd name="T16" fmla="*/ 0 w 21600"/>
                <a:gd name="T17" fmla="*/ 0 h 21600"/>
                <a:gd name="T18" fmla="*/ 21600 w 21600"/>
                <a:gd name="T19"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p>
              <a:endParaRPr lang="de-DE"/>
            </a:p>
          </p:txBody>
        </p:sp>
        <p:sp>
          <p:nvSpPr>
            <p:cNvPr id="32" name="Rectangle 28"/>
            <p:cNvSpPr>
              <a:spLocks/>
            </p:cNvSpPr>
            <p:nvPr/>
          </p:nvSpPr>
          <p:spPr bwMode="auto">
            <a:xfrm>
              <a:off x="0" y="216"/>
              <a:ext cx="392"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33" name="Rectangle 29"/>
            <p:cNvSpPr>
              <a:spLocks/>
            </p:cNvSpPr>
            <p:nvPr/>
          </p:nvSpPr>
          <p:spPr bwMode="auto">
            <a:xfrm>
              <a:off x="1352" y="0"/>
              <a:ext cx="392" cy="160"/>
            </a:xfrm>
            <a:prstGeom prst="rect">
              <a:avLst/>
            </a:prstGeom>
            <a:solidFill>
              <a:srgbClr val="023D7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eaLnBrk="1" hangingPunct="1"/>
              <a:endParaRPr lang="de-DE" altLang="de-DE"/>
            </a:p>
          </p:txBody>
        </p:sp>
        <p:sp>
          <p:nvSpPr>
            <p:cNvPr id="34" name="Rectangle 3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r>
                <a:rPr lang="en-US" altLang="de-DE" sz="2800">
                  <a:solidFill>
                    <a:srgbClr val="FFFFFF"/>
                  </a:solidFill>
                </a:rPr>
                <a:t>Artefakte</a:t>
              </a:r>
              <a:endParaRPr lang="en-US" altLang="de-DE">
                <a:solidFill>
                  <a:srgbClr val="FFFFFF"/>
                </a:solidFill>
              </a:endParaRPr>
            </a:p>
          </p:txBody>
        </p:sp>
      </p:grpSp>
    </p:spTree>
    <p:extLst>
      <p:ext uri="{BB962C8B-B14F-4D97-AF65-F5344CB8AC3E}">
        <p14:creationId xmlns:p14="http://schemas.microsoft.com/office/powerpoint/2010/main" val="3187327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939"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1371600" y="2901950"/>
            <a:ext cx="6705600" cy="984885"/>
          </a:xfrm>
          <a:prstGeom prst="rect">
            <a:avLst/>
          </a:prstGeom>
        </p:spPr>
        <p:txBody>
          <a:bodyPr vert="horz" wrap="square" lIns="0" tIns="0" rIns="0" bIns="0" rtlCol="0">
            <a:spAutoFit/>
          </a:bodyPr>
          <a:lstStyle/>
          <a:p>
            <a:pPr marL="24765" algn="ctr">
              <a:lnSpc>
                <a:spcPct val="100000"/>
              </a:lnSpc>
            </a:pPr>
            <a:r>
              <a:rPr lang="de-DE" sz="3200" spc="-5" dirty="0" err="1" smtClean="0">
                <a:latin typeface="Arial"/>
                <a:cs typeface="Arial"/>
              </a:rPr>
              <a:t>Scrum</a:t>
            </a:r>
            <a:r>
              <a:rPr lang="de-DE" sz="3200" spc="-5" dirty="0" smtClean="0">
                <a:latin typeface="Arial"/>
                <a:cs typeface="Arial"/>
              </a:rPr>
              <a:t> Konzept Nr. 1:</a:t>
            </a:r>
            <a:br>
              <a:rPr lang="de-DE" sz="3200" spc="-5" dirty="0" smtClean="0">
                <a:latin typeface="Arial"/>
                <a:cs typeface="Arial"/>
              </a:rPr>
            </a:br>
            <a:r>
              <a:rPr sz="3200" spc="-5" dirty="0" smtClean="0">
                <a:latin typeface="Arial"/>
                <a:cs typeface="Arial"/>
              </a:rPr>
              <a:t>Sc</a:t>
            </a:r>
            <a:r>
              <a:rPr sz="3200" dirty="0" smtClean="0">
                <a:latin typeface="Arial"/>
                <a:cs typeface="Arial"/>
              </a:rPr>
              <a:t>r</a:t>
            </a:r>
            <a:r>
              <a:rPr sz="3200" spc="-5" dirty="0" smtClean="0">
                <a:latin typeface="Arial"/>
                <a:cs typeface="Arial"/>
              </a:rPr>
              <a:t>um</a:t>
            </a:r>
            <a:r>
              <a:rPr lang="de-DE" sz="3200" spc="-5" dirty="0" smtClean="0">
                <a:latin typeface="Arial"/>
                <a:cs typeface="Arial"/>
              </a:rPr>
              <a:t> Rollen</a:t>
            </a:r>
            <a:endParaRPr sz="3200" spc="-5" dirty="0">
              <a:latin typeface="Arial"/>
              <a:cs typeface="Arial"/>
            </a:endParaRPr>
          </a:p>
        </p:txBody>
      </p:sp>
    </p:spTree>
    <p:extLst>
      <p:ext uri="{BB962C8B-B14F-4D97-AF65-F5344CB8AC3E}">
        <p14:creationId xmlns:p14="http://schemas.microsoft.com/office/powerpoint/2010/main" val="700858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76200" y="844550"/>
            <a:ext cx="9296400" cy="1526059"/>
          </a:xfrm>
          <a:prstGeom prst="rect">
            <a:avLst/>
          </a:prstGeom>
        </p:spPr>
        <p:txBody>
          <a:bodyPr vert="horz" wrap="square" lIns="0" tIns="0" rIns="0" bIns="0" rtlCol="0">
            <a:spAutoFit/>
          </a:bodyPr>
          <a:lstStyle/>
          <a:p>
            <a:pPr marL="241300" indent="-228600">
              <a:lnSpc>
                <a:spcPts val="2010"/>
              </a:lnSpc>
              <a:buFont typeface="Times New Roman"/>
              <a:buChar char="•"/>
              <a:tabLst>
                <a:tab pos="241300" algn="l"/>
              </a:tabLst>
            </a:pPr>
            <a:r>
              <a:rPr lang="de-DE" sz="1800" b="1" dirty="0" err="1" smtClean="0">
                <a:latin typeface="Arial"/>
                <a:cs typeface="Arial"/>
              </a:rPr>
              <a:t>Product</a:t>
            </a:r>
            <a:r>
              <a:rPr lang="de-DE" sz="1800" b="1" dirty="0" smtClean="0">
                <a:latin typeface="Arial"/>
                <a:cs typeface="Arial"/>
              </a:rPr>
              <a:t> </a:t>
            </a:r>
            <a:r>
              <a:rPr lang="de-DE" sz="1800" b="1" dirty="0" err="1" smtClean="0">
                <a:latin typeface="Arial"/>
                <a:cs typeface="Arial"/>
              </a:rPr>
              <a:t>Owner</a:t>
            </a:r>
            <a:r>
              <a:rPr lang="de-DE" sz="1800" b="1" dirty="0" smtClean="0">
                <a:latin typeface="Arial"/>
                <a:cs typeface="Arial"/>
              </a:rPr>
              <a:t> (</a:t>
            </a:r>
            <a:r>
              <a:rPr sz="1800" b="1" dirty="0" err="1" smtClean="0">
                <a:latin typeface="Arial"/>
                <a:cs typeface="Arial"/>
              </a:rPr>
              <a:t>A</a:t>
            </a:r>
            <a:r>
              <a:rPr sz="1800" b="1" spc="-10" dirty="0" err="1" smtClean="0">
                <a:latin typeface="Arial"/>
                <a:cs typeface="Arial"/>
              </a:rPr>
              <a:t>u</a:t>
            </a:r>
            <a:r>
              <a:rPr sz="1800" b="1" dirty="0" err="1" smtClean="0">
                <a:latin typeface="Arial"/>
                <a:cs typeface="Arial"/>
              </a:rPr>
              <a:t>ftr</a:t>
            </a:r>
            <a:r>
              <a:rPr sz="1800" b="1" spc="-10" dirty="0" err="1" smtClean="0">
                <a:latin typeface="Arial"/>
                <a:cs typeface="Arial"/>
              </a:rPr>
              <a:t>ag</a:t>
            </a:r>
            <a:r>
              <a:rPr sz="1800" b="1" spc="5" dirty="0" err="1" smtClean="0">
                <a:latin typeface="Arial"/>
                <a:cs typeface="Arial"/>
              </a:rPr>
              <a:t>g</a:t>
            </a:r>
            <a:r>
              <a:rPr sz="1800" b="1" spc="-10" dirty="0" err="1" smtClean="0">
                <a:latin typeface="Arial"/>
                <a:cs typeface="Arial"/>
              </a:rPr>
              <a:t>ebe</a:t>
            </a:r>
            <a:r>
              <a:rPr sz="1800" b="1" dirty="0" err="1" smtClean="0">
                <a:latin typeface="Arial"/>
                <a:cs typeface="Arial"/>
              </a:rPr>
              <a:t>r</a:t>
            </a:r>
            <a:r>
              <a:rPr sz="1800" b="1" dirty="0" smtClean="0">
                <a:latin typeface="Arial"/>
                <a:cs typeface="Arial"/>
              </a:rPr>
              <a:t>)</a:t>
            </a:r>
            <a:endParaRPr sz="1800" b="1" dirty="0">
              <a:latin typeface="Arial"/>
              <a:cs typeface="Arial"/>
            </a:endParaRPr>
          </a:p>
          <a:p>
            <a:pPr marL="698500" marR="1007110" lvl="1" indent="-228600">
              <a:lnSpc>
                <a:spcPts val="1860"/>
              </a:lnSpc>
              <a:spcBef>
                <a:spcPts val="160"/>
              </a:spcBef>
              <a:buFont typeface="Times New Roman"/>
              <a:buChar char="•"/>
              <a:tabLst>
                <a:tab pos="698500" algn="l"/>
              </a:tabLst>
            </a:pPr>
            <a:r>
              <a:rPr sz="1800" spc="-10" dirty="0">
                <a:latin typeface="Arial"/>
                <a:cs typeface="Arial"/>
              </a:rPr>
              <a:t>Leg</a:t>
            </a:r>
            <a:r>
              <a:rPr sz="1800" dirty="0">
                <a:latin typeface="Arial"/>
                <a:cs typeface="Arial"/>
              </a:rPr>
              <a:t>t</a:t>
            </a:r>
            <a:r>
              <a:rPr sz="1800" spc="5" dirty="0">
                <a:latin typeface="Arial"/>
                <a:cs typeface="Arial"/>
              </a:rPr>
              <a:t>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a:t>
            </a:r>
            <a:r>
              <a:rPr sz="1800" dirty="0">
                <a:latin typeface="Arial"/>
                <a:cs typeface="Arial"/>
              </a:rPr>
              <a:t>A</a:t>
            </a:r>
            <a:r>
              <a:rPr sz="1800" spc="-10" dirty="0">
                <a:latin typeface="Arial"/>
                <a:cs typeface="Arial"/>
              </a:rPr>
              <a:t>n</a:t>
            </a:r>
            <a:r>
              <a:rPr sz="1800" dirty="0">
                <a:latin typeface="Arial"/>
                <a:cs typeface="Arial"/>
              </a:rPr>
              <a:t>f</a:t>
            </a:r>
            <a:r>
              <a:rPr sz="1800" spc="-10" dirty="0">
                <a:latin typeface="Arial"/>
                <a:cs typeface="Arial"/>
              </a:rPr>
              <a:t>o</a:t>
            </a:r>
            <a:r>
              <a:rPr sz="1800" dirty="0">
                <a:latin typeface="Arial"/>
                <a:cs typeface="Arial"/>
              </a:rPr>
              <a:t>r</a:t>
            </a:r>
            <a:r>
              <a:rPr sz="1800" spc="5" dirty="0">
                <a:latin typeface="Arial"/>
                <a:cs typeface="Arial"/>
              </a:rPr>
              <a:t>d</a:t>
            </a:r>
            <a:r>
              <a:rPr sz="1800" spc="-10" dirty="0">
                <a:latin typeface="Arial"/>
                <a:cs typeface="Arial"/>
              </a:rPr>
              <a:t>e</a:t>
            </a:r>
            <a:r>
              <a:rPr sz="1800" dirty="0">
                <a:latin typeface="Arial"/>
                <a:cs typeface="Arial"/>
              </a:rPr>
              <a:t>r</a:t>
            </a:r>
            <a:r>
              <a:rPr sz="1800" spc="-10" dirty="0">
                <a:latin typeface="Arial"/>
                <a:cs typeface="Arial"/>
              </a:rPr>
              <a:t>u</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n</a:t>
            </a:r>
            <a:r>
              <a:rPr sz="1800" spc="-5" dirty="0">
                <a:latin typeface="Arial"/>
                <a:cs typeface="Arial"/>
              </a:rPr>
              <a:t> </a:t>
            </a:r>
            <a:r>
              <a:rPr sz="1800" spc="-10" dirty="0">
                <a:latin typeface="Arial"/>
                <a:cs typeface="Arial"/>
              </a:rPr>
              <a:t>a</a:t>
            </a:r>
            <a:r>
              <a:rPr sz="1800" dirty="0">
                <a:latin typeface="Arial"/>
                <a:cs typeface="Arial"/>
              </a:rPr>
              <a:t>n</a:t>
            </a:r>
            <a:r>
              <a:rPr sz="1800" spc="-5" dirty="0">
                <a:latin typeface="Arial"/>
                <a:cs typeface="Arial"/>
              </a:rPr>
              <a:t> </a:t>
            </a:r>
            <a:r>
              <a:rPr sz="1800" spc="5" dirty="0">
                <a:latin typeface="Arial"/>
                <a:cs typeface="Arial"/>
              </a:rPr>
              <a:t>da</a:t>
            </a:r>
            <a:r>
              <a:rPr sz="1800" dirty="0">
                <a:latin typeface="Arial"/>
                <a:cs typeface="Arial"/>
              </a:rPr>
              <a:t>s </a:t>
            </a:r>
            <a:r>
              <a:rPr sz="1800" dirty="0" err="1">
                <a:latin typeface="Arial"/>
                <a:cs typeface="Arial"/>
              </a:rPr>
              <a:t>Pr</a:t>
            </a:r>
            <a:r>
              <a:rPr sz="1800" spc="-10" dirty="0" err="1">
                <a:latin typeface="Arial"/>
                <a:cs typeface="Arial"/>
              </a:rPr>
              <a:t>odu</a:t>
            </a:r>
            <a:r>
              <a:rPr sz="1800" dirty="0" err="1">
                <a:latin typeface="Arial"/>
                <a:cs typeface="Arial"/>
              </a:rPr>
              <a:t>kt</a:t>
            </a:r>
            <a:r>
              <a:rPr sz="1800" spc="5" dirty="0">
                <a:latin typeface="Arial"/>
                <a:cs typeface="Arial"/>
              </a:rPr>
              <a:t> </a:t>
            </a:r>
            <a:r>
              <a:rPr sz="1800" dirty="0" err="1" smtClean="0">
                <a:latin typeface="Arial"/>
                <a:cs typeface="Arial"/>
              </a:rPr>
              <a:t>s</a:t>
            </a:r>
            <a:r>
              <a:rPr sz="1800" spc="15" dirty="0" err="1" smtClean="0">
                <a:latin typeface="Arial"/>
                <a:cs typeface="Arial"/>
              </a:rPr>
              <a:t>o</a:t>
            </a:r>
            <a:r>
              <a:rPr sz="1800" spc="-30" dirty="0" err="1" smtClean="0">
                <a:latin typeface="Arial"/>
                <a:cs typeface="Arial"/>
              </a:rPr>
              <a:t>w</a:t>
            </a:r>
            <a:r>
              <a:rPr sz="1800" spc="5" dirty="0" err="1" smtClean="0">
                <a:latin typeface="Arial"/>
                <a:cs typeface="Arial"/>
              </a:rPr>
              <a:t>i</a:t>
            </a:r>
            <a:r>
              <a:rPr sz="1800" dirty="0" err="1" smtClean="0">
                <a:latin typeface="Arial"/>
                <a:cs typeface="Arial"/>
              </a:rPr>
              <a:t>e</a:t>
            </a:r>
            <a:r>
              <a:rPr sz="1800" spc="-5" dirty="0" smtClean="0">
                <a:latin typeface="Arial"/>
                <a:cs typeface="Arial"/>
              </a:rPr>
              <a:t> </a:t>
            </a:r>
            <a:r>
              <a:rPr lang="de-DE" sz="1800" spc="-5" dirty="0" smtClean="0">
                <a:latin typeface="Arial"/>
                <a:cs typeface="Arial"/>
              </a:rPr>
              <a:t>den </a:t>
            </a:r>
            <a:r>
              <a:rPr sz="1800" dirty="0" err="1" smtClean="0">
                <a:latin typeface="Arial"/>
                <a:cs typeface="Arial"/>
              </a:rPr>
              <a:t>A</a:t>
            </a:r>
            <a:r>
              <a:rPr sz="1800" spc="-10" dirty="0" err="1" smtClean="0">
                <a:latin typeface="Arial"/>
                <a:cs typeface="Arial"/>
              </a:rPr>
              <a:t>u</a:t>
            </a:r>
            <a:r>
              <a:rPr sz="1800" dirty="0" err="1" smtClean="0">
                <a:latin typeface="Arial"/>
                <a:cs typeface="Arial"/>
              </a:rPr>
              <a:t>s</a:t>
            </a:r>
            <a:r>
              <a:rPr sz="1800" spc="-5" dirty="0" err="1" smtClean="0">
                <a:latin typeface="Arial"/>
                <a:cs typeface="Arial"/>
              </a:rPr>
              <a:t>l</a:t>
            </a:r>
            <a:r>
              <a:rPr sz="1800" spc="5" dirty="0" err="1" smtClean="0">
                <a:latin typeface="Arial"/>
                <a:cs typeface="Arial"/>
              </a:rPr>
              <a:t>i</a:t>
            </a:r>
            <a:r>
              <a:rPr sz="1800" spc="-10" dirty="0" err="1" smtClean="0">
                <a:latin typeface="Arial"/>
                <a:cs typeface="Arial"/>
              </a:rPr>
              <a:t>e</a:t>
            </a:r>
            <a:r>
              <a:rPr sz="1800" dirty="0" err="1" smtClean="0">
                <a:latin typeface="Arial"/>
                <a:cs typeface="Arial"/>
              </a:rPr>
              <a:t>f</a:t>
            </a:r>
            <a:r>
              <a:rPr sz="1800" spc="-10" dirty="0" err="1" smtClean="0">
                <a:latin typeface="Arial"/>
                <a:cs typeface="Arial"/>
              </a:rPr>
              <a:t>e</a:t>
            </a:r>
            <a:r>
              <a:rPr sz="1800" dirty="0" err="1" smtClean="0">
                <a:latin typeface="Arial"/>
                <a:cs typeface="Arial"/>
              </a:rPr>
              <a:t>r</a:t>
            </a:r>
            <a:r>
              <a:rPr sz="1800" spc="-10" dirty="0" err="1" smtClean="0">
                <a:latin typeface="Arial"/>
                <a:cs typeface="Arial"/>
              </a:rPr>
              <a:t>u</a:t>
            </a:r>
            <a:r>
              <a:rPr sz="1800" spc="5" dirty="0" err="1" smtClean="0">
                <a:latin typeface="Arial"/>
                <a:cs typeface="Arial"/>
              </a:rPr>
              <a:t>n</a:t>
            </a:r>
            <a:r>
              <a:rPr sz="1800" spc="-10" dirty="0" err="1" smtClean="0">
                <a:latin typeface="Arial"/>
                <a:cs typeface="Arial"/>
              </a:rPr>
              <a:t>g</a:t>
            </a:r>
            <a:r>
              <a:rPr sz="1800" dirty="0" err="1" smtClean="0">
                <a:latin typeface="Arial"/>
                <a:cs typeface="Arial"/>
              </a:rPr>
              <a:t>s</a:t>
            </a:r>
            <a:r>
              <a:rPr sz="1800" spc="15" dirty="0" err="1" smtClean="0">
                <a:latin typeface="Arial"/>
                <a:cs typeface="Arial"/>
              </a:rPr>
              <a:t>t</a:t>
            </a:r>
            <a:r>
              <a:rPr sz="1800" spc="-10" dirty="0" err="1" smtClean="0">
                <a:latin typeface="Arial"/>
                <a:cs typeface="Arial"/>
              </a:rPr>
              <a:t>e</a:t>
            </a:r>
            <a:r>
              <a:rPr sz="1800" dirty="0" err="1" smtClean="0">
                <a:latin typeface="Arial"/>
                <a:cs typeface="Arial"/>
              </a:rPr>
              <a:t>rm</a:t>
            </a:r>
            <a:r>
              <a:rPr sz="1800" spc="-5" dirty="0" err="1" smtClean="0">
                <a:latin typeface="Arial"/>
                <a:cs typeface="Arial"/>
              </a:rPr>
              <a:t>i</a:t>
            </a:r>
            <a:r>
              <a:rPr sz="1800" spc="-10" dirty="0" err="1" smtClean="0">
                <a:latin typeface="Arial"/>
                <a:cs typeface="Arial"/>
              </a:rPr>
              <a:t>n</a:t>
            </a:r>
            <a:r>
              <a:rPr lang="de-DE" spc="-10" dirty="0" smtClean="0">
                <a:latin typeface="Arial"/>
                <a:cs typeface="Arial"/>
              </a:rPr>
              <a:t> fest</a:t>
            </a:r>
          </a:p>
          <a:p>
            <a:pPr marL="698500" marR="1007110" lvl="1" indent="-228600">
              <a:lnSpc>
                <a:spcPts val="1860"/>
              </a:lnSpc>
              <a:spcBef>
                <a:spcPts val="160"/>
              </a:spcBef>
              <a:buFont typeface="Times New Roman"/>
              <a:buChar char="•"/>
              <a:tabLst>
                <a:tab pos="698500" algn="l"/>
              </a:tabLst>
            </a:pPr>
            <a:r>
              <a:rPr lang="de-DE" sz="1800" spc="-10" dirty="0" smtClean="0">
                <a:latin typeface="Arial"/>
                <a:cs typeface="Arial"/>
              </a:rPr>
              <a:t>Pflegt das </a:t>
            </a:r>
            <a:r>
              <a:rPr lang="de-DE" sz="1800" spc="-10" dirty="0" err="1" smtClean="0">
                <a:latin typeface="Arial"/>
                <a:cs typeface="Arial"/>
              </a:rPr>
              <a:t>Product</a:t>
            </a:r>
            <a:r>
              <a:rPr lang="de-DE" spc="-10" dirty="0" err="1" smtClean="0">
                <a:latin typeface="Arial"/>
                <a:cs typeface="Arial"/>
              </a:rPr>
              <a:t>-Backlog</a:t>
            </a:r>
            <a:endParaRPr lang="de-DE" spc="-10" dirty="0" smtClean="0">
              <a:latin typeface="Arial"/>
              <a:cs typeface="Arial"/>
            </a:endParaRPr>
          </a:p>
          <a:p>
            <a:pPr marL="698500" marR="408940" lvl="1" indent="-228600">
              <a:lnSpc>
                <a:spcPts val="1860"/>
              </a:lnSpc>
              <a:buFont typeface="Times New Roman"/>
              <a:buChar char="•"/>
              <a:tabLst>
                <a:tab pos="698500" algn="l"/>
              </a:tabLst>
            </a:pPr>
            <a:r>
              <a:rPr lang="de-DE" dirty="0" smtClean="0">
                <a:latin typeface="Arial"/>
                <a:cs typeface="Arial"/>
              </a:rPr>
              <a:t>Stellt </a:t>
            </a:r>
            <a:r>
              <a:rPr lang="de-DE" dirty="0">
                <a:latin typeface="Arial"/>
                <a:cs typeface="Arial"/>
              </a:rPr>
              <a:t>das Budget zur Verfügung und akzeptiert bzw. lehnt Arbeitsergebnisse </a:t>
            </a:r>
            <a:r>
              <a:rPr lang="de-DE" dirty="0" smtClean="0">
                <a:latin typeface="Arial"/>
                <a:cs typeface="Arial"/>
              </a:rPr>
              <a:t>ab</a:t>
            </a:r>
            <a:endParaRPr lang="de-DE" dirty="0">
              <a:latin typeface="Arial"/>
              <a:cs typeface="Arial"/>
            </a:endParaRPr>
          </a:p>
          <a:p>
            <a:pPr marL="698500" marR="408940" lvl="1" indent="-228600">
              <a:lnSpc>
                <a:spcPts val="1860"/>
              </a:lnSpc>
              <a:buFont typeface="Times New Roman"/>
              <a:buChar char="•"/>
              <a:tabLst>
                <a:tab pos="698500" algn="l"/>
              </a:tabLst>
            </a:pPr>
            <a:r>
              <a:rPr sz="1800" dirty="0" err="1" smtClean="0">
                <a:latin typeface="Arial"/>
                <a:cs typeface="Arial"/>
              </a:rPr>
              <a:t>Pr</a:t>
            </a:r>
            <a:r>
              <a:rPr sz="1800" spc="-5" dirty="0" err="1" smtClean="0">
                <a:latin typeface="Arial"/>
                <a:cs typeface="Arial"/>
              </a:rPr>
              <a:t>i</a:t>
            </a:r>
            <a:r>
              <a:rPr sz="1800" spc="-10" dirty="0" err="1" smtClean="0">
                <a:latin typeface="Arial"/>
                <a:cs typeface="Arial"/>
              </a:rPr>
              <a:t>o</a:t>
            </a:r>
            <a:r>
              <a:rPr sz="1800" dirty="0" err="1" smtClean="0">
                <a:latin typeface="Arial"/>
                <a:cs typeface="Arial"/>
              </a:rPr>
              <a:t>r</a:t>
            </a:r>
            <a:r>
              <a:rPr sz="1800" spc="-5" dirty="0" err="1" smtClean="0">
                <a:latin typeface="Arial"/>
                <a:cs typeface="Arial"/>
              </a:rPr>
              <a:t>i</a:t>
            </a:r>
            <a:r>
              <a:rPr sz="1800" dirty="0" err="1" smtClean="0">
                <a:latin typeface="Arial"/>
                <a:cs typeface="Arial"/>
              </a:rPr>
              <a:t>s</a:t>
            </a:r>
            <a:r>
              <a:rPr sz="1800" spc="5" dirty="0" err="1" smtClean="0">
                <a:latin typeface="Arial"/>
                <a:cs typeface="Arial"/>
              </a:rPr>
              <a:t>i</a:t>
            </a:r>
            <a:r>
              <a:rPr sz="1800" spc="-10" dirty="0" err="1" smtClean="0">
                <a:latin typeface="Arial"/>
                <a:cs typeface="Arial"/>
              </a:rPr>
              <a:t>e</a:t>
            </a:r>
            <a:r>
              <a:rPr sz="1800" dirty="0" err="1" smtClean="0">
                <a:latin typeface="Arial"/>
                <a:cs typeface="Arial"/>
              </a:rPr>
              <a:t>rt</a:t>
            </a:r>
            <a:r>
              <a:rPr sz="1800" spc="5" dirty="0" smtClean="0">
                <a:latin typeface="Arial"/>
                <a:cs typeface="Arial"/>
              </a:rPr>
              <a:t> </a:t>
            </a:r>
            <a:r>
              <a:rPr sz="1800" dirty="0">
                <a:latin typeface="Arial"/>
                <a:cs typeface="Arial"/>
              </a:rPr>
              <a:t>A</a:t>
            </a:r>
            <a:r>
              <a:rPr sz="1800" spc="-10" dirty="0">
                <a:latin typeface="Arial"/>
                <a:cs typeface="Arial"/>
              </a:rPr>
              <a:t>n</a:t>
            </a:r>
            <a:r>
              <a:rPr sz="1800" dirty="0">
                <a:latin typeface="Arial"/>
                <a:cs typeface="Arial"/>
              </a:rPr>
              <a:t>f</a:t>
            </a:r>
            <a:r>
              <a:rPr sz="1800" spc="5" dirty="0">
                <a:latin typeface="Arial"/>
                <a:cs typeface="Arial"/>
              </a:rPr>
              <a:t>o</a:t>
            </a:r>
            <a:r>
              <a:rPr sz="1800" dirty="0">
                <a:latin typeface="Arial"/>
                <a:cs typeface="Arial"/>
              </a:rPr>
              <a:t>r</a:t>
            </a:r>
            <a:r>
              <a:rPr sz="1800" spc="-10" dirty="0">
                <a:latin typeface="Arial"/>
                <a:cs typeface="Arial"/>
              </a:rPr>
              <a:t>de</a:t>
            </a:r>
            <a:r>
              <a:rPr sz="1800" dirty="0">
                <a:latin typeface="Arial"/>
                <a:cs typeface="Arial"/>
              </a:rPr>
              <a:t>r</a:t>
            </a:r>
            <a:r>
              <a:rPr sz="1800" spc="5" dirty="0">
                <a:latin typeface="Arial"/>
                <a:cs typeface="Arial"/>
              </a:rPr>
              <a:t>u</a:t>
            </a:r>
            <a:r>
              <a:rPr sz="1800" spc="-10" dirty="0">
                <a:latin typeface="Arial"/>
                <a:cs typeface="Arial"/>
              </a:rPr>
              <a:t>ng</a:t>
            </a:r>
            <a:r>
              <a:rPr sz="1800" spc="5" dirty="0">
                <a:latin typeface="Arial"/>
                <a:cs typeface="Arial"/>
              </a:rPr>
              <a:t>e</a:t>
            </a:r>
            <a:r>
              <a:rPr sz="1800" dirty="0">
                <a:latin typeface="Arial"/>
                <a:cs typeface="Arial"/>
              </a:rPr>
              <a:t>n</a:t>
            </a:r>
            <a:r>
              <a:rPr sz="1800" spc="-5" dirty="0">
                <a:latin typeface="Arial"/>
                <a:cs typeface="Arial"/>
              </a:rPr>
              <a:t> </a:t>
            </a:r>
            <a:r>
              <a:rPr sz="1800" spc="-10" dirty="0">
                <a:latin typeface="Arial"/>
                <a:cs typeface="Arial"/>
              </a:rPr>
              <a:t>u</a:t>
            </a:r>
            <a:r>
              <a:rPr sz="1800" spc="5" dirty="0">
                <a:latin typeface="Arial"/>
                <a:cs typeface="Arial"/>
              </a:rPr>
              <a:t>n</a:t>
            </a:r>
            <a:r>
              <a:rPr sz="1800" dirty="0">
                <a:latin typeface="Arial"/>
                <a:cs typeface="Arial"/>
              </a:rPr>
              <a:t>d</a:t>
            </a:r>
            <a:r>
              <a:rPr sz="1800" spc="15" dirty="0">
                <a:latin typeface="Arial"/>
                <a:cs typeface="Arial"/>
              </a:rPr>
              <a:t> </a:t>
            </a:r>
            <a:r>
              <a:rPr sz="1800" spc="-10" dirty="0">
                <a:latin typeface="Arial"/>
                <a:cs typeface="Arial"/>
              </a:rPr>
              <a:t>pa</a:t>
            </a:r>
            <a:r>
              <a:rPr sz="1800" dirty="0">
                <a:latin typeface="Arial"/>
                <a:cs typeface="Arial"/>
              </a:rPr>
              <a:t>sst</a:t>
            </a:r>
            <a:r>
              <a:rPr sz="1800" spc="5" dirty="0">
                <a:latin typeface="Arial"/>
                <a:cs typeface="Arial"/>
              </a:rPr>
              <a:t> </a:t>
            </a:r>
            <a:r>
              <a:rPr sz="1800" dirty="0">
                <a:latin typeface="Arial"/>
                <a:cs typeface="Arial"/>
              </a:rPr>
              <a:t>A</a:t>
            </a:r>
            <a:r>
              <a:rPr sz="1800" spc="-10" dirty="0">
                <a:latin typeface="Arial"/>
                <a:cs typeface="Arial"/>
              </a:rPr>
              <a:t>n</a:t>
            </a:r>
            <a:r>
              <a:rPr sz="1800" dirty="0">
                <a:latin typeface="Arial"/>
                <a:cs typeface="Arial"/>
              </a:rPr>
              <a:t>f</a:t>
            </a:r>
            <a:r>
              <a:rPr sz="1800" spc="-10" dirty="0">
                <a:latin typeface="Arial"/>
                <a:cs typeface="Arial"/>
              </a:rPr>
              <a:t>o</a:t>
            </a:r>
            <a:r>
              <a:rPr sz="1800" dirty="0">
                <a:latin typeface="Arial"/>
                <a:cs typeface="Arial"/>
              </a:rPr>
              <a:t>r</a:t>
            </a:r>
            <a:r>
              <a:rPr sz="1800" spc="5" dirty="0">
                <a:latin typeface="Arial"/>
                <a:cs typeface="Arial"/>
              </a:rPr>
              <a:t>d</a:t>
            </a:r>
            <a:r>
              <a:rPr sz="1800" spc="-10" dirty="0">
                <a:latin typeface="Arial"/>
                <a:cs typeface="Arial"/>
              </a:rPr>
              <a:t>e</a:t>
            </a:r>
            <a:r>
              <a:rPr sz="1800" spc="10" dirty="0">
                <a:latin typeface="Arial"/>
                <a:cs typeface="Arial"/>
              </a:rPr>
              <a:t>r</a:t>
            </a:r>
            <a:r>
              <a:rPr sz="1800" spc="-10" dirty="0">
                <a:latin typeface="Arial"/>
                <a:cs typeface="Arial"/>
              </a:rPr>
              <a:t>un</a:t>
            </a:r>
            <a:r>
              <a:rPr sz="1800" spc="5" dirty="0">
                <a:latin typeface="Arial"/>
                <a:cs typeface="Arial"/>
              </a:rPr>
              <a:t>g</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s</a:t>
            </a:r>
            <a:r>
              <a:rPr sz="1800" spc="15" dirty="0">
                <a:latin typeface="Arial"/>
                <a:cs typeface="Arial"/>
              </a:rPr>
              <a:t>o</a:t>
            </a:r>
            <a:r>
              <a:rPr sz="1800" spc="-30" dirty="0">
                <a:latin typeface="Arial"/>
                <a:cs typeface="Arial"/>
              </a:rPr>
              <a:t>w</a:t>
            </a:r>
            <a:r>
              <a:rPr sz="1800" spc="5" dirty="0">
                <a:latin typeface="Arial"/>
                <a:cs typeface="Arial"/>
              </a:rPr>
              <a:t>i</a:t>
            </a:r>
            <a:r>
              <a:rPr sz="1800" dirty="0">
                <a:latin typeface="Arial"/>
                <a:cs typeface="Arial"/>
              </a:rPr>
              <a:t>e</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r</a:t>
            </a:r>
            <a:r>
              <a:rPr sz="1800" spc="-10" dirty="0">
                <a:latin typeface="Arial"/>
                <a:cs typeface="Arial"/>
              </a:rPr>
              <a:t>en </a:t>
            </a:r>
            <a:r>
              <a:rPr sz="1800" dirty="0">
                <a:latin typeface="Arial"/>
                <a:cs typeface="Arial"/>
              </a:rPr>
              <a:t>Pr</a:t>
            </a:r>
            <a:r>
              <a:rPr sz="1800" spc="-5" dirty="0">
                <a:latin typeface="Arial"/>
                <a:cs typeface="Arial"/>
              </a:rPr>
              <a:t>i</a:t>
            </a:r>
            <a:r>
              <a:rPr sz="1800" spc="-10" dirty="0">
                <a:latin typeface="Arial"/>
                <a:cs typeface="Arial"/>
              </a:rPr>
              <a:t>o</a:t>
            </a:r>
            <a:r>
              <a:rPr sz="1800" dirty="0">
                <a:latin typeface="Arial"/>
                <a:cs typeface="Arial"/>
              </a:rPr>
              <a:t>r</a:t>
            </a:r>
            <a:r>
              <a:rPr sz="1800" spc="-5" dirty="0">
                <a:latin typeface="Arial"/>
                <a:cs typeface="Arial"/>
              </a:rPr>
              <a:t>i</a:t>
            </a:r>
            <a:r>
              <a:rPr sz="1800" dirty="0">
                <a:latin typeface="Arial"/>
                <a:cs typeface="Arial"/>
              </a:rPr>
              <a:t>t</a:t>
            </a:r>
            <a:r>
              <a:rPr sz="1800" spc="-10" dirty="0">
                <a:latin typeface="Arial"/>
                <a:cs typeface="Arial"/>
              </a:rPr>
              <a:t>ä</a:t>
            </a:r>
            <a:r>
              <a:rPr sz="1800" dirty="0">
                <a:latin typeface="Arial"/>
                <a:cs typeface="Arial"/>
              </a:rPr>
              <a:t>t</a:t>
            </a:r>
            <a:r>
              <a:rPr sz="1800" spc="5" dirty="0">
                <a:latin typeface="Arial"/>
                <a:cs typeface="Arial"/>
              </a:rPr>
              <a:t> </a:t>
            </a:r>
            <a:r>
              <a:rPr sz="1800" dirty="0">
                <a:latin typeface="Arial"/>
                <a:cs typeface="Arial"/>
              </a:rPr>
              <a:t>f</a:t>
            </a:r>
            <a:r>
              <a:rPr sz="1800" spc="-10" dirty="0">
                <a:latin typeface="Arial"/>
                <a:cs typeface="Arial"/>
              </a:rPr>
              <a:t>ü</a:t>
            </a:r>
            <a:r>
              <a:rPr sz="1800" dirty="0">
                <a:latin typeface="Arial"/>
                <a:cs typeface="Arial"/>
              </a:rPr>
              <a:t>r </a:t>
            </a:r>
            <a:r>
              <a:rPr sz="1800" spc="-5" dirty="0">
                <a:latin typeface="Arial"/>
                <a:cs typeface="Arial"/>
              </a:rPr>
              <a:t>j</a:t>
            </a:r>
            <a:r>
              <a:rPr sz="1800" spc="-10" dirty="0">
                <a:latin typeface="Arial"/>
                <a:cs typeface="Arial"/>
              </a:rPr>
              <a:t>e</a:t>
            </a:r>
            <a:r>
              <a:rPr sz="1800" spc="5" dirty="0">
                <a:latin typeface="Arial"/>
                <a:cs typeface="Arial"/>
              </a:rPr>
              <a:t>d</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S</a:t>
            </a:r>
            <a:r>
              <a:rPr sz="1800" spc="-10" dirty="0">
                <a:latin typeface="Arial"/>
                <a:cs typeface="Arial"/>
              </a:rPr>
              <a:t>p</a:t>
            </a:r>
            <a:r>
              <a:rPr sz="1800" dirty="0">
                <a:latin typeface="Arial"/>
                <a:cs typeface="Arial"/>
              </a:rPr>
              <a:t>r</a:t>
            </a:r>
            <a:r>
              <a:rPr sz="1800" spc="5" dirty="0">
                <a:latin typeface="Arial"/>
                <a:cs typeface="Arial"/>
              </a:rPr>
              <a:t>i</a:t>
            </a:r>
            <a:r>
              <a:rPr sz="1800" spc="-10" dirty="0">
                <a:latin typeface="Arial"/>
                <a:cs typeface="Arial"/>
              </a:rPr>
              <a:t>n</a:t>
            </a:r>
            <a:r>
              <a:rPr sz="1800" dirty="0">
                <a:latin typeface="Arial"/>
                <a:cs typeface="Arial"/>
              </a:rPr>
              <a:t>t</a:t>
            </a:r>
            <a:r>
              <a:rPr sz="1800" spc="5" dirty="0">
                <a:latin typeface="Arial"/>
                <a:cs typeface="Arial"/>
              </a:rPr>
              <a:t> </a:t>
            </a:r>
            <a:r>
              <a:rPr sz="1800" spc="-10" dirty="0" smtClean="0">
                <a:latin typeface="Arial"/>
                <a:cs typeface="Arial"/>
              </a:rPr>
              <a:t>an</a:t>
            </a:r>
            <a:endParaRPr sz="1800" dirty="0">
              <a:latin typeface="Arial"/>
              <a:cs typeface="Arial"/>
            </a:endParaRPr>
          </a:p>
        </p:txBody>
      </p:sp>
      <p:sp>
        <p:nvSpPr>
          <p:cNvPr id="5" name="object 5"/>
          <p:cNvSpPr txBox="1">
            <a:spLocks noGrp="1"/>
          </p:cNvSpPr>
          <p:nvPr>
            <p:ph type="title"/>
          </p:nvPr>
        </p:nvSpPr>
        <p:spPr>
          <a:xfrm>
            <a:off x="609600" y="463550"/>
            <a:ext cx="7742934" cy="375284"/>
          </a:xfrm>
          <a:prstGeom prst="rect">
            <a:avLst/>
          </a:prstGeom>
        </p:spPr>
        <p:txBody>
          <a:bodyPr vert="horz" wrap="square" lIns="0" tIns="0" rIns="0" bIns="0" rtlCol="0">
            <a:spAutoFit/>
          </a:bodyPr>
          <a:lstStyle/>
          <a:p>
            <a:pPr marL="12700" algn="ctr">
              <a:lnSpc>
                <a:spcPct val="100000"/>
              </a:lnSpc>
            </a:pPr>
            <a:r>
              <a:rPr dirty="0">
                <a:latin typeface="Arial" panose="020B0604020202020204" pitchFamily="34" charset="0"/>
                <a:cs typeface="Arial" panose="020B0604020202020204" pitchFamily="34" charset="0"/>
              </a:rPr>
              <a:t>S</a:t>
            </a:r>
            <a:r>
              <a:rPr spc="-15" dirty="0">
                <a:latin typeface="Arial" panose="020B0604020202020204" pitchFamily="34" charset="0"/>
                <a:cs typeface="Arial" panose="020B0604020202020204" pitchFamily="34" charset="0"/>
              </a:rPr>
              <a:t>c</a:t>
            </a:r>
            <a:r>
              <a:rPr spc="-5" dirty="0">
                <a:latin typeface="Arial" panose="020B0604020202020204" pitchFamily="34" charset="0"/>
                <a:cs typeface="Arial" panose="020B0604020202020204" pitchFamily="34" charset="0"/>
              </a:rPr>
              <a:t>r</a:t>
            </a:r>
            <a:r>
              <a:rPr spc="-10" dirty="0">
                <a:latin typeface="Arial" panose="020B0604020202020204" pitchFamily="34" charset="0"/>
                <a:cs typeface="Arial" panose="020B0604020202020204" pitchFamily="34" charset="0"/>
              </a:rPr>
              <a:t>u</a:t>
            </a:r>
            <a:r>
              <a:rPr dirty="0">
                <a:latin typeface="Arial" panose="020B0604020202020204" pitchFamily="34" charset="0"/>
                <a:cs typeface="Arial" panose="020B0604020202020204" pitchFamily="34" charset="0"/>
              </a:rPr>
              <a:t>m</a:t>
            </a:r>
            <a:r>
              <a:rPr spc="-7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t>
            </a:r>
            <a:r>
              <a:rPr spc="-75" dirty="0">
                <a:latin typeface="Arial" panose="020B0604020202020204" pitchFamily="34" charset="0"/>
                <a:cs typeface="Arial" panose="020B0604020202020204" pitchFamily="34" charset="0"/>
              </a:rPr>
              <a:t> </a:t>
            </a:r>
            <a:r>
              <a:rPr spc="-25" dirty="0" err="1" smtClean="0">
                <a:latin typeface="Arial" panose="020B0604020202020204" pitchFamily="34" charset="0"/>
                <a:cs typeface="Arial" panose="020B0604020202020204" pitchFamily="34" charset="0"/>
              </a:rPr>
              <a:t>R</a:t>
            </a:r>
            <a:r>
              <a:rPr dirty="0" err="1" smtClean="0">
                <a:latin typeface="Arial" panose="020B0604020202020204" pitchFamily="34" charset="0"/>
                <a:cs typeface="Arial" panose="020B0604020202020204" pitchFamily="34" charset="0"/>
              </a:rPr>
              <a:t>oll</a:t>
            </a:r>
            <a:r>
              <a:rPr spc="-20" dirty="0" err="1" smtClean="0">
                <a:latin typeface="Arial" panose="020B0604020202020204" pitchFamily="34" charset="0"/>
                <a:cs typeface="Arial" panose="020B0604020202020204" pitchFamily="34" charset="0"/>
              </a:rPr>
              <a:t>e</a:t>
            </a:r>
            <a:r>
              <a:rPr spc="-15" dirty="0" err="1" smtClean="0">
                <a:latin typeface="Arial" panose="020B0604020202020204" pitchFamily="34" charset="0"/>
                <a:cs typeface="Arial" panose="020B0604020202020204" pitchFamily="34" charset="0"/>
              </a:rPr>
              <a:t>n</a:t>
            </a:r>
            <a:endParaRPr spc="-15" dirty="0">
              <a:latin typeface="Arial" panose="020B0604020202020204" pitchFamily="34" charset="0"/>
              <a:cs typeface="Arial" panose="020B0604020202020204" pitchFamily="34" charset="0"/>
            </a:endParaRPr>
          </a:p>
        </p:txBody>
      </p:sp>
      <p:sp>
        <p:nvSpPr>
          <p:cNvPr id="7" name="object 4"/>
          <p:cNvSpPr txBox="1"/>
          <p:nvPr/>
        </p:nvSpPr>
        <p:spPr>
          <a:xfrm>
            <a:off x="0" y="2489810"/>
            <a:ext cx="9144000" cy="3383940"/>
          </a:xfrm>
          <a:prstGeom prst="rect">
            <a:avLst/>
          </a:prstGeom>
        </p:spPr>
        <p:txBody>
          <a:bodyPr vert="horz" wrap="square" lIns="0" tIns="0" rIns="0" bIns="0" rtlCol="0">
            <a:spAutoFit/>
          </a:bodyPr>
          <a:lstStyle/>
          <a:p>
            <a:pPr marL="241300" indent="-228600">
              <a:lnSpc>
                <a:spcPts val="1710"/>
              </a:lnSpc>
              <a:buFont typeface="Times New Roman"/>
              <a:buChar char="•"/>
              <a:tabLst>
                <a:tab pos="241300" algn="l"/>
              </a:tabLst>
            </a:pPr>
            <a:r>
              <a:rPr sz="1800" b="1" dirty="0" smtClean="0">
                <a:latin typeface="Arial"/>
                <a:cs typeface="Arial"/>
              </a:rPr>
              <a:t>Scr</a:t>
            </a:r>
            <a:r>
              <a:rPr sz="1800" b="1" spc="-10" dirty="0" smtClean="0">
                <a:latin typeface="Arial"/>
                <a:cs typeface="Arial"/>
              </a:rPr>
              <a:t>u</a:t>
            </a:r>
            <a:r>
              <a:rPr sz="1800" b="1" dirty="0" smtClean="0">
                <a:latin typeface="Arial"/>
                <a:cs typeface="Arial"/>
              </a:rPr>
              <a:t>m </a:t>
            </a:r>
            <a:r>
              <a:rPr sz="1800" b="1" dirty="0">
                <a:latin typeface="Arial"/>
                <a:cs typeface="Arial"/>
              </a:rPr>
              <a:t>M</a:t>
            </a:r>
            <a:r>
              <a:rPr sz="1800" b="1" spc="-10" dirty="0">
                <a:latin typeface="Arial"/>
                <a:cs typeface="Arial"/>
              </a:rPr>
              <a:t>a</a:t>
            </a:r>
            <a:r>
              <a:rPr sz="1800" b="1" dirty="0">
                <a:latin typeface="Arial"/>
                <a:cs typeface="Arial"/>
              </a:rPr>
              <a:t>st</a:t>
            </a:r>
            <a:r>
              <a:rPr sz="1800" b="1" spc="-10" dirty="0">
                <a:latin typeface="Arial"/>
                <a:cs typeface="Arial"/>
              </a:rPr>
              <a:t>e</a:t>
            </a:r>
            <a:r>
              <a:rPr sz="1800" b="1" dirty="0">
                <a:latin typeface="Arial"/>
                <a:cs typeface="Arial"/>
              </a:rPr>
              <a:t>r</a:t>
            </a:r>
          </a:p>
          <a:p>
            <a:pPr marL="698500" lvl="1" indent="-228600">
              <a:lnSpc>
                <a:spcPts val="1860"/>
              </a:lnSpc>
              <a:buFont typeface="Times New Roman"/>
              <a:buChar char="•"/>
              <a:tabLst>
                <a:tab pos="698500" algn="l"/>
              </a:tabLst>
            </a:pPr>
            <a:r>
              <a:rPr sz="1800" dirty="0">
                <a:latin typeface="Arial"/>
                <a:cs typeface="Arial"/>
              </a:rPr>
              <a:t>St</a:t>
            </a:r>
            <a:r>
              <a:rPr sz="1800" spc="-10" dirty="0">
                <a:latin typeface="Arial"/>
                <a:cs typeface="Arial"/>
              </a:rPr>
              <a:t>e</a:t>
            </a:r>
            <a:r>
              <a:rPr sz="1800" spc="-5" dirty="0">
                <a:latin typeface="Arial"/>
                <a:cs typeface="Arial"/>
              </a:rPr>
              <a:t>ll</a:t>
            </a:r>
            <a:r>
              <a:rPr sz="1800" dirty="0">
                <a:latin typeface="Arial"/>
                <a:cs typeface="Arial"/>
              </a:rPr>
              <a:t>t</a:t>
            </a:r>
            <a:r>
              <a:rPr sz="1800" spc="5" dirty="0">
                <a:latin typeface="Arial"/>
                <a:cs typeface="Arial"/>
              </a:rPr>
              <a:t>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a:t>
            </a:r>
            <a:r>
              <a:rPr sz="1800" dirty="0">
                <a:latin typeface="Arial"/>
                <a:cs typeface="Arial"/>
              </a:rPr>
              <a:t>E</a:t>
            </a:r>
            <a:r>
              <a:rPr sz="1800" spc="5" dirty="0">
                <a:latin typeface="Arial"/>
                <a:cs typeface="Arial"/>
              </a:rPr>
              <a:t>i</a:t>
            </a:r>
            <a:r>
              <a:rPr sz="1800" spc="-10" dirty="0">
                <a:latin typeface="Arial"/>
                <a:cs typeface="Arial"/>
              </a:rPr>
              <a:t>n</a:t>
            </a:r>
            <a:r>
              <a:rPr sz="1800" spc="5" dirty="0">
                <a:latin typeface="Arial"/>
                <a:cs typeface="Arial"/>
              </a:rPr>
              <a:t>ha</a:t>
            </a:r>
            <a:r>
              <a:rPr sz="1800" spc="-5" dirty="0">
                <a:latin typeface="Arial"/>
                <a:cs typeface="Arial"/>
              </a:rPr>
              <a:t>l</a:t>
            </a:r>
            <a:r>
              <a:rPr sz="1800" dirty="0">
                <a:latin typeface="Arial"/>
                <a:cs typeface="Arial"/>
              </a:rPr>
              <a:t>t</a:t>
            </a:r>
            <a:r>
              <a:rPr sz="1800" spc="-10" dirty="0">
                <a:latin typeface="Arial"/>
                <a:cs typeface="Arial"/>
              </a:rPr>
              <a:t>un</a:t>
            </a:r>
            <a:r>
              <a:rPr sz="1800" dirty="0">
                <a:latin typeface="Arial"/>
                <a:cs typeface="Arial"/>
              </a:rPr>
              <a:t>g</a:t>
            </a:r>
            <a:r>
              <a:rPr sz="1800" spc="-5"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r Scr</a:t>
            </a:r>
            <a:r>
              <a:rPr sz="1800" spc="5" dirty="0">
                <a:latin typeface="Arial"/>
                <a:cs typeface="Arial"/>
              </a:rPr>
              <a:t>u</a:t>
            </a:r>
            <a:r>
              <a:rPr sz="1800" dirty="0">
                <a:latin typeface="Arial"/>
                <a:cs typeface="Arial"/>
              </a:rPr>
              <a:t>m-</a:t>
            </a:r>
            <a:r>
              <a:rPr sz="1800" spc="5" dirty="0">
                <a:latin typeface="Arial"/>
                <a:cs typeface="Arial"/>
              </a:rPr>
              <a:t>W</a:t>
            </a:r>
            <a:r>
              <a:rPr sz="1800" spc="-10" dirty="0">
                <a:latin typeface="Arial"/>
                <a:cs typeface="Arial"/>
              </a:rPr>
              <a:t>e</a:t>
            </a:r>
            <a:r>
              <a:rPr sz="1800" dirty="0">
                <a:latin typeface="Arial"/>
                <a:cs typeface="Arial"/>
              </a:rPr>
              <a:t>rte</a:t>
            </a:r>
            <a:r>
              <a:rPr sz="1800" spc="-5" dirty="0">
                <a:latin typeface="Arial"/>
                <a:cs typeface="Arial"/>
              </a:rPr>
              <a:t> </a:t>
            </a:r>
            <a:r>
              <a:rPr sz="1800" spc="-10" dirty="0">
                <a:latin typeface="Arial"/>
                <a:cs typeface="Arial"/>
              </a:rPr>
              <a:t>un</a:t>
            </a:r>
            <a:r>
              <a:rPr sz="1800" dirty="0">
                <a:latin typeface="Arial"/>
                <a:cs typeface="Arial"/>
              </a:rPr>
              <a:t>d</a:t>
            </a:r>
            <a:r>
              <a:rPr sz="1800" spc="-5" dirty="0">
                <a:latin typeface="Arial"/>
                <a:cs typeface="Arial"/>
              </a:rPr>
              <a:t> </a:t>
            </a:r>
            <a:r>
              <a:rPr sz="1800" spc="15" dirty="0">
                <a:latin typeface="Arial"/>
                <a:cs typeface="Arial"/>
              </a:rPr>
              <a:t>-T</a:t>
            </a:r>
            <a:r>
              <a:rPr sz="1800" spc="-10" dirty="0">
                <a:latin typeface="Arial"/>
                <a:cs typeface="Arial"/>
              </a:rPr>
              <a:t>e</a:t>
            </a:r>
            <a:r>
              <a:rPr sz="1800" dirty="0">
                <a:latin typeface="Arial"/>
                <a:cs typeface="Arial"/>
              </a:rPr>
              <a:t>c</a:t>
            </a:r>
            <a:r>
              <a:rPr sz="1800" spc="-10" dirty="0">
                <a:latin typeface="Arial"/>
                <a:cs typeface="Arial"/>
              </a:rPr>
              <a:t>hn</a:t>
            </a:r>
            <a:r>
              <a:rPr sz="1800" spc="-5" dirty="0">
                <a:latin typeface="Arial"/>
                <a:cs typeface="Arial"/>
              </a:rPr>
              <a:t>i</a:t>
            </a:r>
            <a:r>
              <a:rPr sz="1800" dirty="0">
                <a:latin typeface="Arial"/>
                <a:cs typeface="Arial"/>
              </a:rPr>
              <a:t>k</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s</a:t>
            </a:r>
            <a:r>
              <a:rPr sz="1800" spc="-5" dirty="0">
                <a:latin typeface="Arial"/>
                <a:cs typeface="Arial"/>
              </a:rPr>
              <a:t>i</a:t>
            </a:r>
            <a:r>
              <a:rPr sz="1800" spc="10" dirty="0">
                <a:latin typeface="Arial"/>
                <a:cs typeface="Arial"/>
              </a:rPr>
              <a:t>c</a:t>
            </a:r>
            <a:r>
              <a:rPr sz="1800" spc="5" dirty="0">
                <a:latin typeface="Arial"/>
                <a:cs typeface="Arial"/>
              </a:rPr>
              <a:t>h</a:t>
            </a:r>
            <a:r>
              <a:rPr sz="1800" spc="-10" dirty="0">
                <a:latin typeface="Arial"/>
                <a:cs typeface="Arial"/>
              </a:rPr>
              <a:t>e</a:t>
            </a:r>
            <a:r>
              <a:rPr sz="1800" dirty="0">
                <a:latin typeface="Arial"/>
                <a:cs typeface="Arial"/>
              </a:rPr>
              <a:t>r.</a:t>
            </a:r>
          </a:p>
          <a:p>
            <a:pPr marL="698500" marR="106680" lvl="1" indent="-228600">
              <a:lnSpc>
                <a:spcPct val="86400"/>
              </a:lnSpc>
              <a:spcBef>
                <a:spcPts val="140"/>
              </a:spcBef>
              <a:buFont typeface="Times New Roman"/>
              <a:buChar char="•"/>
              <a:tabLst>
                <a:tab pos="698500" algn="l"/>
              </a:tabLst>
            </a:pPr>
            <a:r>
              <a:rPr sz="1800" dirty="0">
                <a:latin typeface="Arial"/>
                <a:cs typeface="Arial"/>
              </a:rPr>
              <a:t>S</a:t>
            </a:r>
            <a:r>
              <a:rPr sz="1800" spc="-10" dirty="0">
                <a:latin typeface="Arial"/>
                <a:cs typeface="Arial"/>
              </a:rPr>
              <a:t>o</a:t>
            </a:r>
            <a:r>
              <a:rPr sz="1800" dirty="0">
                <a:latin typeface="Arial"/>
                <a:cs typeface="Arial"/>
              </a:rPr>
              <a:t>r</a:t>
            </a:r>
            <a:r>
              <a:rPr sz="1800" spc="-10" dirty="0">
                <a:latin typeface="Arial"/>
                <a:cs typeface="Arial"/>
              </a:rPr>
              <a:t>g</a:t>
            </a:r>
            <a:r>
              <a:rPr sz="1800" dirty="0">
                <a:latin typeface="Arial"/>
                <a:cs typeface="Arial"/>
              </a:rPr>
              <a:t>t</a:t>
            </a:r>
            <a:r>
              <a:rPr sz="1800" spc="5" dirty="0">
                <a:latin typeface="Arial"/>
                <a:cs typeface="Arial"/>
              </a:rPr>
              <a:t> </a:t>
            </a:r>
            <a:r>
              <a:rPr sz="1800" spc="-10" dirty="0">
                <a:latin typeface="Arial"/>
                <a:cs typeface="Arial"/>
              </a:rPr>
              <a:t>da</a:t>
            </a:r>
            <a:r>
              <a:rPr sz="1800" dirty="0">
                <a:latin typeface="Arial"/>
                <a:cs typeface="Arial"/>
              </a:rPr>
              <a:t>f</a:t>
            </a:r>
            <a:r>
              <a:rPr sz="1800" spc="-10" dirty="0">
                <a:latin typeface="Arial"/>
                <a:cs typeface="Arial"/>
              </a:rPr>
              <a:t>ü</a:t>
            </a:r>
            <a:r>
              <a:rPr sz="1800" dirty="0">
                <a:latin typeface="Arial"/>
                <a:cs typeface="Arial"/>
              </a:rPr>
              <a:t>r,</a:t>
            </a:r>
            <a:r>
              <a:rPr sz="1800" spc="5" dirty="0">
                <a:latin typeface="Arial"/>
                <a:cs typeface="Arial"/>
              </a:rPr>
              <a:t> </a:t>
            </a:r>
            <a:r>
              <a:rPr sz="1800" spc="-10" dirty="0">
                <a:latin typeface="Arial"/>
                <a:cs typeface="Arial"/>
              </a:rPr>
              <a:t>d</a:t>
            </a:r>
            <a:r>
              <a:rPr sz="1800" spc="5" dirty="0">
                <a:latin typeface="Arial"/>
                <a:cs typeface="Arial"/>
              </a:rPr>
              <a:t>a</a:t>
            </a:r>
            <a:r>
              <a:rPr sz="1800" dirty="0">
                <a:latin typeface="Arial"/>
                <a:cs typeface="Arial"/>
              </a:rPr>
              <a:t>ss </a:t>
            </a:r>
            <a:r>
              <a:rPr sz="1800" spc="-10" dirty="0">
                <a:latin typeface="Arial"/>
                <a:cs typeface="Arial"/>
              </a:rPr>
              <a:t>da</a:t>
            </a:r>
            <a:r>
              <a:rPr sz="1800" dirty="0">
                <a:latin typeface="Arial"/>
                <a:cs typeface="Arial"/>
              </a:rPr>
              <a:t>s </a:t>
            </a:r>
            <a:r>
              <a:rPr sz="1800" dirty="0" err="1" smtClean="0">
                <a:latin typeface="Arial"/>
                <a:cs typeface="Arial"/>
              </a:rPr>
              <a:t>E</a:t>
            </a:r>
            <a:r>
              <a:rPr sz="1800" spc="-10" dirty="0" err="1" smtClean="0">
                <a:latin typeface="Arial"/>
                <a:cs typeface="Arial"/>
              </a:rPr>
              <a:t>n</a:t>
            </a:r>
            <a:r>
              <a:rPr sz="1800" spc="25" dirty="0" err="1" smtClean="0">
                <a:latin typeface="Arial"/>
                <a:cs typeface="Arial"/>
              </a:rPr>
              <a:t>t</a:t>
            </a:r>
            <a:r>
              <a:rPr sz="1800" spc="-30" dirty="0" err="1" smtClean="0">
                <a:latin typeface="Arial"/>
                <a:cs typeface="Arial"/>
              </a:rPr>
              <a:t>w</a:t>
            </a:r>
            <a:r>
              <a:rPr sz="1800" spc="-5" dirty="0" err="1" smtClean="0">
                <a:latin typeface="Arial"/>
                <a:cs typeface="Arial"/>
              </a:rPr>
              <a:t>i</a:t>
            </a:r>
            <a:r>
              <a:rPr sz="1800" dirty="0" err="1" smtClean="0">
                <a:latin typeface="Arial"/>
                <a:cs typeface="Arial"/>
              </a:rPr>
              <a:t>c</a:t>
            </a:r>
            <a:r>
              <a:rPr sz="1800" spc="10" dirty="0" err="1" smtClean="0">
                <a:latin typeface="Arial"/>
                <a:cs typeface="Arial"/>
              </a:rPr>
              <a:t>k</a:t>
            </a:r>
            <a:r>
              <a:rPr sz="1800" spc="-5" dirty="0" err="1" smtClean="0">
                <a:latin typeface="Arial"/>
                <a:cs typeface="Arial"/>
              </a:rPr>
              <a:t>l</a:t>
            </a:r>
            <a:r>
              <a:rPr sz="1800" spc="-10" dirty="0" err="1" smtClean="0">
                <a:latin typeface="Arial"/>
                <a:cs typeface="Arial"/>
              </a:rPr>
              <a:t>u</a:t>
            </a:r>
            <a:r>
              <a:rPr sz="1800" spc="5" dirty="0" err="1" smtClean="0">
                <a:latin typeface="Arial"/>
                <a:cs typeface="Arial"/>
              </a:rPr>
              <a:t>n</a:t>
            </a:r>
            <a:r>
              <a:rPr sz="1800" spc="-10" dirty="0" err="1" smtClean="0">
                <a:latin typeface="Arial"/>
                <a:cs typeface="Arial"/>
              </a:rPr>
              <a:t>g</a:t>
            </a:r>
            <a:r>
              <a:rPr sz="1800" dirty="0" err="1" smtClean="0">
                <a:latin typeface="Arial"/>
                <a:cs typeface="Arial"/>
              </a:rPr>
              <a:t>st</a:t>
            </a:r>
            <a:r>
              <a:rPr sz="1800" spc="-10" dirty="0" err="1" smtClean="0">
                <a:latin typeface="Arial"/>
                <a:cs typeface="Arial"/>
              </a:rPr>
              <a:t>ea</a:t>
            </a:r>
            <a:r>
              <a:rPr sz="1800" dirty="0" err="1" smtClean="0">
                <a:latin typeface="Arial"/>
                <a:cs typeface="Arial"/>
              </a:rPr>
              <a:t>m</a:t>
            </a:r>
            <a:r>
              <a:rPr sz="1800" spc="5" dirty="0" smtClean="0">
                <a:latin typeface="Arial"/>
                <a:cs typeface="Arial"/>
              </a:rPr>
              <a:t> </a:t>
            </a:r>
            <a:r>
              <a:rPr sz="1800" dirty="0">
                <a:latin typeface="Arial"/>
                <a:cs typeface="Arial"/>
              </a:rPr>
              <a:t>f</a:t>
            </a:r>
            <a:r>
              <a:rPr sz="1800" spc="-10" dirty="0">
                <a:latin typeface="Arial"/>
                <a:cs typeface="Arial"/>
              </a:rPr>
              <a:t>un</a:t>
            </a:r>
            <a:r>
              <a:rPr sz="1800" dirty="0">
                <a:latin typeface="Arial"/>
                <a:cs typeface="Arial"/>
              </a:rPr>
              <a:t>kt</a:t>
            </a:r>
            <a:r>
              <a:rPr sz="1800" spc="-5" dirty="0">
                <a:latin typeface="Arial"/>
                <a:cs typeface="Arial"/>
              </a:rPr>
              <a:t>i</a:t>
            </a:r>
            <a:r>
              <a:rPr sz="1800" spc="5" dirty="0">
                <a:latin typeface="Arial"/>
                <a:cs typeface="Arial"/>
              </a:rPr>
              <a:t>o</a:t>
            </a:r>
            <a:r>
              <a:rPr sz="1800" spc="-10" dirty="0">
                <a:latin typeface="Arial"/>
                <a:cs typeface="Arial"/>
              </a:rPr>
              <a:t>na</a:t>
            </a:r>
            <a:r>
              <a:rPr sz="1800" dirty="0">
                <a:latin typeface="Arial"/>
                <a:cs typeface="Arial"/>
              </a:rPr>
              <a:t>l </a:t>
            </a:r>
            <a:r>
              <a:rPr sz="1800" spc="5" dirty="0">
                <a:latin typeface="Arial"/>
                <a:cs typeface="Arial"/>
              </a:rPr>
              <a:t>u</a:t>
            </a:r>
            <a:r>
              <a:rPr sz="1800" spc="-10" dirty="0">
                <a:latin typeface="Arial"/>
                <a:cs typeface="Arial"/>
              </a:rPr>
              <a:t>nd p</a:t>
            </a:r>
            <a:r>
              <a:rPr sz="1800" dirty="0">
                <a:latin typeface="Arial"/>
                <a:cs typeface="Arial"/>
              </a:rPr>
              <a:t>r</a:t>
            </a:r>
            <a:r>
              <a:rPr sz="1800" spc="-10" dirty="0">
                <a:latin typeface="Arial"/>
                <a:cs typeface="Arial"/>
              </a:rPr>
              <a:t>o</a:t>
            </a:r>
            <a:r>
              <a:rPr sz="1800" spc="5" dirty="0">
                <a:latin typeface="Arial"/>
                <a:cs typeface="Arial"/>
              </a:rPr>
              <a:t>d</a:t>
            </a:r>
            <a:r>
              <a:rPr sz="1800" spc="-10" dirty="0">
                <a:latin typeface="Arial"/>
                <a:cs typeface="Arial"/>
              </a:rPr>
              <a:t>u</a:t>
            </a:r>
            <a:r>
              <a:rPr sz="1800" dirty="0">
                <a:latin typeface="Arial"/>
                <a:cs typeface="Arial"/>
              </a:rPr>
              <a:t>kt</a:t>
            </a:r>
            <a:r>
              <a:rPr sz="1800" spc="-5" dirty="0">
                <a:latin typeface="Arial"/>
                <a:cs typeface="Arial"/>
              </a:rPr>
              <a:t>i</a:t>
            </a:r>
            <a:r>
              <a:rPr sz="1800" dirty="0">
                <a:latin typeface="Arial"/>
                <a:cs typeface="Arial"/>
              </a:rPr>
              <a:t>v </a:t>
            </a:r>
            <a:r>
              <a:rPr sz="1800" spc="-5" dirty="0">
                <a:latin typeface="Arial"/>
                <a:cs typeface="Arial"/>
              </a:rPr>
              <a:t>i</a:t>
            </a:r>
            <a:r>
              <a:rPr sz="1800" dirty="0">
                <a:latin typeface="Arial"/>
                <a:cs typeface="Arial"/>
              </a:rPr>
              <a:t>st</a:t>
            </a:r>
            <a:r>
              <a:rPr sz="1800" spc="5" dirty="0">
                <a:latin typeface="Arial"/>
                <a:cs typeface="Arial"/>
              </a:rPr>
              <a:t> </a:t>
            </a:r>
            <a:r>
              <a:rPr sz="1800" spc="-10" dirty="0">
                <a:latin typeface="Arial"/>
                <a:cs typeface="Arial"/>
              </a:rPr>
              <a:t>u</a:t>
            </a:r>
            <a:r>
              <a:rPr sz="1800" spc="5"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sc</a:t>
            </a:r>
            <a:r>
              <a:rPr sz="1800" spc="-10" dirty="0">
                <a:latin typeface="Arial"/>
                <a:cs typeface="Arial"/>
              </a:rPr>
              <a:t>hü</a:t>
            </a:r>
            <a:r>
              <a:rPr sz="1800" dirty="0">
                <a:latin typeface="Arial"/>
                <a:cs typeface="Arial"/>
              </a:rPr>
              <a:t>tzt</a:t>
            </a:r>
            <a:r>
              <a:rPr sz="1800" spc="5" dirty="0">
                <a:latin typeface="Arial"/>
                <a:cs typeface="Arial"/>
              </a:rPr>
              <a:t> </a:t>
            </a:r>
            <a:r>
              <a:rPr sz="1800" spc="-10" dirty="0">
                <a:latin typeface="Arial"/>
                <a:cs typeface="Arial"/>
              </a:rPr>
              <a:t>da</a:t>
            </a:r>
            <a:r>
              <a:rPr sz="1800" dirty="0">
                <a:latin typeface="Arial"/>
                <a:cs typeface="Arial"/>
              </a:rPr>
              <a:t>s</a:t>
            </a:r>
            <a:r>
              <a:rPr sz="1800" spc="15" dirty="0">
                <a:latin typeface="Arial"/>
                <a:cs typeface="Arial"/>
              </a:rPr>
              <a:t> </a:t>
            </a:r>
            <a:r>
              <a:rPr sz="1800" dirty="0">
                <a:latin typeface="Arial"/>
                <a:cs typeface="Arial"/>
              </a:rPr>
              <a:t>E</a:t>
            </a:r>
            <a:r>
              <a:rPr sz="1800" spc="-10" dirty="0">
                <a:latin typeface="Arial"/>
                <a:cs typeface="Arial"/>
              </a:rPr>
              <a:t>n</a:t>
            </a:r>
            <a:r>
              <a:rPr sz="1800" spc="15" dirty="0">
                <a:latin typeface="Arial"/>
                <a:cs typeface="Arial"/>
              </a:rPr>
              <a:t>t</a:t>
            </a:r>
            <a:r>
              <a:rPr sz="1800" spc="-30" dirty="0">
                <a:latin typeface="Arial"/>
                <a:cs typeface="Arial"/>
              </a:rPr>
              <a:t>w</a:t>
            </a:r>
            <a:r>
              <a:rPr sz="1800" spc="5" dirty="0">
                <a:latin typeface="Arial"/>
                <a:cs typeface="Arial"/>
              </a:rPr>
              <a:t>i</a:t>
            </a:r>
            <a:r>
              <a:rPr sz="1800" dirty="0">
                <a:latin typeface="Arial"/>
                <a:cs typeface="Arial"/>
              </a:rPr>
              <a:t>ck</a:t>
            </a:r>
            <a:r>
              <a:rPr sz="1800" spc="5" dirty="0">
                <a:latin typeface="Arial"/>
                <a:cs typeface="Arial"/>
              </a:rPr>
              <a:t>l</a:t>
            </a:r>
            <a:r>
              <a:rPr sz="1800" spc="-10" dirty="0">
                <a:latin typeface="Arial"/>
                <a:cs typeface="Arial"/>
              </a:rPr>
              <a:t>ung</a:t>
            </a:r>
            <a:r>
              <a:rPr sz="1800" dirty="0">
                <a:latin typeface="Arial"/>
                <a:cs typeface="Arial"/>
              </a:rPr>
              <a:t>s</a:t>
            </a:r>
            <a:r>
              <a:rPr sz="1800" spc="15" dirty="0">
                <a:latin typeface="Arial"/>
                <a:cs typeface="Arial"/>
              </a:rPr>
              <a:t>t</a:t>
            </a:r>
            <a:r>
              <a:rPr sz="1800" spc="5" dirty="0">
                <a:latin typeface="Arial"/>
                <a:cs typeface="Arial"/>
              </a:rPr>
              <a:t>e</a:t>
            </a:r>
            <a:r>
              <a:rPr sz="1800" spc="-10" dirty="0">
                <a:latin typeface="Arial"/>
                <a:cs typeface="Arial"/>
              </a:rPr>
              <a:t>a</a:t>
            </a:r>
            <a:r>
              <a:rPr sz="1800" dirty="0">
                <a:latin typeface="Arial"/>
                <a:cs typeface="Arial"/>
              </a:rPr>
              <a:t>m v</a:t>
            </a:r>
            <a:r>
              <a:rPr sz="1800" spc="-10" dirty="0">
                <a:latin typeface="Arial"/>
                <a:cs typeface="Arial"/>
              </a:rPr>
              <a:t>o</a:t>
            </a:r>
            <a:r>
              <a:rPr sz="1800" dirty="0">
                <a:latin typeface="Arial"/>
                <a:cs typeface="Arial"/>
              </a:rPr>
              <a:t>r </a:t>
            </a:r>
            <a:r>
              <a:rPr sz="1800" spc="-10" dirty="0">
                <a:latin typeface="Arial"/>
                <a:cs typeface="Arial"/>
              </a:rPr>
              <a:t>äu</a:t>
            </a:r>
            <a:r>
              <a:rPr sz="1800" dirty="0">
                <a:latin typeface="Arial"/>
                <a:cs typeface="Arial"/>
              </a:rPr>
              <a:t>ß</a:t>
            </a:r>
            <a:r>
              <a:rPr sz="1800" spc="-10" dirty="0">
                <a:latin typeface="Arial"/>
                <a:cs typeface="Arial"/>
              </a:rPr>
              <a:t>e</a:t>
            </a:r>
            <a:r>
              <a:rPr sz="1800" dirty="0">
                <a:latin typeface="Arial"/>
                <a:cs typeface="Arial"/>
              </a:rPr>
              <a:t>r</a:t>
            </a:r>
            <a:r>
              <a:rPr sz="1800" spc="5" dirty="0">
                <a:latin typeface="Arial"/>
                <a:cs typeface="Arial"/>
              </a:rPr>
              <a:t>e</a:t>
            </a:r>
            <a:r>
              <a:rPr sz="1800" dirty="0">
                <a:latin typeface="Arial"/>
                <a:cs typeface="Arial"/>
              </a:rPr>
              <a:t>n </a:t>
            </a:r>
            <a:r>
              <a:rPr sz="1800" dirty="0" err="1">
                <a:latin typeface="Arial"/>
                <a:cs typeface="Arial"/>
              </a:rPr>
              <a:t>St</a:t>
            </a:r>
            <a:r>
              <a:rPr sz="1800" spc="-10" dirty="0" err="1">
                <a:latin typeface="Arial"/>
                <a:cs typeface="Arial"/>
              </a:rPr>
              <a:t>ö</a:t>
            </a:r>
            <a:r>
              <a:rPr sz="1800" dirty="0" err="1">
                <a:latin typeface="Arial"/>
                <a:cs typeface="Arial"/>
              </a:rPr>
              <a:t>r</a:t>
            </a:r>
            <a:r>
              <a:rPr sz="1800" spc="-10" dirty="0" err="1">
                <a:latin typeface="Arial"/>
                <a:cs typeface="Arial"/>
              </a:rPr>
              <a:t>un</a:t>
            </a:r>
            <a:r>
              <a:rPr sz="1800" spc="5" dirty="0" err="1">
                <a:latin typeface="Arial"/>
                <a:cs typeface="Arial"/>
              </a:rPr>
              <a:t>g</a:t>
            </a:r>
            <a:r>
              <a:rPr sz="1800" spc="-10" dirty="0" err="1">
                <a:latin typeface="Arial"/>
                <a:cs typeface="Arial"/>
              </a:rPr>
              <a:t>en</a:t>
            </a:r>
            <a:r>
              <a:rPr sz="1800" spc="-10" dirty="0" smtClean="0">
                <a:latin typeface="Arial"/>
                <a:cs typeface="Arial"/>
              </a:rPr>
              <a:t>.</a:t>
            </a:r>
            <a:endParaRPr lang="de-DE" sz="1800" spc="-10" dirty="0" smtClean="0">
              <a:latin typeface="Arial"/>
              <a:cs typeface="Arial"/>
            </a:endParaRPr>
          </a:p>
          <a:p>
            <a:pPr marL="698500" marR="106680" lvl="1" indent="-228600">
              <a:lnSpc>
                <a:spcPct val="86400"/>
              </a:lnSpc>
              <a:spcBef>
                <a:spcPts val="140"/>
              </a:spcBef>
              <a:buFont typeface="Times New Roman"/>
              <a:buChar char="•"/>
              <a:tabLst>
                <a:tab pos="698500" algn="l"/>
              </a:tabLst>
            </a:pPr>
            <a:r>
              <a:rPr lang="de-DE" spc="-10" dirty="0" smtClean="0">
                <a:latin typeface="Arial"/>
                <a:cs typeface="Arial"/>
              </a:rPr>
              <a:t>Arbeitet nicht inhaltlich</a:t>
            </a:r>
          </a:p>
          <a:p>
            <a:pPr marL="698500" marR="106680" lvl="1" indent="-228600">
              <a:lnSpc>
                <a:spcPct val="86400"/>
              </a:lnSpc>
              <a:spcBef>
                <a:spcPts val="140"/>
              </a:spcBef>
              <a:buFont typeface="Times New Roman"/>
              <a:buChar char="•"/>
              <a:tabLst>
                <a:tab pos="698500" algn="l"/>
              </a:tabLst>
            </a:pPr>
            <a:r>
              <a:rPr lang="de-DE" dirty="0" smtClean="0">
                <a:latin typeface="Arial"/>
                <a:cs typeface="Arial"/>
              </a:rPr>
              <a:t>Versucht, </a:t>
            </a:r>
            <a:r>
              <a:rPr lang="de-DE" dirty="0">
                <a:latin typeface="Arial"/>
                <a:cs typeface="Arial"/>
              </a:rPr>
              <a:t>Lernprozess und Selbstorganisation des Teams anzustoßen</a:t>
            </a:r>
          </a:p>
          <a:p>
            <a:pPr marL="698500" marR="106680" lvl="1" indent="-228600">
              <a:lnSpc>
                <a:spcPct val="86400"/>
              </a:lnSpc>
              <a:spcBef>
                <a:spcPts val="140"/>
              </a:spcBef>
              <a:buFont typeface="Times New Roman"/>
              <a:buChar char="•"/>
              <a:tabLst>
                <a:tab pos="698500" algn="l"/>
              </a:tabLst>
            </a:pPr>
            <a:r>
              <a:rPr lang="de-DE" dirty="0">
                <a:latin typeface="Arial"/>
                <a:cs typeface="Arial"/>
              </a:rPr>
              <a:t>M</a:t>
            </a:r>
            <a:r>
              <a:rPr lang="de-DE" dirty="0" smtClean="0">
                <a:latin typeface="Arial"/>
                <a:cs typeface="Arial"/>
              </a:rPr>
              <a:t>oderiert </a:t>
            </a:r>
            <a:r>
              <a:rPr lang="de-DE" dirty="0">
                <a:latin typeface="Arial"/>
                <a:cs typeface="Arial"/>
              </a:rPr>
              <a:t>die diversen Meetings und hilft bei deren Vorbereitung</a:t>
            </a:r>
          </a:p>
          <a:p>
            <a:pPr marL="698500" marR="6350" lvl="1" indent="-228600">
              <a:lnSpc>
                <a:spcPts val="1860"/>
              </a:lnSpc>
              <a:spcBef>
                <a:spcPts val="10"/>
              </a:spcBef>
              <a:buFont typeface="Times New Roman"/>
              <a:buChar char="•"/>
              <a:tabLst>
                <a:tab pos="698500" algn="l"/>
              </a:tabLst>
            </a:pPr>
            <a:r>
              <a:rPr sz="1800" dirty="0" err="1" smtClean="0">
                <a:latin typeface="Arial"/>
                <a:cs typeface="Arial"/>
              </a:rPr>
              <a:t>B</a:t>
            </a:r>
            <a:r>
              <a:rPr sz="1800" spc="-10" dirty="0" err="1" smtClean="0">
                <a:latin typeface="Arial"/>
                <a:cs typeface="Arial"/>
              </a:rPr>
              <a:t>e</a:t>
            </a:r>
            <a:r>
              <a:rPr sz="1800" dirty="0" err="1" smtClean="0">
                <a:latin typeface="Arial"/>
                <a:cs typeface="Arial"/>
              </a:rPr>
              <a:t>s</a:t>
            </a:r>
            <a:r>
              <a:rPr sz="1800" spc="-10" dirty="0" err="1" smtClean="0">
                <a:latin typeface="Arial"/>
                <a:cs typeface="Arial"/>
              </a:rPr>
              <a:t>e</a:t>
            </a:r>
            <a:r>
              <a:rPr sz="1800" spc="-5" dirty="0" err="1" smtClean="0">
                <a:latin typeface="Arial"/>
                <a:cs typeface="Arial"/>
              </a:rPr>
              <a:t>i</a:t>
            </a:r>
            <a:r>
              <a:rPr sz="1800" dirty="0" err="1" smtClean="0">
                <a:latin typeface="Arial"/>
                <a:cs typeface="Arial"/>
              </a:rPr>
              <a:t>t</a:t>
            </a:r>
            <a:r>
              <a:rPr sz="1800" spc="5" dirty="0" err="1" smtClean="0">
                <a:latin typeface="Arial"/>
                <a:cs typeface="Arial"/>
              </a:rPr>
              <a:t>i</a:t>
            </a:r>
            <a:r>
              <a:rPr sz="1800" spc="-10" dirty="0" err="1" smtClean="0">
                <a:latin typeface="Arial"/>
                <a:cs typeface="Arial"/>
              </a:rPr>
              <a:t>g</a:t>
            </a:r>
            <a:r>
              <a:rPr sz="1800" dirty="0" err="1" smtClean="0">
                <a:latin typeface="Arial"/>
                <a:cs typeface="Arial"/>
              </a:rPr>
              <a:t>t</a:t>
            </a:r>
            <a:r>
              <a:rPr sz="1800" spc="5" dirty="0" smtClean="0">
                <a:latin typeface="Arial"/>
                <a:cs typeface="Arial"/>
              </a:rPr>
              <a:t> </a:t>
            </a:r>
            <a:r>
              <a:rPr sz="1800" spc="-5" dirty="0">
                <a:latin typeface="Arial"/>
                <a:cs typeface="Arial"/>
              </a:rPr>
              <a:t>Hi</a:t>
            </a:r>
            <a:r>
              <a:rPr sz="1800" spc="5" dirty="0">
                <a:latin typeface="Arial"/>
                <a:cs typeface="Arial"/>
              </a:rPr>
              <a:t>n</a:t>
            </a:r>
            <a:r>
              <a:rPr sz="1800" spc="-10" dirty="0">
                <a:latin typeface="Arial"/>
                <a:cs typeface="Arial"/>
              </a:rPr>
              <a:t>d</a:t>
            </a:r>
            <a:r>
              <a:rPr sz="1800" spc="5" dirty="0">
                <a:latin typeface="Arial"/>
                <a:cs typeface="Arial"/>
              </a:rPr>
              <a:t>e</a:t>
            </a:r>
            <a:r>
              <a:rPr sz="1800" dirty="0">
                <a:latin typeface="Arial"/>
                <a:cs typeface="Arial"/>
              </a:rPr>
              <a:t>r</a:t>
            </a:r>
            <a:r>
              <a:rPr sz="1800" spc="-10" dirty="0">
                <a:latin typeface="Arial"/>
                <a:cs typeface="Arial"/>
              </a:rPr>
              <a:t>n</a:t>
            </a:r>
            <a:r>
              <a:rPr sz="1800" spc="-5" dirty="0">
                <a:latin typeface="Arial"/>
                <a:cs typeface="Arial"/>
              </a:rPr>
              <a:t>i</a:t>
            </a:r>
            <a:r>
              <a:rPr sz="1800" dirty="0">
                <a:latin typeface="Arial"/>
                <a:cs typeface="Arial"/>
              </a:rPr>
              <a:t>sse</a:t>
            </a:r>
            <a:r>
              <a:rPr sz="1800" spc="-5" dirty="0">
                <a:latin typeface="Arial"/>
                <a:cs typeface="Arial"/>
              </a:rPr>
              <a:t> </a:t>
            </a:r>
            <a:r>
              <a:rPr sz="1800" spc="5" dirty="0">
                <a:latin typeface="Arial"/>
                <a:cs typeface="Arial"/>
              </a:rPr>
              <a:t>u</a:t>
            </a:r>
            <a:r>
              <a:rPr sz="1800" spc="-10" dirty="0">
                <a:latin typeface="Arial"/>
                <a:cs typeface="Arial"/>
              </a:rPr>
              <a:t>n</a:t>
            </a:r>
            <a:r>
              <a:rPr sz="1800" dirty="0">
                <a:latin typeface="Arial"/>
                <a:cs typeface="Arial"/>
              </a:rPr>
              <a:t>d</a:t>
            </a:r>
            <a:r>
              <a:rPr sz="1800" spc="-5" dirty="0">
                <a:latin typeface="Arial"/>
                <a:cs typeface="Arial"/>
              </a:rPr>
              <a:t> </a:t>
            </a:r>
            <a:r>
              <a:rPr sz="1800" spc="5" dirty="0">
                <a:latin typeface="Arial"/>
                <a:cs typeface="Arial"/>
              </a:rPr>
              <a:t>u</a:t>
            </a:r>
            <a:r>
              <a:rPr sz="1800" spc="-10" dirty="0">
                <a:latin typeface="Arial"/>
                <a:cs typeface="Arial"/>
              </a:rPr>
              <a:t>n</a:t>
            </a:r>
            <a:r>
              <a:rPr sz="1800" dirty="0">
                <a:latin typeface="Arial"/>
                <a:cs typeface="Arial"/>
              </a:rPr>
              <a:t>t</a:t>
            </a:r>
            <a:r>
              <a:rPr sz="1800" spc="-10" dirty="0">
                <a:latin typeface="Arial"/>
                <a:cs typeface="Arial"/>
              </a:rPr>
              <a:t>e</a:t>
            </a:r>
            <a:r>
              <a:rPr sz="1800" dirty="0">
                <a:latin typeface="Arial"/>
                <a:cs typeface="Arial"/>
              </a:rPr>
              <a:t>rst</a:t>
            </a:r>
            <a:r>
              <a:rPr sz="1800" spc="-10" dirty="0">
                <a:latin typeface="Arial"/>
                <a:cs typeface="Arial"/>
              </a:rPr>
              <a:t>ü</a:t>
            </a:r>
            <a:r>
              <a:rPr sz="1800" dirty="0">
                <a:latin typeface="Arial"/>
                <a:cs typeface="Arial"/>
              </a:rPr>
              <a:t>tzt</a:t>
            </a:r>
            <a:r>
              <a:rPr sz="1800" spc="5" dirty="0">
                <a:latin typeface="Arial"/>
                <a:cs typeface="Arial"/>
              </a:rPr>
              <a:t>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a:t>
            </a:r>
            <a:r>
              <a:rPr sz="1800" dirty="0">
                <a:latin typeface="Arial"/>
                <a:cs typeface="Arial"/>
              </a:rPr>
              <a:t>Z</a:t>
            </a:r>
            <a:r>
              <a:rPr sz="1800" spc="-10" dirty="0">
                <a:latin typeface="Arial"/>
                <a:cs typeface="Arial"/>
              </a:rPr>
              <a:t>u</a:t>
            </a:r>
            <a:r>
              <a:rPr sz="1800" dirty="0">
                <a:latin typeface="Arial"/>
                <a:cs typeface="Arial"/>
              </a:rPr>
              <a:t>s</a:t>
            </a:r>
            <a:r>
              <a:rPr sz="1800" spc="-10" dirty="0">
                <a:latin typeface="Arial"/>
                <a:cs typeface="Arial"/>
              </a:rPr>
              <a:t>a</a:t>
            </a:r>
            <a:r>
              <a:rPr sz="1800" dirty="0">
                <a:latin typeface="Arial"/>
                <a:cs typeface="Arial"/>
              </a:rPr>
              <a:t>mm</a:t>
            </a:r>
            <a:r>
              <a:rPr sz="1800" spc="-10" dirty="0">
                <a:latin typeface="Arial"/>
                <a:cs typeface="Arial"/>
              </a:rPr>
              <a:t>e</a:t>
            </a:r>
            <a:r>
              <a:rPr sz="1800" spc="5" dirty="0">
                <a:latin typeface="Arial"/>
                <a:cs typeface="Arial"/>
              </a:rPr>
              <a:t>n</a:t>
            </a:r>
            <a:r>
              <a:rPr sz="1800" spc="-10" dirty="0">
                <a:latin typeface="Arial"/>
                <a:cs typeface="Arial"/>
              </a:rPr>
              <a:t>a</a:t>
            </a:r>
            <a:r>
              <a:rPr sz="1800" dirty="0">
                <a:latin typeface="Arial"/>
                <a:cs typeface="Arial"/>
              </a:rPr>
              <a:t>r</a:t>
            </a:r>
            <a:r>
              <a:rPr sz="1800" spc="-10" dirty="0">
                <a:latin typeface="Arial"/>
                <a:cs typeface="Arial"/>
              </a:rPr>
              <a:t>b</a:t>
            </a:r>
            <a:r>
              <a:rPr sz="1800" spc="5" dirty="0">
                <a:latin typeface="Arial"/>
                <a:cs typeface="Arial"/>
              </a:rPr>
              <a:t>e</a:t>
            </a:r>
            <a:r>
              <a:rPr sz="1800" spc="-5" dirty="0">
                <a:latin typeface="Arial"/>
                <a:cs typeface="Arial"/>
              </a:rPr>
              <a:t>i</a:t>
            </a:r>
            <a:r>
              <a:rPr sz="1800" dirty="0">
                <a:latin typeface="Arial"/>
                <a:cs typeface="Arial"/>
              </a:rPr>
              <a:t>t</a:t>
            </a:r>
            <a:r>
              <a:rPr sz="1800" spc="5" dirty="0">
                <a:latin typeface="Arial"/>
                <a:cs typeface="Arial"/>
              </a:rPr>
              <a:t> </a:t>
            </a:r>
            <a:r>
              <a:rPr sz="1800" spc="10" dirty="0">
                <a:latin typeface="Arial"/>
                <a:cs typeface="Arial"/>
              </a:rPr>
              <a:t>z</a:t>
            </a:r>
            <a:r>
              <a:rPr sz="1800" spc="-30" dirty="0">
                <a:latin typeface="Arial"/>
                <a:cs typeface="Arial"/>
              </a:rPr>
              <a:t>w</a:t>
            </a:r>
            <a:r>
              <a:rPr sz="1800" spc="5" dirty="0">
                <a:latin typeface="Arial"/>
                <a:cs typeface="Arial"/>
              </a:rPr>
              <a:t>i</a:t>
            </a:r>
            <a:r>
              <a:rPr sz="1800" dirty="0">
                <a:latin typeface="Arial"/>
                <a:cs typeface="Arial"/>
              </a:rPr>
              <a:t>sc</a:t>
            </a:r>
            <a:r>
              <a:rPr sz="1800" spc="5" dirty="0">
                <a:latin typeface="Arial"/>
                <a:cs typeface="Arial"/>
              </a:rPr>
              <a:t>h</a:t>
            </a:r>
            <a:r>
              <a:rPr sz="1800" spc="-10" dirty="0">
                <a:latin typeface="Arial"/>
                <a:cs typeface="Arial"/>
              </a:rPr>
              <a:t>en a</a:t>
            </a:r>
            <a:r>
              <a:rPr sz="1800" spc="-5" dirty="0">
                <a:latin typeface="Arial"/>
                <a:cs typeface="Arial"/>
              </a:rPr>
              <a:t>l</a:t>
            </a:r>
            <a:r>
              <a:rPr sz="1800" spc="5" dirty="0">
                <a:latin typeface="Arial"/>
                <a:cs typeface="Arial"/>
              </a:rPr>
              <a:t>l</a:t>
            </a:r>
            <a:r>
              <a:rPr sz="1800" spc="-10" dirty="0">
                <a:latin typeface="Arial"/>
                <a:cs typeface="Arial"/>
              </a:rPr>
              <a:t>e</a:t>
            </a:r>
            <a:r>
              <a:rPr sz="1800" dirty="0">
                <a:latin typeface="Arial"/>
                <a:cs typeface="Arial"/>
              </a:rPr>
              <a:t>n</a:t>
            </a:r>
            <a:r>
              <a:rPr sz="1800" spc="-5" dirty="0">
                <a:latin typeface="Arial"/>
                <a:cs typeface="Arial"/>
              </a:rPr>
              <a:t> </a:t>
            </a:r>
            <a:r>
              <a:rPr sz="1800" spc="-5" dirty="0" err="1">
                <a:latin typeface="Arial"/>
                <a:cs typeface="Arial"/>
              </a:rPr>
              <a:t>R</a:t>
            </a:r>
            <a:r>
              <a:rPr sz="1800" spc="5" dirty="0" err="1">
                <a:latin typeface="Arial"/>
                <a:cs typeface="Arial"/>
              </a:rPr>
              <a:t>o</a:t>
            </a:r>
            <a:r>
              <a:rPr sz="1800" spc="-5" dirty="0" err="1">
                <a:latin typeface="Arial"/>
                <a:cs typeface="Arial"/>
              </a:rPr>
              <a:t>ll</a:t>
            </a:r>
            <a:r>
              <a:rPr sz="1800" spc="5" dirty="0" err="1">
                <a:latin typeface="Arial"/>
                <a:cs typeface="Arial"/>
              </a:rPr>
              <a:t>e</a:t>
            </a:r>
            <a:r>
              <a:rPr sz="1800" spc="-10" dirty="0" err="1">
                <a:latin typeface="Arial"/>
                <a:cs typeface="Arial"/>
              </a:rPr>
              <a:t>n</a:t>
            </a:r>
            <a:r>
              <a:rPr sz="1800" spc="-10" dirty="0" smtClean="0">
                <a:latin typeface="Arial"/>
                <a:cs typeface="Arial"/>
              </a:rPr>
              <a:t>.</a:t>
            </a:r>
            <a:endParaRPr lang="de-DE" sz="1800" spc="-10" dirty="0" smtClean="0">
              <a:latin typeface="Arial"/>
              <a:cs typeface="Arial"/>
            </a:endParaRPr>
          </a:p>
          <a:p>
            <a:pPr marL="698500" marR="6350" lvl="1" indent="-228600">
              <a:lnSpc>
                <a:spcPts val="1860"/>
              </a:lnSpc>
              <a:spcBef>
                <a:spcPts val="10"/>
              </a:spcBef>
              <a:buFont typeface="Times New Roman"/>
              <a:buChar char="•"/>
              <a:tabLst>
                <a:tab pos="698500" algn="l"/>
              </a:tabLst>
            </a:pPr>
            <a:endParaRPr sz="1800" dirty="0">
              <a:latin typeface="Arial"/>
              <a:cs typeface="Arial"/>
            </a:endParaRPr>
          </a:p>
          <a:p>
            <a:pPr marL="241300" indent="-228600">
              <a:lnSpc>
                <a:spcPts val="1705"/>
              </a:lnSpc>
              <a:buFont typeface="Times New Roman"/>
              <a:buChar char="•"/>
              <a:tabLst>
                <a:tab pos="241300" algn="l"/>
              </a:tabLst>
            </a:pPr>
            <a:r>
              <a:rPr lang="de-DE" sz="1800" b="1" dirty="0" err="1" smtClean="0">
                <a:latin typeface="Arial"/>
                <a:cs typeface="Arial"/>
              </a:rPr>
              <a:t>Scrum</a:t>
            </a:r>
            <a:r>
              <a:rPr lang="de-DE" sz="1800" b="1" dirty="0" smtClean="0">
                <a:latin typeface="Arial"/>
                <a:cs typeface="Arial"/>
              </a:rPr>
              <a:t> Team (</a:t>
            </a:r>
            <a:r>
              <a:rPr sz="1800" b="1" dirty="0" err="1" smtClean="0">
                <a:latin typeface="Arial"/>
                <a:cs typeface="Arial"/>
              </a:rPr>
              <a:t>E</a:t>
            </a:r>
            <a:r>
              <a:rPr sz="1800" b="1" spc="-10" dirty="0" err="1" smtClean="0">
                <a:latin typeface="Arial"/>
                <a:cs typeface="Arial"/>
              </a:rPr>
              <a:t>n</a:t>
            </a:r>
            <a:r>
              <a:rPr sz="1800" b="1" spc="15" dirty="0" err="1" smtClean="0">
                <a:latin typeface="Arial"/>
                <a:cs typeface="Arial"/>
              </a:rPr>
              <a:t>t</a:t>
            </a:r>
            <a:r>
              <a:rPr sz="1800" b="1" spc="-30" dirty="0" err="1" smtClean="0">
                <a:latin typeface="Arial"/>
                <a:cs typeface="Arial"/>
              </a:rPr>
              <a:t>w</a:t>
            </a:r>
            <a:r>
              <a:rPr sz="1800" b="1" spc="5" dirty="0" err="1" smtClean="0">
                <a:latin typeface="Arial"/>
                <a:cs typeface="Arial"/>
              </a:rPr>
              <a:t>i</a:t>
            </a:r>
            <a:r>
              <a:rPr sz="1800" b="1" dirty="0" err="1" smtClean="0">
                <a:latin typeface="Arial"/>
                <a:cs typeface="Arial"/>
              </a:rPr>
              <a:t>ck</a:t>
            </a:r>
            <a:r>
              <a:rPr sz="1800" b="1" spc="5" dirty="0" err="1" smtClean="0">
                <a:latin typeface="Arial"/>
                <a:cs typeface="Arial"/>
              </a:rPr>
              <a:t>l</a:t>
            </a:r>
            <a:r>
              <a:rPr sz="1800" b="1" spc="-10" dirty="0" err="1" smtClean="0">
                <a:latin typeface="Arial"/>
                <a:cs typeface="Arial"/>
              </a:rPr>
              <a:t>ung</a:t>
            </a:r>
            <a:r>
              <a:rPr sz="1800" b="1" dirty="0" err="1" smtClean="0">
                <a:latin typeface="Arial"/>
                <a:cs typeface="Arial"/>
              </a:rPr>
              <a:t>s</a:t>
            </a:r>
            <a:r>
              <a:rPr sz="1800" b="1" spc="15" dirty="0" err="1" smtClean="0">
                <a:latin typeface="Arial"/>
                <a:cs typeface="Arial"/>
              </a:rPr>
              <a:t>t</a:t>
            </a:r>
            <a:r>
              <a:rPr sz="1800" b="1" spc="5" dirty="0" err="1" smtClean="0">
                <a:latin typeface="Arial"/>
                <a:cs typeface="Arial"/>
              </a:rPr>
              <a:t>e</a:t>
            </a:r>
            <a:r>
              <a:rPr sz="1800" b="1" spc="-10" dirty="0" err="1" smtClean="0">
                <a:latin typeface="Arial"/>
                <a:cs typeface="Arial"/>
              </a:rPr>
              <a:t>am</a:t>
            </a:r>
            <a:r>
              <a:rPr lang="de-DE" sz="1800" b="1" spc="-10" dirty="0" smtClean="0">
                <a:latin typeface="Arial"/>
                <a:cs typeface="Arial"/>
              </a:rPr>
              <a:t>)</a:t>
            </a:r>
            <a:endParaRPr sz="1800" b="1" dirty="0">
              <a:latin typeface="Arial"/>
              <a:cs typeface="Arial"/>
            </a:endParaRPr>
          </a:p>
          <a:p>
            <a:pPr marL="698500" marR="727075" lvl="1" indent="-228600">
              <a:lnSpc>
                <a:spcPts val="1860"/>
              </a:lnSpc>
              <a:spcBef>
                <a:spcPts val="165"/>
              </a:spcBef>
              <a:buFont typeface="Times New Roman"/>
              <a:buChar char="•"/>
              <a:tabLst>
                <a:tab pos="698500" algn="l"/>
              </a:tabLst>
            </a:pPr>
            <a:r>
              <a:rPr sz="1800" dirty="0" err="1">
                <a:latin typeface="Arial"/>
                <a:cs typeface="Arial"/>
              </a:rPr>
              <a:t>B</a:t>
            </a:r>
            <a:r>
              <a:rPr sz="1800" spc="-10" dirty="0" err="1">
                <a:latin typeface="Arial"/>
                <a:cs typeface="Arial"/>
              </a:rPr>
              <a:t>e</a:t>
            </a:r>
            <a:r>
              <a:rPr sz="1800" dirty="0" err="1">
                <a:latin typeface="Arial"/>
                <a:cs typeface="Arial"/>
              </a:rPr>
              <a:t>st</a:t>
            </a:r>
            <a:r>
              <a:rPr sz="1800" spc="-10" dirty="0" err="1">
                <a:latin typeface="Arial"/>
                <a:cs typeface="Arial"/>
              </a:rPr>
              <a:t>eh</a:t>
            </a:r>
            <a:r>
              <a:rPr sz="1800" dirty="0" err="1">
                <a:latin typeface="Arial"/>
                <a:cs typeface="Arial"/>
              </a:rPr>
              <a:t>t</a:t>
            </a:r>
            <a:r>
              <a:rPr sz="1800" spc="5" dirty="0">
                <a:latin typeface="Arial"/>
                <a:cs typeface="Arial"/>
              </a:rPr>
              <a:t> </a:t>
            </a:r>
            <a:r>
              <a:rPr sz="1800" spc="-10" dirty="0" err="1" smtClean="0">
                <a:latin typeface="Arial"/>
                <a:cs typeface="Arial"/>
              </a:rPr>
              <a:t>au</a:t>
            </a:r>
            <a:r>
              <a:rPr sz="1800" dirty="0" err="1" smtClean="0">
                <a:latin typeface="Arial"/>
                <a:cs typeface="Arial"/>
              </a:rPr>
              <a:t>s</a:t>
            </a:r>
            <a:r>
              <a:rPr lang="de-DE" sz="1800" dirty="0" smtClean="0">
                <a:latin typeface="Arial"/>
                <a:cs typeface="Arial"/>
              </a:rPr>
              <a:t> 5-9</a:t>
            </a:r>
            <a:r>
              <a:rPr sz="1800" dirty="0" smtClean="0">
                <a:latin typeface="Arial"/>
                <a:cs typeface="Arial"/>
              </a:rPr>
              <a:t> </a:t>
            </a:r>
            <a:r>
              <a:rPr sz="1800" dirty="0">
                <a:latin typeface="Arial"/>
                <a:cs typeface="Arial"/>
              </a:rPr>
              <a:t>P</a:t>
            </a:r>
            <a:r>
              <a:rPr sz="1800" spc="5" dirty="0">
                <a:latin typeface="Arial"/>
                <a:cs typeface="Arial"/>
              </a:rPr>
              <a:t>e</a:t>
            </a:r>
            <a:r>
              <a:rPr sz="1800" dirty="0">
                <a:latin typeface="Arial"/>
                <a:cs typeface="Arial"/>
              </a:rPr>
              <a:t>rs</a:t>
            </a:r>
            <a:r>
              <a:rPr sz="1800" spc="-10" dirty="0">
                <a:latin typeface="Arial"/>
                <a:cs typeface="Arial"/>
              </a:rPr>
              <a:t>on</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m</a:t>
            </a:r>
            <a:r>
              <a:rPr sz="1800" spc="-5" dirty="0">
                <a:latin typeface="Arial"/>
                <a:cs typeface="Arial"/>
              </a:rPr>
              <a:t>i</a:t>
            </a:r>
            <a:r>
              <a:rPr sz="1800" dirty="0">
                <a:latin typeface="Arial"/>
                <a:cs typeface="Arial"/>
              </a:rPr>
              <a:t>t</a:t>
            </a:r>
            <a:r>
              <a:rPr sz="1800" spc="5" dirty="0">
                <a:latin typeface="Arial"/>
                <a:cs typeface="Arial"/>
              </a:rPr>
              <a:t> </a:t>
            </a:r>
            <a:r>
              <a:rPr sz="1800" spc="-10" dirty="0">
                <a:latin typeface="Arial"/>
                <a:cs typeface="Arial"/>
              </a:rPr>
              <a:t>un</a:t>
            </a:r>
            <a:r>
              <a:rPr sz="1800" spc="15" dirty="0">
                <a:latin typeface="Arial"/>
                <a:cs typeface="Arial"/>
              </a:rPr>
              <a:t>t</a:t>
            </a:r>
            <a:r>
              <a:rPr sz="1800" spc="-10" dirty="0">
                <a:latin typeface="Arial"/>
                <a:cs typeface="Arial"/>
              </a:rPr>
              <a:t>e</a:t>
            </a:r>
            <a:r>
              <a:rPr sz="1800" dirty="0">
                <a:latin typeface="Arial"/>
                <a:cs typeface="Arial"/>
              </a:rPr>
              <a:t>rsc</a:t>
            </a:r>
            <a:r>
              <a:rPr sz="1800" spc="-10" dirty="0">
                <a:latin typeface="Arial"/>
                <a:cs typeface="Arial"/>
              </a:rPr>
              <a:t>h</a:t>
            </a:r>
            <a:r>
              <a:rPr sz="1800" spc="5" dirty="0">
                <a:latin typeface="Arial"/>
                <a:cs typeface="Arial"/>
              </a:rPr>
              <a:t>i</a:t>
            </a:r>
            <a:r>
              <a:rPr sz="1800" spc="-10" dirty="0">
                <a:latin typeface="Arial"/>
                <a:cs typeface="Arial"/>
              </a:rPr>
              <a:t>ed</a:t>
            </a:r>
            <a:r>
              <a:rPr sz="1800" spc="5" dirty="0">
                <a:latin typeface="Arial"/>
                <a:cs typeface="Arial"/>
              </a:rPr>
              <a:t>l</a:t>
            </a:r>
            <a:r>
              <a:rPr sz="1800" spc="-5" dirty="0">
                <a:latin typeface="Arial"/>
                <a:cs typeface="Arial"/>
              </a:rPr>
              <a:t>i</a:t>
            </a:r>
            <a:r>
              <a:rPr sz="1800" dirty="0">
                <a:latin typeface="Arial"/>
                <a:cs typeface="Arial"/>
              </a:rPr>
              <a:t>c</a:t>
            </a:r>
            <a:r>
              <a:rPr sz="1800" spc="5" dirty="0">
                <a:latin typeface="Arial"/>
                <a:cs typeface="Arial"/>
              </a:rPr>
              <a:t>h</a:t>
            </a:r>
            <a:r>
              <a:rPr sz="1800" spc="-10" dirty="0">
                <a:latin typeface="Arial"/>
                <a:cs typeface="Arial"/>
              </a:rPr>
              <a:t>e</a:t>
            </a:r>
            <a:r>
              <a:rPr sz="1800" dirty="0">
                <a:latin typeface="Arial"/>
                <a:cs typeface="Arial"/>
              </a:rPr>
              <a:t>n</a:t>
            </a:r>
            <a:r>
              <a:rPr sz="1800" spc="10" dirty="0">
                <a:latin typeface="Arial"/>
                <a:cs typeface="Arial"/>
              </a:rPr>
              <a:t> </a:t>
            </a:r>
            <a:r>
              <a:rPr sz="1800" dirty="0">
                <a:latin typeface="Arial"/>
                <a:cs typeface="Arial"/>
              </a:rPr>
              <a:t>F</a:t>
            </a:r>
            <a:r>
              <a:rPr sz="1800" spc="-10" dirty="0">
                <a:latin typeface="Arial"/>
                <a:cs typeface="Arial"/>
              </a:rPr>
              <a:t>a</a:t>
            </a:r>
            <a:r>
              <a:rPr sz="1800" dirty="0">
                <a:latin typeface="Arial"/>
                <a:cs typeface="Arial"/>
              </a:rPr>
              <a:t>c</a:t>
            </a:r>
            <a:r>
              <a:rPr sz="1800" spc="-10" dirty="0">
                <a:latin typeface="Arial"/>
                <a:cs typeface="Arial"/>
              </a:rPr>
              <a:t>hg</a:t>
            </a:r>
            <a:r>
              <a:rPr sz="1800" spc="5" dirty="0">
                <a:latin typeface="Arial"/>
                <a:cs typeface="Arial"/>
              </a:rPr>
              <a:t>e</a:t>
            </a:r>
            <a:r>
              <a:rPr sz="1800" spc="-10" dirty="0">
                <a:latin typeface="Arial"/>
                <a:cs typeface="Arial"/>
              </a:rPr>
              <a:t>b</a:t>
            </a:r>
            <a:r>
              <a:rPr sz="1800" spc="5" dirty="0">
                <a:latin typeface="Arial"/>
                <a:cs typeface="Arial"/>
              </a:rPr>
              <a:t>i</a:t>
            </a:r>
            <a:r>
              <a:rPr sz="1800" spc="-10" dirty="0">
                <a:latin typeface="Arial"/>
                <a:cs typeface="Arial"/>
              </a:rPr>
              <a:t>e</a:t>
            </a:r>
            <a:r>
              <a:rPr sz="1800" dirty="0">
                <a:latin typeface="Arial"/>
                <a:cs typeface="Arial"/>
              </a:rPr>
              <a:t>t</a:t>
            </a:r>
            <a:r>
              <a:rPr sz="1800" spc="-10" dirty="0">
                <a:latin typeface="Arial"/>
                <a:cs typeface="Arial"/>
              </a:rPr>
              <a:t>en </a:t>
            </a:r>
            <a:r>
              <a:rPr sz="1800" dirty="0">
                <a:latin typeface="Arial"/>
                <a:cs typeface="Arial"/>
              </a:rPr>
              <a:t>(Pr</a:t>
            </a:r>
            <a:r>
              <a:rPr sz="1800" spc="-10" dirty="0">
                <a:latin typeface="Arial"/>
                <a:cs typeface="Arial"/>
              </a:rPr>
              <a:t>og</a:t>
            </a:r>
            <a:r>
              <a:rPr sz="1800" dirty="0">
                <a:latin typeface="Arial"/>
                <a:cs typeface="Arial"/>
              </a:rPr>
              <a:t>r</a:t>
            </a:r>
            <a:r>
              <a:rPr sz="1800" spc="-10" dirty="0">
                <a:latin typeface="Arial"/>
                <a:cs typeface="Arial"/>
              </a:rPr>
              <a:t>a</a:t>
            </a:r>
            <a:r>
              <a:rPr sz="1800" dirty="0">
                <a:latin typeface="Arial"/>
                <a:cs typeface="Arial"/>
              </a:rPr>
              <a:t>mm</a:t>
            </a:r>
            <a:r>
              <a:rPr sz="1800" spc="5" dirty="0">
                <a:latin typeface="Arial"/>
                <a:cs typeface="Arial"/>
              </a:rPr>
              <a:t>i</a:t>
            </a:r>
            <a:r>
              <a:rPr sz="1800" spc="-10" dirty="0">
                <a:latin typeface="Arial"/>
                <a:cs typeface="Arial"/>
              </a:rPr>
              <a:t>e</a:t>
            </a:r>
            <a:r>
              <a:rPr sz="1800" dirty="0">
                <a:latin typeface="Arial"/>
                <a:cs typeface="Arial"/>
              </a:rPr>
              <a:t>r</a:t>
            </a:r>
            <a:r>
              <a:rPr sz="1800" spc="5" dirty="0">
                <a:latin typeface="Arial"/>
                <a:cs typeface="Arial"/>
              </a:rPr>
              <a:t>e</a:t>
            </a:r>
            <a:r>
              <a:rPr sz="1800" dirty="0">
                <a:latin typeface="Arial"/>
                <a:cs typeface="Arial"/>
              </a:rPr>
              <a:t>r,</a:t>
            </a:r>
            <a:r>
              <a:rPr sz="1800" spc="5" dirty="0">
                <a:latin typeface="Arial"/>
                <a:cs typeface="Arial"/>
              </a:rPr>
              <a:t> </a:t>
            </a:r>
            <a:r>
              <a:rPr sz="1800" spc="-5" dirty="0">
                <a:latin typeface="Arial"/>
                <a:cs typeface="Arial"/>
              </a:rPr>
              <a:t>U</a:t>
            </a:r>
            <a:r>
              <a:rPr sz="1800" spc="5" dirty="0">
                <a:latin typeface="Arial"/>
                <a:cs typeface="Arial"/>
              </a:rPr>
              <a:t>I</a:t>
            </a:r>
            <a:r>
              <a:rPr sz="1800" dirty="0">
                <a:latin typeface="Arial"/>
                <a:cs typeface="Arial"/>
              </a:rPr>
              <a:t>-</a:t>
            </a:r>
            <a:r>
              <a:rPr sz="1800" spc="-5" dirty="0">
                <a:latin typeface="Arial"/>
                <a:cs typeface="Arial"/>
              </a:rPr>
              <a:t>D</a:t>
            </a:r>
            <a:r>
              <a:rPr sz="1800" spc="-10" dirty="0">
                <a:latin typeface="Arial"/>
                <a:cs typeface="Arial"/>
              </a:rPr>
              <a:t>e</a:t>
            </a:r>
            <a:r>
              <a:rPr sz="1800" dirty="0">
                <a:latin typeface="Arial"/>
                <a:cs typeface="Arial"/>
              </a:rPr>
              <a:t>s</a:t>
            </a:r>
            <a:r>
              <a:rPr sz="1800" spc="-5" dirty="0">
                <a:latin typeface="Arial"/>
                <a:cs typeface="Arial"/>
              </a:rPr>
              <a:t>i</a:t>
            </a:r>
            <a:r>
              <a:rPr sz="1800" spc="-10" dirty="0">
                <a:latin typeface="Arial"/>
                <a:cs typeface="Arial"/>
              </a:rPr>
              <a:t>g</a:t>
            </a:r>
            <a:r>
              <a:rPr sz="1800" spc="5" dirty="0">
                <a:latin typeface="Arial"/>
                <a:cs typeface="Arial"/>
              </a:rPr>
              <a:t>n</a:t>
            </a:r>
            <a:r>
              <a:rPr sz="1800" spc="-10" dirty="0">
                <a:latin typeface="Arial"/>
                <a:cs typeface="Arial"/>
              </a:rPr>
              <a:t>e</a:t>
            </a:r>
            <a:r>
              <a:rPr sz="1800" dirty="0">
                <a:latin typeface="Arial"/>
                <a:cs typeface="Arial"/>
              </a:rPr>
              <a:t>r,</a:t>
            </a:r>
            <a:r>
              <a:rPr sz="1800" spc="5" dirty="0">
                <a:latin typeface="Arial"/>
                <a:cs typeface="Arial"/>
              </a:rPr>
              <a:t> </a:t>
            </a:r>
            <a:r>
              <a:rPr sz="1800" dirty="0">
                <a:latin typeface="Arial"/>
                <a:cs typeface="Arial"/>
              </a:rPr>
              <a:t>…) </a:t>
            </a:r>
            <a:r>
              <a:rPr sz="1800" spc="-10" dirty="0">
                <a:latin typeface="Arial"/>
                <a:cs typeface="Arial"/>
              </a:rPr>
              <a:t>un</a:t>
            </a:r>
            <a:r>
              <a:rPr sz="1800" dirty="0">
                <a:latin typeface="Arial"/>
                <a:cs typeface="Arial"/>
              </a:rPr>
              <a:t>d</a:t>
            </a:r>
            <a:r>
              <a:rPr sz="1800" spc="-5" dirty="0">
                <a:latin typeface="Arial"/>
                <a:cs typeface="Arial"/>
              </a:rPr>
              <a:t> </a:t>
            </a:r>
            <a:r>
              <a:rPr sz="1800" spc="-10" dirty="0">
                <a:latin typeface="Arial"/>
                <a:cs typeface="Arial"/>
              </a:rPr>
              <a:t>o</a:t>
            </a:r>
            <a:r>
              <a:rPr sz="1800" dirty="0">
                <a:latin typeface="Arial"/>
                <a:cs typeface="Arial"/>
              </a:rPr>
              <a:t>r</a:t>
            </a:r>
            <a:r>
              <a:rPr sz="1800" spc="5" dirty="0">
                <a:latin typeface="Arial"/>
                <a:cs typeface="Arial"/>
              </a:rPr>
              <a:t>g</a:t>
            </a:r>
            <a:r>
              <a:rPr sz="1800" spc="-10" dirty="0">
                <a:latin typeface="Arial"/>
                <a:cs typeface="Arial"/>
              </a:rPr>
              <a:t>a</a:t>
            </a:r>
            <a:r>
              <a:rPr sz="1800" spc="5" dirty="0">
                <a:latin typeface="Arial"/>
                <a:cs typeface="Arial"/>
              </a:rPr>
              <a:t>ni</a:t>
            </a:r>
            <a:r>
              <a:rPr sz="1800" dirty="0">
                <a:latin typeface="Arial"/>
                <a:cs typeface="Arial"/>
              </a:rPr>
              <a:t>s</a:t>
            </a:r>
            <a:r>
              <a:rPr sz="1800" spc="-5" dirty="0">
                <a:latin typeface="Arial"/>
                <a:cs typeface="Arial"/>
              </a:rPr>
              <a:t>i</a:t>
            </a:r>
            <a:r>
              <a:rPr sz="1800" spc="-10" dirty="0">
                <a:latin typeface="Arial"/>
                <a:cs typeface="Arial"/>
              </a:rPr>
              <a:t>e</a:t>
            </a:r>
            <a:r>
              <a:rPr sz="1800" dirty="0">
                <a:latin typeface="Arial"/>
                <a:cs typeface="Arial"/>
              </a:rPr>
              <a:t>rt</a:t>
            </a:r>
            <a:r>
              <a:rPr sz="1800" spc="5" dirty="0">
                <a:latin typeface="Arial"/>
                <a:cs typeface="Arial"/>
              </a:rPr>
              <a:t> </a:t>
            </a:r>
            <a:r>
              <a:rPr sz="1800" dirty="0">
                <a:latin typeface="Arial"/>
                <a:cs typeface="Arial"/>
              </a:rPr>
              <a:t>s</a:t>
            </a:r>
            <a:r>
              <a:rPr sz="1800" spc="-5" dirty="0">
                <a:latin typeface="Arial"/>
                <a:cs typeface="Arial"/>
              </a:rPr>
              <a:t>i</a:t>
            </a:r>
            <a:r>
              <a:rPr sz="1800" dirty="0">
                <a:latin typeface="Arial"/>
                <a:cs typeface="Arial"/>
              </a:rPr>
              <a:t>ch</a:t>
            </a:r>
            <a:r>
              <a:rPr sz="1800" spc="-5" dirty="0">
                <a:latin typeface="Arial"/>
                <a:cs typeface="Arial"/>
              </a:rPr>
              <a:t> </a:t>
            </a:r>
            <a:r>
              <a:rPr sz="1800" dirty="0">
                <a:latin typeface="Arial"/>
                <a:cs typeface="Arial"/>
              </a:rPr>
              <a:t>s</a:t>
            </a:r>
            <a:r>
              <a:rPr sz="1800" spc="-10" dirty="0">
                <a:latin typeface="Arial"/>
                <a:cs typeface="Arial"/>
              </a:rPr>
              <a:t>e</a:t>
            </a:r>
            <a:r>
              <a:rPr sz="1800" spc="5" dirty="0">
                <a:latin typeface="Arial"/>
                <a:cs typeface="Arial"/>
              </a:rPr>
              <a:t>l</a:t>
            </a:r>
            <a:r>
              <a:rPr sz="1800" spc="-10" dirty="0">
                <a:latin typeface="Arial"/>
                <a:cs typeface="Arial"/>
              </a:rPr>
              <a:t>b</a:t>
            </a:r>
            <a:r>
              <a:rPr sz="1800" spc="10" dirty="0">
                <a:latin typeface="Arial"/>
                <a:cs typeface="Arial"/>
              </a:rPr>
              <a:t>s</a:t>
            </a:r>
            <a:r>
              <a:rPr sz="1800" dirty="0">
                <a:latin typeface="Arial"/>
                <a:cs typeface="Arial"/>
              </a:rPr>
              <a:t>t.</a:t>
            </a:r>
          </a:p>
          <a:p>
            <a:pPr marL="698500" lvl="1" indent="-228600">
              <a:lnSpc>
                <a:spcPts val="1845"/>
              </a:lnSpc>
              <a:buFont typeface="Times New Roman"/>
              <a:buChar char="•"/>
              <a:tabLst>
                <a:tab pos="698500" algn="l"/>
              </a:tabLst>
            </a:pPr>
            <a:r>
              <a:rPr lang="de-DE" dirty="0">
                <a:latin typeface="Arial"/>
                <a:cs typeface="Arial"/>
              </a:rPr>
              <a:t>Mitglieder</a:t>
            </a:r>
            <a:r>
              <a:rPr lang="de-DE" spc="-10" dirty="0">
                <a:latin typeface="Arial"/>
                <a:cs typeface="Arial"/>
              </a:rPr>
              <a:t> </a:t>
            </a:r>
            <a:r>
              <a:rPr lang="de-DE" dirty="0">
                <a:latin typeface="Arial"/>
                <a:cs typeface="Arial"/>
              </a:rPr>
              <a:t>übernehmen</a:t>
            </a:r>
            <a:r>
              <a:rPr lang="de-DE" spc="-120" dirty="0">
                <a:latin typeface="Arial"/>
                <a:cs typeface="Arial"/>
              </a:rPr>
              <a:t> </a:t>
            </a:r>
            <a:r>
              <a:rPr lang="de-DE" dirty="0">
                <a:latin typeface="Arial"/>
                <a:cs typeface="Arial"/>
              </a:rPr>
              <a:t>Aufgaben,</a:t>
            </a:r>
            <a:r>
              <a:rPr lang="de-DE" spc="-10" dirty="0">
                <a:latin typeface="Arial"/>
                <a:cs typeface="Arial"/>
              </a:rPr>
              <a:t> </a:t>
            </a:r>
            <a:r>
              <a:rPr lang="de-DE" dirty="0">
                <a:latin typeface="Arial"/>
                <a:cs typeface="Arial"/>
              </a:rPr>
              <a:t>bekommen</a:t>
            </a:r>
            <a:r>
              <a:rPr lang="de-DE" spc="-10" dirty="0">
                <a:latin typeface="Arial"/>
                <a:cs typeface="Arial"/>
              </a:rPr>
              <a:t> </a:t>
            </a:r>
            <a:r>
              <a:rPr lang="de-DE" dirty="0">
                <a:latin typeface="Arial"/>
                <a:cs typeface="Arial"/>
              </a:rPr>
              <a:t>sie</a:t>
            </a:r>
            <a:r>
              <a:rPr lang="de-DE" spc="-10" dirty="0">
                <a:latin typeface="Arial"/>
                <a:cs typeface="Arial"/>
              </a:rPr>
              <a:t> </a:t>
            </a:r>
            <a:r>
              <a:rPr lang="de-DE" dirty="0">
                <a:latin typeface="Arial"/>
                <a:cs typeface="Arial"/>
              </a:rPr>
              <a:t>nicht</a:t>
            </a:r>
            <a:r>
              <a:rPr lang="de-DE" spc="-10" dirty="0">
                <a:latin typeface="Arial"/>
                <a:cs typeface="Arial"/>
              </a:rPr>
              <a:t> </a:t>
            </a:r>
            <a:r>
              <a:rPr lang="de-DE" dirty="0" smtClean="0">
                <a:latin typeface="Arial"/>
                <a:cs typeface="Arial"/>
              </a:rPr>
              <a:t>zugewiesen.</a:t>
            </a:r>
            <a:endParaRPr lang="de-DE" dirty="0">
              <a:latin typeface="Arial"/>
              <a:cs typeface="Arial"/>
            </a:endParaRPr>
          </a:p>
          <a:p>
            <a:pPr marL="698500" lvl="1" indent="-228600">
              <a:lnSpc>
                <a:spcPts val="1845"/>
              </a:lnSpc>
              <a:buFont typeface="Times New Roman"/>
              <a:buChar char="•"/>
              <a:tabLst>
                <a:tab pos="698500" algn="l"/>
              </a:tabLst>
            </a:pPr>
            <a:r>
              <a:rPr sz="1800" dirty="0" err="1" smtClean="0">
                <a:latin typeface="Arial"/>
                <a:cs typeface="Arial"/>
              </a:rPr>
              <a:t>M</a:t>
            </a:r>
            <a:r>
              <a:rPr sz="1800" spc="-5" dirty="0" err="1" smtClean="0">
                <a:latin typeface="Arial"/>
                <a:cs typeface="Arial"/>
              </a:rPr>
              <a:t>i</a:t>
            </a:r>
            <a:r>
              <a:rPr sz="1800" dirty="0" err="1" smtClean="0">
                <a:latin typeface="Arial"/>
                <a:cs typeface="Arial"/>
              </a:rPr>
              <a:t>t</a:t>
            </a:r>
            <a:r>
              <a:rPr sz="1800" spc="-10" dirty="0" err="1" smtClean="0">
                <a:latin typeface="Arial"/>
                <a:cs typeface="Arial"/>
              </a:rPr>
              <a:t>g</a:t>
            </a:r>
            <a:r>
              <a:rPr sz="1800" spc="-5" dirty="0" err="1" smtClean="0">
                <a:latin typeface="Arial"/>
                <a:cs typeface="Arial"/>
              </a:rPr>
              <a:t>li</a:t>
            </a:r>
            <a:r>
              <a:rPr sz="1800" spc="5" dirty="0" err="1" smtClean="0">
                <a:latin typeface="Arial"/>
                <a:cs typeface="Arial"/>
              </a:rPr>
              <a:t>e</a:t>
            </a:r>
            <a:r>
              <a:rPr sz="1800" spc="-10" dirty="0" err="1" smtClean="0">
                <a:latin typeface="Arial"/>
                <a:cs typeface="Arial"/>
              </a:rPr>
              <a:t>de</a:t>
            </a:r>
            <a:r>
              <a:rPr sz="1800" dirty="0" err="1" smtClean="0">
                <a:latin typeface="Arial"/>
                <a:cs typeface="Arial"/>
              </a:rPr>
              <a:t>r</a:t>
            </a:r>
            <a:r>
              <a:rPr sz="1800" dirty="0" smtClean="0">
                <a:latin typeface="Arial"/>
                <a:cs typeface="Arial"/>
              </a:rPr>
              <a:t> </a:t>
            </a:r>
            <a:r>
              <a:rPr sz="1800" spc="5" dirty="0">
                <a:latin typeface="Arial"/>
                <a:cs typeface="Arial"/>
              </a:rPr>
              <a:t>e</a:t>
            </a:r>
            <a:r>
              <a:rPr sz="1800" spc="-5" dirty="0">
                <a:latin typeface="Arial"/>
                <a:cs typeface="Arial"/>
              </a:rPr>
              <a:t>i</a:t>
            </a:r>
            <a:r>
              <a:rPr sz="1800" spc="5" dirty="0">
                <a:latin typeface="Arial"/>
                <a:cs typeface="Arial"/>
              </a:rPr>
              <a:t>ne</a:t>
            </a:r>
            <a:r>
              <a:rPr sz="1800" dirty="0">
                <a:latin typeface="Arial"/>
                <a:cs typeface="Arial"/>
              </a:rPr>
              <a:t>s</a:t>
            </a:r>
            <a:r>
              <a:rPr sz="1800" spc="-10" dirty="0">
                <a:latin typeface="Arial"/>
                <a:cs typeface="Arial"/>
              </a:rPr>
              <a:t> </a:t>
            </a:r>
            <a:r>
              <a:rPr sz="1800" spc="15" dirty="0">
                <a:latin typeface="Arial"/>
                <a:cs typeface="Arial"/>
              </a:rPr>
              <a:t>T</a:t>
            </a:r>
            <a:r>
              <a:rPr sz="1800" spc="-10" dirty="0">
                <a:latin typeface="Arial"/>
                <a:cs typeface="Arial"/>
              </a:rPr>
              <a:t>ea</a:t>
            </a:r>
            <a:r>
              <a:rPr sz="1800" dirty="0">
                <a:latin typeface="Arial"/>
                <a:cs typeface="Arial"/>
              </a:rPr>
              <a:t>ms k</a:t>
            </a:r>
            <a:r>
              <a:rPr sz="1800" spc="-10" dirty="0">
                <a:latin typeface="Arial"/>
                <a:cs typeface="Arial"/>
              </a:rPr>
              <a:t>ön</a:t>
            </a:r>
            <a:r>
              <a:rPr sz="1800" spc="5" dirty="0">
                <a:latin typeface="Arial"/>
                <a:cs typeface="Arial"/>
              </a:rPr>
              <a:t>n</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s</a:t>
            </a:r>
            <a:r>
              <a:rPr sz="1800" spc="-5" dirty="0">
                <a:latin typeface="Arial"/>
                <a:cs typeface="Arial"/>
              </a:rPr>
              <a:t>i</a:t>
            </a:r>
            <a:r>
              <a:rPr sz="1800" dirty="0">
                <a:latin typeface="Arial"/>
                <a:cs typeface="Arial"/>
              </a:rPr>
              <a:t>ch</a:t>
            </a:r>
            <a:r>
              <a:rPr sz="1800" spc="-5" dirty="0">
                <a:latin typeface="Arial"/>
                <a:cs typeface="Arial"/>
              </a:rPr>
              <a:t> </a:t>
            </a:r>
            <a:r>
              <a:rPr sz="1800" spc="5" dirty="0">
                <a:latin typeface="Arial"/>
                <a:cs typeface="Arial"/>
              </a:rPr>
              <a:t>n</a:t>
            </a:r>
            <a:r>
              <a:rPr sz="1800" spc="-10" dirty="0">
                <a:latin typeface="Arial"/>
                <a:cs typeface="Arial"/>
              </a:rPr>
              <a:t>u</a:t>
            </a:r>
            <a:r>
              <a:rPr sz="1800" dirty="0">
                <a:latin typeface="Arial"/>
                <a:cs typeface="Arial"/>
              </a:rPr>
              <a:t>r </a:t>
            </a:r>
            <a:r>
              <a:rPr sz="1800" spc="20" dirty="0">
                <a:latin typeface="Arial"/>
                <a:cs typeface="Arial"/>
              </a:rPr>
              <a:t>z</a:t>
            </a:r>
            <a:r>
              <a:rPr sz="1800" spc="-30" dirty="0">
                <a:latin typeface="Arial"/>
                <a:cs typeface="Arial"/>
              </a:rPr>
              <a:t>w</a:t>
            </a:r>
            <a:r>
              <a:rPr sz="1800" spc="5" dirty="0">
                <a:latin typeface="Arial"/>
                <a:cs typeface="Arial"/>
              </a:rPr>
              <a:t>i</a:t>
            </a:r>
            <a:r>
              <a:rPr sz="1800" dirty="0">
                <a:latin typeface="Arial"/>
                <a:cs typeface="Arial"/>
              </a:rPr>
              <a:t>sc</a:t>
            </a:r>
            <a:r>
              <a:rPr sz="1800" spc="-10" dirty="0">
                <a:latin typeface="Arial"/>
                <a:cs typeface="Arial"/>
              </a:rPr>
              <a:t>he</a:t>
            </a:r>
            <a:r>
              <a:rPr sz="1800" dirty="0">
                <a:latin typeface="Arial"/>
                <a:cs typeface="Arial"/>
              </a:rPr>
              <a:t>n</a:t>
            </a:r>
            <a:r>
              <a:rPr sz="1800" spc="-5" dirty="0">
                <a:latin typeface="Arial"/>
                <a:cs typeface="Arial"/>
              </a:rPr>
              <a:t> </a:t>
            </a:r>
            <a:r>
              <a:rPr sz="1800" dirty="0">
                <a:latin typeface="Arial"/>
                <a:cs typeface="Arial"/>
              </a:rPr>
              <a:t>S</a:t>
            </a:r>
            <a:r>
              <a:rPr sz="1800" spc="-10" dirty="0">
                <a:latin typeface="Arial"/>
                <a:cs typeface="Arial"/>
              </a:rPr>
              <a:t>p</a:t>
            </a:r>
            <a:r>
              <a:rPr sz="1800" spc="10" dirty="0">
                <a:latin typeface="Arial"/>
                <a:cs typeface="Arial"/>
              </a:rPr>
              <a:t>r</a:t>
            </a:r>
            <a:r>
              <a:rPr sz="1800" spc="-5" dirty="0">
                <a:latin typeface="Arial"/>
                <a:cs typeface="Arial"/>
              </a:rPr>
              <a:t>i</a:t>
            </a:r>
            <a:r>
              <a:rPr sz="1800" spc="-10" dirty="0">
                <a:latin typeface="Arial"/>
                <a:cs typeface="Arial"/>
              </a:rPr>
              <a:t>n</a:t>
            </a:r>
            <a:r>
              <a:rPr sz="1800" dirty="0">
                <a:latin typeface="Arial"/>
                <a:cs typeface="Arial"/>
              </a:rPr>
              <a:t>ts</a:t>
            </a:r>
            <a:r>
              <a:rPr sz="1800" spc="15" dirty="0">
                <a:latin typeface="Arial"/>
                <a:cs typeface="Arial"/>
              </a:rPr>
              <a:t> </a:t>
            </a:r>
            <a:r>
              <a:rPr sz="1800" spc="-10" dirty="0">
                <a:latin typeface="Arial"/>
                <a:cs typeface="Arial"/>
              </a:rPr>
              <a:t>än</a:t>
            </a:r>
            <a:r>
              <a:rPr sz="1800" spc="5" dirty="0">
                <a:latin typeface="Arial"/>
                <a:cs typeface="Arial"/>
              </a:rPr>
              <a:t>d</a:t>
            </a:r>
            <a:r>
              <a:rPr sz="1800" spc="-10" dirty="0">
                <a:latin typeface="Arial"/>
                <a:cs typeface="Arial"/>
              </a:rPr>
              <a:t>e</a:t>
            </a:r>
            <a:r>
              <a:rPr sz="1800" dirty="0">
                <a:latin typeface="Arial"/>
                <a:cs typeface="Arial"/>
              </a:rPr>
              <a:t>r</a:t>
            </a:r>
            <a:r>
              <a:rPr sz="1800" spc="-10" dirty="0">
                <a:latin typeface="Arial"/>
                <a:cs typeface="Arial"/>
              </a:rPr>
              <a:t>n.</a:t>
            </a:r>
            <a:endParaRPr sz="1800" dirty="0">
              <a:latin typeface="Arial"/>
              <a:cs typeface="Arial"/>
            </a:endParaRPr>
          </a:p>
        </p:txBody>
      </p:sp>
    </p:spTree>
    <p:extLst>
      <p:ext uri="{BB962C8B-B14F-4D97-AF65-F5344CB8AC3E}">
        <p14:creationId xmlns:p14="http://schemas.microsoft.com/office/powerpoint/2010/main" val="1705645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939"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0" y="2901950"/>
            <a:ext cx="9144000" cy="984885"/>
          </a:xfrm>
          <a:prstGeom prst="rect">
            <a:avLst/>
          </a:prstGeom>
        </p:spPr>
        <p:txBody>
          <a:bodyPr vert="horz" wrap="square" lIns="0" tIns="0" rIns="0" bIns="0" rtlCol="0">
            <a:spAutoFit/>
          </a:bodyPr>
          <a:lstStyle/>
          <a:p>
            <a:pPr marL="24765" algn="ctr">
              <a:lnSpc>
                <a:spcPct val="100000"/>
              </a:lnSpc>
            </a:pPr>
            <a:r>
              <a:rPr lang="de-DE" sz="3200" spc="-5" dirty="0" err="1">
                <a:latin typeface="Arial"/>
                <a:cs typeface="Arial"/>
              </a:rPr>
              <a:t>Scrum</a:t>
            </a:r>
            <a:r>
              <a:rPr lang="de-DE" sz="3200" spc="-5" dirty="0">
                <a:latin typeface="Arial"/>
                <a:cs typeface="Arial"/>
              </a:rPr>
              <a:t> Konzept Nr. </a:t>
            </a:r>
            <a:r>
              <a:rPr lang="de-DE" sz="3200" spc="-5" dirty="0" smtClean="0">
                <a:latin typeface="Arial"/>
                <a:cs typeface="Arial"/>
              </a:rPr>
              <a:t>2:</a:t>
            </a:r>
            <a:r>
              <a:rPr lang="de-DE" sz="3200" spc="-5" dirty="0">
                <a:latin typeface="Arial"/>
                <a:cs typeface="Arial"/>
              </a:rPr>
              <a:t/>
            </a:r>
            <a:br>
              <a:rPr lang="de-DE" sz="3200" spc="-5" dirty="0">
                <a:latin typeface="Arial"/>
                <a:cs typeface="Arial"/>
              </a:rPr>
            </a:br>
            <a:r>
              <a:rPr sz="3200" spc="-5" dirty="0" smtClean="0">
                <a:latin typeface="Arial"/>
                <a:cs typeface="Arial"/>
              </a:rPr>
              <a:t>Sc</a:t>
            </a:r>
            <a:r>
              <a:rPr sz="3200" dirty="0" smtClean="0">
                <a:latin typeface="Arial"/>
                <a:cs typeface="Arial"/>
              </a:rPr>
              <a:t>r</a:t>
            </a:r>
            <a:r>
              <a:rPr sz="3200" spc="-5" dirty="0" smtClean="0">
                <a:latin typeface="Arial"/>
                <a:cs typeface="Arial"/>
              </a:rPr>
              <a:t>um</a:t>
            </a:r>
            <a:r>
              <a:rPr lang="de-DE" sz="3200" spc="-5" dirty="0" smtClean="0">
                <a:latin typeface="Arial"/>
                <a:cs typeface="Arial"/>
              </a:rPr>
              <a:t> Artefakte</a:t>
            </a:r>
            <a:endParaRPr sz="3200" spc="-5" dirty="0">
              <a:latin typeface="Arial"/>
              <a:cs typeface="Arial"/>
            </a:endParaRPr>
          </a:p>
        </p:txBody>
      </p:sp>
    </p:spTree>
    <p:extLst>
      <p:ext uri="{BB962C8B-B14F-4D97-AF65-F5344CB8AC3E}">
        <p14:creationId xmlns:p14="http://schemas.microsoft.com/office/powerpoint/2010/main" val="765431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152400" y="844550"/>
            <a:ext cx="8610600" cy="3667671"/>
          </a:xfrm>
          <a:prstGeom prst="rect">
            <a:avLst/>
          </a:prstGeom>
        </p:spPr>
        <p:txBody>
          <a:bodyPr vert="horz" wrap="square" lIns="0" tIns="0" rIns="0" bIns="0" rtlCol="0">
            <a:spAutoFit/>
          </a:bodyPr>
          <a:lstStyle/>
          <a:p>
            <a:pPr marL="241300" indent="-228600">
              <a:lnSpc>
                <a:spcPts val="2010"/>
              </a:lnSpc>
              <a:buFont typeface="Times New Roman"/>
              <a:buChar char="•"/>
              <a:tabLst>
                <a:tab pos="241935" algn="l"/>
              </a:tabLst>
            </a:pPr>
            <a:r>
              <a:rPr lang="de-DE" sz="1800" b="1" dirty="0" err="1" smtClean="0">
                <a:latin typeface="Arial"/>
                <a:cs typeface="Arial"/>
              </a:rPr>
              <a:t>Product</a:t>
            </a:r>
            <a:r>
              <a:rPr lang="de-DE" sz="1800" b="1" dirty="0" smtClean="0">
                <a:latin typeface="Arial"/>
                <a:cs typeface="Arial"/>
              </a:rPr>
              <a:t> </a:t>
            </a:r>
            <a:r>
              <a:rPr lang="de-DE" sz="1800" b="1" dirty="0" err="1" smtClean="0">
                <a:latin typeface="Arial"/>
                <a:cs typeface="Arial"/>
              </a:rPr>
              <a:t>Backlog</a:t>
            </a:r>
            <a:r>
              <a:rPr lang="de-DE" sz="1800" b="1" dirty="0" smtClean="0">
                <a:latin typeface="Arial"/>
                <a:cs typeface="Arial"/>
              </a:rPr>
              <a:t> (</a:t>
            </a:r>
            <a:r>
              <a:rPr sz="1800" b="1" dirty="0" err="1" smtClean="0">
                <a:latin typeface="Arial"/>
                <a:cs typeface="Arial"/>
              </a:rPr>
              <a:t>A</a:t>
            </a:r>
            <a:r>
              <a:rPr sz="1800" b="1" spc="-10" dirty="0" err="1" smtClean="0">
                <a:latin typeface="Arial"/>
                <a:cs typeface="Arial"/>
              </a:rPr>
              <a:t>n</a:t>
            </a:r>
            <a:r>
              <a:rPr sz="1800" b="1" dirty="0" err="1" smtClean="0">
                <a:latin typeface="Arial"/>
                <a:cs typeface="Arial"/>
              </a:rPr>
              <a:t>f</a:t>
            </a:r>
            <a:r>
              <a:rPr sz="1800" b="1" spc="-10" dirty="0" err="1" smtClean="0">
                <a:latin typeface="Arial"/>
                <a:cs typeface="Arial"/>
              </a:rPr>
              <a:t>o</a:t>
            </a:r>
            <a:r>
              <a:rPr sz="1800" b="1" dirty="0" err="1" smtClean="0">
                <a:latin typeface="Arial"/>
                <a:cs typeface="Arial"/>
              </a:rPr>
              <a:t>r</a:t>
            </a:r>
            <a:r>
              <a:rPr sz="1800" b="1" spc="-10" dirty="0" err="1" smtClean="0">
                <a:latin typeface="Arial"/>
                <a:cs typeface="Arial"/>
              </a:rPr>
              <a:t>de</a:t>
            </a:r>
            <a:r>
              <a:rPr sz="1800" b="1" spc="10" dirty="0" err="1" smtClean="0">
                <a:latin typeface="Arial"/>
                <a:cs typeface="Arial"/>
              </a:rPr>
              <a:t>r</a:t>
            </a:r>
            <a:r>
              <a:rPr sz="1800" b="1" spc="-10" dirty="0" err="1" smtClean="0">
                <a:latin typeface="Arial"/>
                <a:cs typeface="Arial"/>
              </a:rPr>
              <a:t>u</a:t>
            </a:r>
            <a:r>
              <a:rPr sz="1800" b="1" spc="5" dirty="0" err="1" smtClean="0">
                <a:latin typeface="Arial"/>
                <a:cs typeface="Arial"/>
              </a:rPr>
              <a:t>n</a:t>
            </a:r>
            <a:r>
              <a:rPr sz="1800" b="1" spc="-10" dirty="0" err="1" smtClean="0">
                <a:latin typeface="Arial"/>
                <a:cs typeface="Arial"/>
              </a:rPr>
              <a:t>g</a:t>
            </a:r>
            <a:r>
              <a:rPr sz="1800" b="1" dirty="0" err="1" smtClean="0">
                <a:latin typeface="Arial"/>
                <a:cs typeface="Arial"/>
              </a:rPr>
              <a:t>s</a:t>
            </a:r>
            <a:r>
              <a:rPr sz="1800" b="1" spc="-5" dirty="0" err="1" smtClean="0">
                <a:latin typeface="Arial"/>
                <a:cs typeface="Arial"/>
              </a:rPr>
              <a:t>l</a:t>
            </a:r>
            <a:r>
              <a:rPr sz="1800" b="1" spc="5" dirty="0" err="1" smtClean="0">
                <a:latin typeface="Arial"/>
                <a:cs typeface="Arial"/>
              </a:rPr>
              <a:t>i</a:t>
            </a:r>
            <a:r>
              <a:rPr sz="1800" b="1" dirty="0" err="1" smtClean="0">
                <a:latin typeface="Arial"/>
                <a:cs typeface="Arial"/>
              </a:rPr>
              <a:t>ste</a:t>
            </a:r>
            <a:r>
              <a:rPr sz="1800" b="1" spc="-10" dirty="0" smtClean="0">
                <a:latin typeface="Arial"/>
                <a:cs typeface="Arial"/>
              </a:rPr>
              <a:t>)</a:t>
            </a:r>
            <a:endParaRPr lang="de-DE" sz="1800" b="1" spc="-10" dirty="0" smtClean="0">
              <a:latin typeface="Arial"/>
              <a:cs typeface="Arial"/>
            </a:endParaRPr>
          </a:p>
          <a:p>
            <a:pPr marL="241300" indent="-228600">
              <a:lnSpc>
                <a:spcPts val="2010"/>
              </a:lnSpc>
              <a:buFont typeface="Times New Roman"/>
              <a:buChar char="•"/>
              <a:tabLst>
                <a:tab pos="241935" algn="l"/>
              </a:tabLst>
            </a:pPr>
            <a:endParaRPr sz="1800" b="1" dirty="0">
              <a:latin typeface="Arial"/>
              <a:cs typeface="Arial"/>
            </a:endParaRPr>
          </a:p>
          <a:p>
            <a:pPr marL="698500" lvl="1" indent="-228600">
              <a:lnSpc>
                <a:spcPts val="1864"/>
              </a:lnSpc>
              <a:buFont typeface="Times New Roman"/>
              <a:buChar char="•"/>
              <a:tabLst>
                <a:tab pos="699135" algn="l"/>
              </a:tabLst>
            </a:pPr>
            <a:r>
              <a:rPr lang="de-DE" dirty="0" smtClean="0">
                <a:latin typeface="Arial"/>
                <a:cs typeface="Arial"/>
              </a:rPr>
              <a:t>Enthält eine </a:t>
            </a:r>
            <a:r>
              <a:rPr lang="de-DE" dirty="0">
                <a:latin typeface="Arial"/>
                <a:cs typeface="Arial"/>
              </a:rPr>
              <a:t>Liste aller gewünschten funktionalen und nicht-funktionalen Pr</a:t>
            </a:r>
            <a:r>
              <a:rPr lang="de-DE" spc="5" dirty="0">
                <a:latin typeface="Arial"/>
                <a:cs typeface="Arial"/>
              </a:rPr>
              <a:t>o</a:t>
            </a:r>
            <a:r>
              <a:rPr lang="de-DE" spc="-10" dirty="0">
                <a:latin typeface="Arial"/>
                <a:cs typeface="Arial"/>
              </a:rPr>
              <a:t>du</a:t>
            </a:r>
            <a:r>
              <a:rPr lang="de-DE" dirty="0">
                <a:latin typeface="Arial"/>
                <a:cs typeface="Arial"/>
              </a:rPr>
              <a:t>kt</a:t>
            </a:r>
            <a:r>
              <a:rPr lang="de-DE" spc="-10" dirty="0">
                <a:latin typeface="Arial"/>
                <a:cs typeface="Arial"/>
              </a:rPr>
              <a:t>an</a:t>
            </a:r>
            <a:r>
              <a:rPr lang="de-DE" spc="15" dirty="0">
                <a:latin typeface="Arial"/>
                <a:cs typeface="Arial"/>
              </a:rPr>
              <a:t>f</a:t>
            </a:r>
            <a:r>
              <a:rPr lang="de-DE" spc="-10" dirty="0">
                <a:latin typeface="Arial"/>
                <a:cs typeface="Arial"/>
              </a:rPr>
              <a:t>o</a:t>
            </a:r>
            <a:r>
              <a:rPr lang="de-DE" dirty="0">
                <a:latin typeface="Arial"/>
                <a:cs typeface="Arial"/>
              </a:rPr>
              <a:t>r</a:t>
            </a:r>
            <a:r>
              <a:rPr lang="de-DE" spc="-10" dirty="0">
                <a:latin typeface="Arial"/>
                <a:cs typeface="Arial"/>
              </a:rPr>
              <a:t>de</a:t>
            </a:r>
            <a:r>
              <a:rPr lang="de-DE" spc="10" dirty="0">
                <a:latin typeface="Arial"/>
                <a:cs typeface="Arial"/>
              </a:rPr>
              <a:t>r</a:t>
            </a:r>
            <a:r>
              <a:rPr lang="de-DE" spc="-10" dirty="0">
                <a:latin typeface="Arial"/>
                <a:cs typeface="Arial"/>
              </a:rPr>
              <a:t>u</a:t>
            </a:r>
            <a:r>
              <a:rPr lang="de-DE" spc="5" dirty="0">
                <a:latin typeface="Arial"/>
                <a:cs typeface="Arial"/>
              </a:rPr>
              <a:t>n</a:t>
            </a:r>
            <a:r>
              <a:rPr lang="de-DE" spc="-10" dirty="0">
                <a:latin typeface="Arial"/>
                <a:cs typeface="Arial"/>
              </a:rPr>
              <a:t>ge</a:t>
            </a:r>
            <a:r>
              <a:rPr lang="de-DE" dirty="0">
                <a:latin typeface="Arial"/>
                <a:cs typeface="Arial"/>
              </a:rPr>
              <a:t>n</a:t>
            </a:r>
            <a:r>
              <a:rPr lang="de-DE" dirty="0" smtClean="0">
                <a:latin typeface="Arial"/>
                <a:cs typeface="Arial"/>
              </a:rPr>
              <a:t> zum Beispiel in Gestalt von User Stories</a:t>
            </a:r>
            <a:endParaRPr sz="1800" dirty="0">
              <a:latin typeface="Arial"/>
              <a:cs typeface="Arial"/>
            </a:endParaRPr>
          </a:p>
          <a:p>
            <a:pPr marL="698500" marR="120014" lvl="1" indent="-228600">
              <a:lnSpc>
                <a:spcPts val="1860"/>
              </a:lnSpc>
              <a:spcBef>
                <a:spcPts val="165"/>
              </a:spcBef>
              <a:buFont typeface="Times New Roman"/>
              <a:buChar char="•"/>
              <a:tabLst>
                <a:tab pos="699135" algn="l"/>
              </a:tabLst>
            </a:pPr>
            <a:r>
              <a:rPr lang="de-DE" dirty="0" smtClean="0">
                <a:latin typeface="Arial"/>
                <a:cs typeface="Arial"/>
              </a:rPr>
              <a:t>Jeder </a:t>
            </a:r>
            <a:r>
              <a:rPr lang="de-DE" dirty="0">
                <a:latin typeface="Arial"/>
                <a:cs typeface="Arial"/>
              </a:rPr>
              <a:t>Eintrag </a:t>
            </a:r>
            <a:r>
              <a:rPr lang="de-DE" dirty="0" smtClean="0">
                <a:latin typeface="Arial"/>
                <a:cs typeface="Arial"/>
              </a:rPr>
              <a:t>soll wertvoll </a:t>
            </a:r>
            <a:r>
              <a:rPr lang="de-DE" dirty="0">
                <a:latin typeface="Arial"/>
                <a:cs typeface="Arial"/>
              </a:rPr>
              <a:t>für Benutzer des </a:t>
            </a:r>
            <a:r>
              <a:rPr lang="de-DE" dirty="0" smtClean="0">
                <a:latin typeface="Arial"/>
                <a:cs typeface="Arial"/>
              </a:rPr>
              <a:t>Produkts </a:t>
            </a:r>
            <a:r>
              <a:rPr lang="de-DE" dirty="0">
                <a:latin typeface="Arial"/>
                <a:cs typeface="Arial"/>
              </a:rPr>
              <a:t>oder Kunden </a:t>
            </a:r>
            <a:r>
              <a:rPr lang="de-DE" dirty="0" smtClean="0">
                <a:latin typeface="Arial"/>
                <a:cs typeface="Arial"/>
              </a:rPr>
              <a:t>sein</a:t>
            </a:r>
          </a:p>
          <a:p>
            <a:pPr marL="698500" marR="120014" lvl="1" indent="-228600">
              <a:lnSpc>
                <a:spcPts val="1860"/>
              </a:lnSpc>
              <a:spcBef>
                <a:spcPts val="165"/>
              </a:spcBef>
              <a:buFont typeface="Times New Roman"/>
              <a:buChar char="•"/>
              <a:tabLst>
                <a:tab pos="699135" algn="l"/>
              </a:tabLst>
            </a:pPr>
            <a:r>
              <a:rPr lang="de-DE" dirty="0" smtClean="0">
                <a:latin typeface="Arial"/>
                <a:cs typeface="Arial"/>
              </a:rPr>
              <a:t>Wird vom </a:t>
            </a:r>
            <a:r>
              <a:rPr lang="de-DE" dirty="0">
                <a:latin typeface="Arial"/>
                <a:cs typeface="Arial"/>
              </a:rPr>
              <a:t>Produkt-</a:t>
            </a:r>
            <a:r>
              <a:rPr lang="de-DE" dirty="0" err="1">
                <a:latin typeface="Arial"/>
                <a:cs typeface="Arial"/>
              </a:rPr>
              <a:t>Owner</a:t>
            </a:r>
            <a:r>
              <a:rPr lang="de-DE" dirty="0">
                <a:latin typeface="Arial"/>
                <a:cs typeface="Arial"/>
              </a:rPr>
              <a:t> </a:t>
            </a:r>
            <a:r>
              <a:rPr lang="de-DE" dirty="0" smtClean="0">
                <a:latin typeface="Arial"/>
                <a:cs typeface="Arial"/>
              </a:rPr>
              <a:t>priorisiert und vom Team geschätzt</a:t>
            </a:r>
            <a:endParaRPr lang="de-DE" dirty="0">
              <a:latin typeface="Arial"/>
              <a:cs typeface="Arial"/>
            </a:endParaRPr>
          </a:p>
          <a:p>
            <a:pPr marL="698500" marR="120014" lvl="1" indent="-228600">
              <a:lnSpc>
                <a:spcPts val="1860"/>
              </a:lnSpc>
              <a:spcBef>
                <a:spcPts val="165"/>
              </a:spcBef>
              <a:buFont typeface="Times New Roman"/>
              <a:buChar char="•"/>
              <a:tabLst>
                <a:tab pos="699135" algn="l"/>
              </a:tabLst>
            </a:pPr>
            <a:r>
              <a:rPr lang="de-DE" dirty="0">
                <a:latin typeface="Arial"/>
                <a:cs typeface="Arial"/>
              </a:rPr>
              <a:t>Höher priorisierte Einträge sind detaillierter dargestellt</a:t>
            </a:r>
          </a:p>
          <a:p>
            <a:pPr marL="698500" marR="120014" lvl="1" indent="-228600">
              <a:lnSpc>
                <a:spcPts val="1860"/>
              </a:lnSpc>
              <a:spcBef>
                <a:spcPts val="165"/>
              </a:spcBef>
              <a:buFont typeface="Times New Roman"/>
              <a:buChar char="•"/>
              <a:tabLst>
                <a:tab pos="699135" algn="l"/>
              </a:tabLst>
            </a:pPr>
            <a:r>
              <a:rPr lang="de-DE" dirty="0">
                <a:latin typeface="Arial"/>
                <a:cs typeface="Arial"/>
              </a:rPr>
              <a:t>Sichtbar für alle und jeder kann Einträge </a:t>
            </a:r>
            <a:r>
              <a:rPr lang="de-DE" dirty="0" smtClean="0">
                <a:latin typeface="Arial"/>
                <a:cs typeface="Arial"/>
              </a:rPr>
              <a:t>beisteuern</a:t>
            </a:r>
          </a:p>
          <a:p>
            <a:pPr marL="698500" lvl="1" indent="-228600">
              <a:lnSpc>
                <a:spcPts val="1964"/>
              </a:lnSpc>
              <a:buFont typeface="Times New Roman"/>
              <a:buChar char="•"/>
              <a:tabLst>
                <a:tab pos="241300" algn="l"/>
              </a:tabLst>
            </a:pPr>
            <a:r>
              <a:rPr lang="de-DE" dirty="0">
                <a:latin typeface="Arial"/>
                <a:cs typeface="Arial"/>
              </a:rPr>
              <a:t>E</a:t>
            </a:r>
            <a:r>
              <a:rPr lang="de-DE" spc="-10" dirty="0">
                <a:latin typeface="Arial"/>
                <a:cs typeface="Arial"/>
              </a:rPr>
              <a:t>n</a:t>
            </a:r>
            <a:r>
              <a:rPr lang="de-DE" dirty="0">
                <a:latin typeface="Arial"/>
                <a:cs typeface="Arial"/>
              </a:rPr>
              <a:t>t</a:t>
            </a:r>
            <a:r>
              <a:rPr lang="de-DE" spc="-10" dirty="0">
                <a:latin typeface="Arial"/>
                <a:cs typeface="Arial"/>
              </a:rPr>
              <a:t>hä</a:t>
            </a:r>
            <a:r>
              <a:rPr lang="de-DE" spc="-5" dirty="0">
                <a:latin typeface="Arial"/>
                <a:cs typeface="Arial"/>
              </a:rPr>
              <a:t>l</a:t>
            </a:r>
            <a:r>
              <a:rPr lang="de-DE" dirty="0">
                <a:latin typeface="Arial"/>
                <a:cs typeface="Arial"/>
              </a:rPr>
              <a:t>t</a:t>
            </a:r>
            <a:r>
              <a:rPr lang="de-DE" spc="5" dirty="0">
                <a:latin typeface="Arial"/>
                <a:cs typeface="Arial"/>
              </a:rPr>
              <a:t> </a:t>
            </a:r>
            <a:r>
              <a:rPr lang="de-DE" spc="-10" dirty="0">
                <a:latin typeface="Arial"/>
                <a:cs typeface="Arial"/>
              </a:rPr>
              <a:t>auch </a:t>
            </a:r>
            <a:r>
              <a:rPr lang="de-DE" spc="5" dirty="0">
                <a:latin typeface="Arial"/>
                <a:cs typeface="Arial"/>
              </a:rPr>
              <a:t>e</a:t>
            </a:r>
            <a:r>
              <a:rPr lang="de-DE" spc="-5" dirty="0">
                <a:latin typeface="Arial"/>
                <a:cs typeface="Arial"/>
              </a:rPr>
              <a:t>i</a:t>
            </a:r>
            <a:r>
              <a:rPr lang="de-DE" spc="5" dirty="0">
                <a:latin typeface="Arial"/>
                <a:cs typeface="Arial"/>
              </a:rPr>
              <a:t>n</a:t>
            </a:r>
            <a:r>
              <a:rPr lang="de-DE" dirty="0">
                <a:latin typeface="Arial"/>
                <a:cs typeface="Arial"/>
              </a:rPr>
              <a:t>e</a:t>
            </a:r>
            <a:r>
              <a:rPr lang="de-DE" spc="-5" dirty="0">
                <a:latin typeface="Arial"/>
                <a:cs typeface="Arial"/>
              </a:rPr>
              <a:t> </a:t>
            </a:r>
            <a:r>
              <a:rPr lang="de-DE" spc="5" dirty="0">
                <a:latin typeface="Arial"/>
                <a:cs typeface="Arial"/>
              </a:rPr>
              <a:t>L</a:t>
            </a:r>
            <a:r>
              <a:rPr lang="de-DE" spc="-5" dirty="0">
                <a:latin typeface="Arial"/>
                <a:cs typeface="Arial"/>
              </a:rPr>
              <a:t>i</a:t>
            </a:r>
            <a:r>
              <a:rPr lang="de-DE" dirty="0">
                <a:latin typeface="Arial"/>
                <a:cs typeface="Arial"/>
              </a:rPr>
              <a:t>ste</a:t>
            </a:r>
            <a:r>
              <a:rPr lang="de-DE" spc="-5" dirty="0">
                <a:latin typeface="Arial"/>
                <a:cs typeface="Arial"/>
              </a:rPr>
              <a:t> </a:t>
            </a:r>
            <a:r>
              <a:rPr lang="de-DE" spc="-10" dirty="0">
                <a:latin typeface="Arial"/>
                <a:cs typeface="Arial"/>
              </a:rPr>
              <a:t>a</a:t>
            </a:r>
            <a:r>
              <a:rPr lang="de-DE" spc="-5" dirty="0">
                <a:latin typeface="Arial"/>
                <a:cs typeface="Arial"/>
              </a:rPr>
              <a:t>l</a:t>
            </a:r>
            <a:r>
              <a:rPr lang="de-DE" spc="5" dirty="0">
                <a:latin typeface="Arial"/>
                <a:cs typeface="Arial"/>
              </a:rPr>
              <a:t>l</a:t>
            </a:r>
            <a:r>
              <a:rPr lang="de-DE" spc="-10" dirty="0">
                <a:latin typeface="Arial"/>
                <a:cs typeface="Arial"/>
              </a:rPr>
              <a:t>e</a:t>
            </a:r>
            <a:r>
              <a:rPr lang="de-DE" dirty="0">
                <a:latin typeface="Arial"/>
                <a:cs typeface="Arial"/>
              </a:rPr>
              <a:t>r </a:t>
            </a:r>
            <a:r>
              <a:rPr lang="de-DE" dirty="0" smtClean="0">
                <a:latin typeface="Arial"/>
                <a:cs typeface="Arial"/>
              </a:rPr>
              <a:t>Pr</a:t>
            </a:r>
            <a:r>
              <a:rPr lang="de-DE" spc="-10" dirty="0" smtClean="0">
                <a:latin typeface="Arial"/>
                <a:cs typeface="Arial"/>
              </a:rPr>
              <a:t>o</a:t>
            </a:r>
            <a:r>
              <a:rPr lang="de-DE" spc="-5" dirty="0" smtClean="0">
                <a:latin typeface="Arial"/>
                <a:cs typeface="Arial"/>
              </a:rPr>
              <a:t>j</a:t>
            </a:r>
            <a:r>
              <a:rPr lang="de-DE" spc="5" dirty="0" smtClean="0">
                <a:latin typeface="Arial"/>
                <a:cs typeface="Arial"/>
              </a:rPr>
              <a:t>e</a:t>
            </a:r>
            <a:r>
              <a:rPr lang="de-DE" dirty="0" smtClean="0">
                <a:latin typeface="Arial"/>
                <a:cs typeface="Arial"/>
              </a:rPr>
              <a:t>kt</a:t>
            </a:r>
            <a:r>
              <a:rPr lang="de-DE" spc="-10" dirty="0" smtClean="0">
                <a:latin typeface="Arial"/>
                <a:cs typeface="Arial"/>
              </a:rPr>
              <a:t>a</a:t>
            </a:r>
            <a:r>
              <a:rPr lang="de-DE" dirty="0" smtClean="0">
                <a:latin typeface="Arial"/>
                <a:cs typeface="Arial"/>
              </a:rPr>
              <a:t>r</a:t>
            </a:r>
            <a:r>
              <a:rPr lang="de-DE" spc="-10" dirty="0" smtClean="0">
                <a:latin typeface="Arial"/>
                <a:cs typeface="Arial"/>
              </a:rPr>
              <a:t>be</a:t>
            </a:r>
            <a:r>
              <a:rPr lang="de-DE" spc="-5" dirty="0" smtClean="0">
                <a:latin typeface="Arial"/>
                <a:cs typeface="Arial"/>
              </a:rPr>
              <a:t>i</a:t>
            </a:r>
            <a:r>
              <a:rPr lang="de-DE" dirty="0" smtClean="0">
                <a:latin typeface="Arial"/>
                <a:cs typeface="Arial"/>
              </a:rPr>
              <a:t>t</a:t>
            </a:r>
            <a:r>
              <a:rPr lang="de-DE" spc="5" dirty="0" smtClean="0">
                <a:latin typeface="Arial"/>
                <a:cs typeface="Arial"/>
              </a:rPr>
              <a:t>e</a:t>
            </a:r>
            <a:r>
              <a:rPr lang="de-DE" dirty="0" smtClean="0">
                <a:latin typeface="Arial"/>
                <a:cs typeface="Arial"/>
              </a:rPr>
              <a:t>n: a</a:t>
            </a:r>
            <a:r>
              <a:rPr lang="de-DE" spc="-10" dirty="0" smtClean="0">
                <a:latin typeface="Arial"/>
                <a:cs typeface="Arial"/>
              </a:rPr>
              <a:t>u</a:t>
            </a:r>
            <a:r>
              <a:rPr lang="de-DE" dirty="0" smtClean="0">
                <a:latin typeface="Arial"/>
                <a:cs typeface="Arial"/>
              </a:rPr>
              <a:t>ch</a:t>
            </a:r>
            <a:r>
              <a:rPr lang="de-DE" spc="-5" dirty="0" smtClean="0">
                <a:latin typeface="Arial"/>
                <a:cs typeface="Arial"/>
              </a:rPr>
              <a:t> der </a:t>
            </a:r>
            <a:r>
              <a:rPr lang="de-DE" spc="15" dirty="0" smtClean="0">
                <a:latin typeface="Arial"/>
                <a:cs typeface="Arial"/>
              </a:rPr>
              <a:t>T</a:t>
            </a:r>
            <a:r>
              <a:rPr lang="de-DE" spc="-10" dirty="0" smtClean="0">
                <a:latin typeface="Arial"/>
                <a:cs typeface="Arial"/>
              </a:rPr>
              <a:t>e</a:t>
            </a:r>
            <a:r>
              <a:rPr lang="de-DE" dirty="0" smtClean="0">
                <a:latin typeface="Arial"/>
                <a:cs typeface="Arial"/>
              </a:rPr>
              <a:t>st</a:t>
            </a:r>
            <a:r>
              <a:rPr lang="de-DE" spc="5" dirty="0" smtClean="0">
                <a:latin typeface="Arial"/>
                <a:cs typeface="Arial"/>
              </a:rPr>
              <a:t> </a:t>
            </a:r>
            <a:r>
              <a:rPr lang="de-DE" dirty="0">
                <a:latin typeface="Arial"/>
                <a:cs typeface="Arial"/>
              </a:rPr>
              <a:t>v</a:t>
            </a:r>
            <a:r>
              <a:rPr lang="de-DE" spc="-10" dirty="0">
                <a:latin typeface="Arial"/>
                <a:cs typeface="Arial"/>
              </a:rPr>
              <a:t>o</a:t>
            </a:r>
            <a:r>
              <a:rPr lang="de-DE" dirty="0">
                <a:latin typeface="Arial"/>
                <a:cs typeface="Arial"/>
              </a:rPr>
              <a:t>n</a:t>
            </a:r>
            <a:r>
              <a:rPr lang="de-DE" spc="-15" dirty="0">
                <a:latin typeface="Arial"/>
                <a:cs typeface="Arial"/>
              </a:rPr>
              <a:t> </a:t>
            </a:r>
            <a:r>
              <a:rPr lang="de-DE" spc="15" dirty="0">
                <a:latin typeface="Arial"/>
                <a:cs typeface="Arial"/>
              </a:rPr>
              <a:t>T</a:t>
            </a:r>
            <a:r>
              <a:rPr lang="de-DE" spc="-10" dirty="0">
                <a:latin typeface="Arial"/>
                <a:cs typeface="Arial"/>
              </a:rPr>
              <a:t>e</a:t>
            </a:r>
            <a:r>
              <a:rPr lang="de-DE" dirty="0">
                <a:latin typeface="Arial"/>
                <a:cs typeface="Arial"/>
              </a:rPr>
              <a:t>c</a:t>
            </a:r>
            <a:r>
              <a:rPr lang="de-DE" spc="-10" dirty="0">
                <a:latin typeface="Arial"/>
                <a:cs typeface="Arial"/>
              </a:rPr>
              <a:t>hno</a:t>
            </a:r>
            <a:r>
              <a:rPr lang="de-DE" spc="5" dirty="0">
                <a:latin typeface="Arial"/>
                <a:cs typeface="Arial"/>
              </a:rPr>
              <a:t>l</a:t>
            </a:r>
            <a:r>
              <a:rPr lang="de-DE" spc="-10" dirty="0">
                <a:latin typeface="Arial"/>
                <a:cs typeface="Arial"/>
              </a:rPr>
              <a:t>og</a:t>
            </a:r>
            <a:r>
              <a:rPr lang="de-DE" spc="5" dirty="0">
                <a:latin typeface="Arial"/>
                <a:cs typeface="Arial"/>
              </a:rPr>
              <a:t>i</a:t>
            </a:r>
            <a:r>
              <a:rPr lang="de-DE" spc="-10" dirty="0">
                <a:latin typeface="Arial"/>
                <a:cs typeface="Arial"/>
              </a:rPr>
              <a:t>e</a:t>
            </a:r>
            <a:r>
              <a:rPr lang="de-DE" dirty="0">
                <a:latin typeface="Arial"/>
                <a:cs typeface="Arial"/>
              </a:rPr>
              <a:t>n</a:t>
            </a:r>
            <a:r>
              <a:rPr lang="de-DE" spc="-5" dirty="0">
                <a:latin typeface="Arial"/>
                <a:cs typeface="Arial"/>
              </a:rPr>
              <a:t> </a:t>
            </a:r>
            <a:r>
              <a:rPr lang="de-DE" spc="5" dirty="0" smtClean="0">
                <a:latin typeface="Arial"/>
                <a:cs typeface="Arial"/>
              </a:rPr>
              <a:t>oder di</a:t>
            </a:r>
            <a:r>
              <a:rPr lang="de-DE" dirty="0" smtClean="0">
                <a:latin typeface="Arial"/>
                <a:cs typeface="Arial"/>
              </a:rPr>
              <a:t>e</a:t>
            </a:r>
            <a:r>
              <a:rPr lang="de-DE" spc="-5" dirty="0" smtClean="0">
                <a:latin typeface="Arial"/>
                <a:cs typeface="Arial"/>
              </a:rPr>
              <a:t> </a:t>
            </a:r>
            <a:r>
              <a:rPr lang="de-DE" dirty="0" smtClean="0">
                <a:latin typeface="Arial"/>
                <a:cs typeface="Arial"/>
              </a:rPr>
              <a:t>E</a:t>
            </a:r>
            <a:r>
              <a:rPr lang="de-DE" spc="-10" dirty="0" smtClean="0">
                <a:latin typeface="Arial"/>
                <a:cs typeface="Arial"/>
              </a:rPr>
              <a:t>n</a:t>
            </a:r>
            <a:r>
              <a:rPr lang="de-DE" spc="25" dirty="0" smtClean="0">
                <a:latin typeface="Arial"/>
                <a:cs typeface="Arial"/>
              </a:rPr>
              <a:t>t</a:t>
            </a:r>
            <a:r>
              <a:rPr lang="de-DE" spc="-30" dirty="0" smtClean="0">
                <a:latin typeface="Arial"/>
                <a:cs typeface="Arial"/>
              </a:rPr>
              <a:t>w</a:t>
            </a:r>
            <a:r>
              <a:rPr lang="de-DE" spc="-5" dirty="0" smtClean="0">
                <a:latin typeface="Arial"/>
                <a:cs typeface="Arial"/>
              </a:rPr>
              <a:t>i</a:t>
            </a:r>
            <a:r>
              <a:rPr lang="de-DE" dirty="0" smtClean="0">
                <a:latin typeface="Arial"/>
                <a:cs typeface="Arial"/>
              </a:rPr>
              <a:t>ck</a:t>
            </a:r>
            <a:r>
              <a:rPr lang="de-DE" spc="5" dirty="0" smtClean="0">
                <a:latin typeface="Arial"/>
                <a:cs typeface="Arial"/>
              </a:rPr>
              <a:t>l</a:t>
            </a:r>
            <a:r>
              <a:rPr lang="de-DE" spc="-10" dirty="0" smtClean="0">
                <a:latin typeface="Arial"/>
                <a:cs typeface="Arial"/>
              </a:rPr>
              <a:t>u</a:t>
            </a:r>
            <a:r>
              <a:rPr lang="de-DE" spc="5" dirty="0" smtClean="0">
                <a:latin typeface="Arial"/>
                <a:cs typeface="Arial"/>
              </a:rPr>
              <a:t>n</a:t>
            </a:r>
            <a:r>
              <a:rPr lang="de-DE" dirty="0" smtClean="0">
                <a:latin typeface="Arial"/>
                <a:cs typeface="Arial"/>
              </a:rPr>
              <a:t>g v</a:t>
            </a:r>
            <a:r>
              <a:rPr lang="de-DE" spc="-10" dirty="0" smtClean="0">
                <a:latin typeface="Arial"/>
                <a:cs typeface="Arial"/>
              </a:rPr>
              <a:t>o</a:t>
            </a:r>
            <a:r>
              <a:rPr lang="de-DE" dirty="0" smtClean="0">
                <a:latin typeface="Arial"/>
                <a:cs typeface="Arial"/>
              </a:rPr>
              <a:t>n</a:t>
            </a:r>
            <a:r>
              <a:rPr lang="de-DE" spc="-5" dirty="0" smtClean="0">
                <a:latin typeface="Arial"/>
                <a:cs typeface="Arial"/>
              </a:rPr>
              <a:t> </a:t>
            </a:r>
            <a:r>
              <a:rPr lang="de-DE" dirty="0">
                <a:latin typeface="Arial"/>
                <a:cs typeface="Arial"/>
              </a:rPr>
              <a:t>Pr</a:t>
            </a:r>
            <a:r>
              <a:rPr lang="de-DE" spc="-10" dirty="0">
                <a:latin typeface="Arial"/>
                <a:cs typeface="Arial"/>
              </a:rPr>
              <a:t>o</a:t>
            </a:r>
            <a:r>
              <a:rPr lang="de-DE" dirty="0">
                <a:latin typeface="Arial"/>
                <a:cs typeface="Arial"/>
              </a:rPr>
              <a:t>t</a:t>
            </a:r>
            <a:r>
              <a:rPr lang="de-DE" spc="-10" dirty="0">
                <a:latin typeface="Arial"/>
                <a:cs typeface="Arial"/>
              </a:rPr>
              <a:t>o</a:t>
            </a:r>
            <a:r>
              <a:rPr lang="de-DE" spc="15" dirty="0">
                <a:latin typeface="Arial"/>
                <a:cs typeface="Arial"/>
              </a:rPr>
              <a:t>t</a:t>
            </a:r>
            <a:r>
              <a:rPr lang="de-DE" spc="-15" dirty="0">
                <a:latin typeface="Arial"/>
                <a:cs typeface="Arial"/>
              </a:rPr>
              <a:t>y</a:t>
            </a:r>
            <a:r>
              <a:rPr lang="de-DE" spc="5" dirty="0">
                <a:latin typeface="Arial"/>
                <a:cs typeface="Arial"/>
              </a:rPr>
              <a:t>p</a:t>
            </a:r>
            <a:r>
              <a:rPr lang="de-DE" spc="-10" dirty="0">
                <a:latin typeface="Arial"/>
                <a:cs typeface="Arial"/>
              </a:rPr>
              <a:t>e</a:t>
            </a:r>
            <a:r>
              <a:rPr lang="de-DE" dirty="0">
                <a:latin typeface="Arial"/>
                <a:cs typeface="Arial"/>
              </a:rPr>
              <a:t>n</a:t>
            </a:r>
            <a:r>
              <a:rPr lang="de-DE" spc="10" dirty="0">
                <a:latin typeface="Arial"/>
                <a:cs typeface="Arial"/>
              </a:rPr>
              <a:t> </a:t>
            </a:r>
            <a:r>
              <a:rPr lang="de-DE" dirty="0" smtClean="0">
                <a:latin typeface="Arial"/>
                <a:cs typeface="Arial"/>
              </a:rPr>
              <a:t>s</a:t>
            </a:r>
            <a:r>
              <a:rPr lang="de-DE" spc="-10" dirty="0" smtClean="0">
                <a:latin typeface="Arial"/>
                <a:cs typeface="Arial"/>
              </a:rPr>
              <a:t>e</a:t>
            </a:r>
            <a:r>
              <a:rPr lang="de-DE" spc="-5" dirty="0" smtClean="0">
                <a:latin typeface="Arial"/>
                <a:cs typeface="Arial"/>
              </a:rPr>
              <a:t>i</a:t>
            </a:r>
            <a:r>
              <a:rPr lang="de-DE" dirty="0" smtClean="0">
                <a:latin typeface="Arial"/>
                <a:cs typeface="Arial"/>
              </a:rPr>
              <a:t>n kann Bestandteil des </a:t>
            </a:r>
            <a:r>
              <a:rPr lang="de-DE" dirty="0" err="1" smtClean="0">
                <a:latin typeface="Arial"/>
                <a:cs typeface="Arial"/>
              </a:rPr>
              <a:t>Product</a:t>
            </a:r>
            <a:r>
              <a:rPr lang="de-DE" dirty="0" smtClean="0">
                <a:latin typeface="Arial"/>
                <a:cs typeface="Arial"/>
              </a:rPr>
              <a:t> </a:t>
            </a:r>
            <a:r>
              <a:rPr lang="de-DE" dirty="0" err="1" smtClean="0">
                <a:latin typeface="Arial"/>
                <a:cs typeface="Arial"/>
              </a:rPr>
              <a:t>Backlogs</a:t>
            </a:r>
            <a:r>
              <a:rPr lang="de-DE" dirty="0" smtClean="0">
                <a:latin typeface="Arial"/>
                <a:cs typeface="Arial"/>
              </a:rPr>
              <a:t> sein</a:t>
            </a:r>
            <a:endParaRPr lang="de-DE" dirty="0">
              <a:latin typeface="Arial"/>
              <a:cs typeface="Arial"/>
            </a:endParaRPr>
          </a:p>
          <a:p>
            <a:pPr marL="698500" marR="120014" lvl="1" indent="-228600">
              <a:lnSpc>
                <a:spcPts val="1860"/>
              </a:lnSpc>
              <a:spcBef>
                <a:spcPts val="165"/>
              </a:spcBef>
              <a:buFont typeface="Times New Roman"/>
              <a:buChar char="•"/>
              <a:tabLst>
                <a:tab pos="699135" algn="l"/>
              </a:tabLst>
            </a:pPr>
            <a:endParaRPr lang="de-DE" dirty="0">
              <a:latin typeface="Arial"/>
              <a:cs typeface="Arial"/>
            </a:endParaRPr>
          </a:p>
          <a:p>
            <a:pPr marL="698500" marR="120014" lvl="1" indent="-228600">
              <a:lnSpc>
                <a:spcPts val="1860"/>
              </a:lnSpc>
              <a:spcBef>
                <a:spcPts val="165"/>
              </a:spcBef>
              <a:buFont typeface="Times New Roman"/>
              <a:buChar char="•"/>
              <a:tabLst>
                <a:tab pos="699135" algn="l"/>
              </a:tabLst>
            </a:pPr>
            <a:endParaRPr lang="de-DE" sz="1800" dirty="0" smtClean="0">
              <a:latin typeface="Arial"/>
              <a:cs typeface="Arial"/>
            </a:endParaRPr>
          </a:p>
          <a:p>
            <a:pPr marL="698500" marR="120014" lvl="1" indent="-228600">
              <a:lnSpc>
                <a:spcPts val="1860"/>
              </a:lnSpc>
              <a:spcBef>
                <a:spcPts val="165"/>
              </a:spcBef>
              <a:buFont typeface="Times New Roman"/>
              <a:buChar char="•"/>
              <a:tabLst>
                <a:tab pos="699135" algn="l"/>
              </a:tabLst>
            </a:pPr>
            <a:endParaRPr sz="1800" dirty="0">
              <a:latin typeface="Arial"/>
              <a:cs typeface="Arial"/>
            </a:endParaRPr>
          </a:p>
        </p:txBody>
      </p:sp>
    </p:spTree>
    <p:extLst>
      <p:ext uri="{BB962C8B-B14F-4D97-AF65-F5344CB8AC3E}">
        <p14:creationId xmlns:p14="http://schemas.microsoft.com/office/powerpoint/2010/main" val="3724936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152400" y="539750"/>
            <a:ext cx="8763000" cy="5245026"/>
          </a:xfrm>
          <a:prstGeom prst="rect">
            <a:avLst/>
          </a:prstGeom>
        </p:spPr>
        <p:txBody>
          <a:bodyPr vert="horz" wrap="square" lIns="0" tIns="0" rIns="0" bIns="0" rtlCol="0">
            <a:spAutoFit/>
          </a:bodyPr>
          <a:lstStyle/>
          <a:p>
            <a:pPr marL="12700" algn="ctr">
              <a:lnSpc>
                <a:spcPts val="2010"/>
              </a:lnSpc>
              <a:tabLst>
                <a:tab pos="241935" algn="l"/>
              </a:tabLst>
            </a:pPr>
            <a:r>
              <a:rPr lang="de-DE" sz="1800" b="1" dirty="0" smtClean="0">
                <a:latin typeface="Arial"/>
                <a:cs typeface="Arial"/>
              </a:rPr>
              <a:t>User Stories</a:t>
            </a:r>
            <a:endParaRPr lang="de-DE" sz="1800" b="1" spc="-10" dirty="0" smtClean="0">
              <a:latin typeface="Arial"/>
              <a:cs typeface="Arial"/>
            </a:endParaRPr>
          </a:p>
          <a:p>
            <a:pPr marL="241300" indent="-228600">
              <a:lnSpc>
                <a:spcPts val="2010"/>
              </a:lnSpc>
              <a:buFont typeface="Times New Roman"/>
              <a:buChar char="•"/>
              <a:tabLst>
                <a:tab pos="241935" algn="l"/>
              </a:tabLst>
            </a:pPr>
            <a:endParaRPr lang="de-DE" sz="1800" b="1" dirty="0" smtClean="0">
              <a:latin typeface="Arial"/>
              <a:cs typeface="Arial"/>
            </a:endParaRPr>
          </a:p>
          <a:p>
            <a:pPr marL="241300" indent="-228600">
              <a:lnSpc>
                <a:spcPts val="2010"/>
              </a:lnSpc>
              <a:buFont typeface="Times New Roman"/>
              <a:buChar char="•"/>
              <a:tabLst>
                <a:tab pos="241935" algn="l"/>
              </a:tabLst>
            </a:pPr>
            <a:r>
              <a:rPr lang="de-DE" dirty="0">
                <a:latin typeface="Arial"/>
                <a:cs typeface="Arial"/>
              </a:rPr>
              <a:t>Helfen, über Anforderungen zu reden</a:t>
            </a:r>
          </a:p>
          <a:p>
            <a:pPr marL="241300" indent="-228600">
              <a:lnSpc>
                <a:spcPts val="2010"/>
              </a:lnSpc>
              <a:buFont typeface="Times New Roman"/>
              <a:buChar char="•"/>
              <a:tabLst>
                <a:tab pos="241935" algn="l"/>
              </a:tabLst>
            </a:pPr>
            <a:r>
              <a:rPr lang="de-DE" dirty="0" smtClean="0">
                <a:latin typeface="Arial"/>
                <a:cs typeface="Arial"/>
              </a:rPr>
              <a:t>Können </a:t>
            </a:r>
            <a:r>
              <a:rPr lang="de-DE" dirty="0">
                <a:latin typeface="Arial"/>
                <a:cs typeface="Arial"/>
              </a:rPr>
              <a:t>vom Benutzer oder Entwickler geschrieben werden</a:t>
            </a:r>
          </a:p>
          <a:p>
            <a:pPr marL="241300" indent="-228600">
              <a:lnSpc>
                <a:spcPts val="2010"/>
              </a:lnSpc>
              <a:buFont typeface="Times New Roman"/>
              <a:buChar char="•"/>
              <a:tabLst>
                <a:tab pos="241935" algn="l"/>
              </a:tabLst>
            </a:pPr>
            <a:r>
              <a:rPr lang="de-DE" dirty="0" smtClean="0">
                <a:latin typeface="Arial"/>
                <a:cs typeface="Arial"/>
              </a:rPr>
              <a:t>Definieren keine Details über die Implementierung</a:t>
            </a:r>
            <a:endParaRPr lang="de-DE" dirty="0">
              <a:latin typeface="Arial"/>
              <a:cs typeface="Arial"/>
            </a:endParaRPr>
          </a:p>
          <a:p>
            <a:pPr marL="241300" indent="-228600">
              <a:lnSpc>
                <a:spcPts val="2010"/>
              </a:lnSpc>
              <a:buFont typeface="Times New Roman"/>
              <a:buChar char="•"/>
              <a:tabLst>
                <a:tab pos="241935" algn="l"/>
              </a:tabLst>
            </a:pPr>
            <a:r>
              <a:rPr lang="de-DE" dirty="0" smtClean="0">
                <a:latin typeface="Arial"/>
                <a:cs typeface="Arial"/>
              </a:rPr>
              <a:t>„Wer – Was – Warum“ in einem Satz</a:t>
            </a:r>
          </a:p>
          <a:p>
            <a:pPr marL="241300" indent="-228600">
              <a:lnSpc>
                <a:spcPts val="2010"/>
              </a:lnSpc>
              <a:buFont typeface="Times New Roman"/>
              <a:buChar char="•"/>
              <a:tabLst>
                <a:tab pos="241935" algn="l"/>
              </a:tabLst>
            </a:pPr>
            <a:r>
              <a:rPr lang="de-DE" dirty="0" smtClean="0">
                <a:latin typeface="Arial"/>
                <a:cs typeface="Arial"/>
              </a:rPr>
              <a:t>Schablone:</a:t>
            </a:r>
          </a:p>
          <a:p>
            <a:pPr marL="469900" marR="120014" lvl="1">
              <a:lnSpc>
                <a:spcPts val="1860"/>
              </a:lnSpc>
              <a:spcBef>
                <a:spcPts val="165"/>
              </a:spcBef>
              <a:tabLst>
                <a:tab pos="699135" algn="l"/>
              </a:tabLst>
            </a:pPr>
            <a:r>
              <a:rPr lang="en-US" dirty="0" smtClean="0">
                <a:latin typeface="Arial"/>
                <a:cs typeface="Arial"/>
              </a:rPr>
              <a:t> </a:t>
            </a:r>
            <a:r>
              <a:rPr lang="de-DE" dirty="0" smtClean="0">
                <a:latin typeface="Arial"/>
                <a:cs typeface="Arial"/>
              </a:rPr>
              <a:t>Als </a:t>
            </a:r>
            <a:r>
              <a:rPr lang="de-DE" dirty="0">
                <a:latin typeface="Arial"/>
                <a:cs typeface="Arial"/>
              </a:rPr>
              <a:t>&lt;Nutzer-Rolle&gt; möchte ich &lt;Ziel/Wunsch&gt;, so dass ich &lt;Nutzen/Wert</a:t>
            </a:r>
            <a:r>
              <a:rPr lang="de-DE" dirty="0" smtClean="0">
                <a:latin typeface="Arial"/>
                <a:cs typeface="Arial"/>
              </a:rPr>
              <a:t>&gt;</a:t>
            </a:r>
            <a:endParaRPr lang="en-US" dirty="0">
              <a:latin typeface="Arial"/>
              <a:cs typeface="Arial"/>
            </a:endParaRPr>
          </a:p>
          <a:p>
            <a:pPr marL="698500" marR="120014" lvl="1" indent="-228600">
              <a:lnSpc>
                <a:spcPts val="1860"/>
              </a:lnSpc>
              <a:spcBef>
                <a:spcPts val="165"/>
              </a:spcBef>
              <a:buFont typeface="Times New Roman"/>
              <a:buChar char="•"/>
              <a:tabLst>
                <a:tab pos="699135" algn="l"/>
              </a:tabLst>
            </a:pPr>
            <a:endParaRPr lang="en-US" dirty="0">
              <a:latin typeface="Arial"/>
              <a:cs typeface="Arial"/>
            </a:endParaRPr>
          </a:p>
          <a:p>
            <a:pPr marL="241300" marR="120014" indent="-228600">
              <a:lnSpc>
                <a:spcPts val="1860"/>
              </a:lnSpc>
              <a:spcBef>
                <a:spcPts val="165"/>
              </a:spcBef>
              <a:buFont typeface="Times New Roman"/>
              <a:buChar char="•"/>
              <a:tabLst>
                <a:tab pos="699135" algn="l"/>
              </a:tabLst>
            </a:pPr>
            <a:r>
              <a:rPr lang="en-US" dirty="0" err="1" smtClean="0">
                <a:latin typeface="Arial"/>
                <a:cs typeface="Arial"/>
              </a:rPr>
              <a:t>Beispiel</a:t>
            </a:r>
            <a:r>
              <a:rPr lang="en-US" dirty="0" smtClean="0">
                <a:latin typeface="Arial"/>
                <a:cs typeface="Arial"/>
              </a:rPr>
              <a:t>:</a:t>
            </a:r>
            <a:endParaRPr lang="en-US" dirty="0">
              <a:latin typeface="Arial"/>
              <a:cs typeface="Arial"/>
            </a:endParaRPr>
          </a:p>
          <a:p>
            <a:pPr marL="469900" marR="120014" lvl="1">
              <a:lnSpc>
                <a:spcPts val="1860"/>
              </a:lnSpc>
              <a:spcBef>
                <a:spcPts val="165"/>
              </a:spcBef>
              <a:tabLst>
                <a:tab pos="699135" algn="l"/>
              </a:tabLst>
            </a:pPr>
            <a:r>
              <a:rPr lang="de-DE" dirty="0" smtClean="0">
                <a:latin typeface="Arial"/>
                <a:cs typeface="Arial"/>
              </a:rPr>
              <a:t>Als </a:t>
            </a:r>
            <a:r>
              <a:rPr lang="de-DE" dirty="0">
                <a:latin typeface="Arial"/>
                <a:cs typeface="Arial"/>
              </a:rPr>
              <a:t>Benutzer möchte ich detaillierte Infos zu den Veränderungen meiner Twitter-Follower haben, so dass ich mein weiteres Verhalten daran ausrichten kann.</a:t>
            </a:r>
          </a:p>
          <a:p>
            <a:pPr marL="698500" marR="120014" lvl="1" indent="-228600">
              <a:lnSpc>
                <a:spcPts val="1860"/>
              </a:lnSpc>
              <a:spcBef>
                <a:spcPts val="165"/>
              </a:spcBef>
              <a:buFont typeface="Times New Roman"/>
              <a:buChar char="•"/>
              <a:tabLst>
                <a:tab pos="699135" algn="l"/>
              </a:tabLst>
            </a:pPr>
            <a:endParaRPr lang="de-DE" dirty="0">
              <a:latin typeface="Arial"/>
              <a:cs typeface="Arial"/>
            </a:endParaRPr>
          </a:p>
          <a:p>
            <a:pPr marL="12700" marR="120014" algn="ctr">
              <a:lnSpc>
                <a:spcPts val="1860"/>
              </a:lnSpc>
              <a:spcBef>
                <a:spcPts val="165"/>
              </a:spcBef>
              <a:tabLst>
                <a:tab pos="699135" algn="l"/>
              </a:tabLst>
            </a:pPr>
            <a:r>
              <a:rPr lang="de-DE" b="1" dirty="0">
                <a:latin typeface="Arial"/>
                <a:cs typeface="Arial"/>
              </a:rPr>
              <a:t>Akzeptanzkriterien</a:t>
            </a:r>
            <a:endParaRPr lang="de-DE" b="1" dirty="0" smtClean="0">
              <a:latin typeface="Arial"/>
              <a:cs typeface="Arial"/>
            </a:endParaRPr>
          </a:p>
          <a:p>
            <a:pPr marL="241300" marR="120014" indent="-228600">
              <a:lnSpc>
                <a:spcPts val="1860"/>
              </a:lnSpc>
              <a:spcBef>
                <a:spcPts val="165"/>
              </a:spcBef>
              <a:buFont typeface="Times New Roman"/>
              <a:buChar char="•"/>
              <a:tabLst>
                <a:tab pos="699135" algn="l"/>
              </a:tabLst>
            </a:pPr>
            <a:endParaRPr lang="de-DE" dirty="0" smtClean="0">
              <a:latin typeface="Arial"/>
              <a:cs typeface="Arial"/>
            </a:endParaRPr>
          </a:p>
          <a:p>
            <a:pPr marL="241300" marR="120014" indent="-228600">
              <a:lnSpc>
                <a:spcPts val="1860"/>
              </a:lnSpc>
              <a:spcBef>
                <a:spcPts val="165"/>
              </a:spcBef>
              <a:buFont typeface="Times New Roman"/>
              <a:buChar char="•"/>
              <a:tabLst>
                <a:tab pos="699135" algn="l"/>
              </a:tabLst>
            </a:pPr>
            <a:r>
              <a:rPr lang="de-DE" dirty="0" smtClean="0">
                <a:latin typeface="Arial"/>
                <a:cs typeface="Arial"/>
              </a:rPr>
              <a:t>Aus User Stories können Akzeptanzkriterien abgeleitet werden</a:t>
            </a:r>
          </a:p>
          <a:p>
            <a:pPr marL="241300" marR="120014" indent="-228600">
              <a:lnSpc>
                <a:spcPts val="1860"/>
              </a:lnSpc>
              <a:spcBef>
                <a:spcPts val="165"/>
              </a:spcBef>
              <a:buFont typeface="Times New Roman"/>
              <a:buChar char="•"/>
              <a:tabLst>
                <a:tab pos="699135" algn="l"/>
              </a:tabLst>
            </a:pPr>
            <a:r>
              <a:rPr lang="de-DE" dirty="0" smtClean="0">
                <a:latin typeface="Arial"/>
                <a:cs typeface="Arial"/>
              </a:rPr>
              <a:t>Beispiel </a:t>
            </a:r>
            <a:r>
              <a:rPr lang="de-DE" dirty="0">
                <a:latin typeface="Arial"/>
                <a:cs typeface="Arial"/>
              </a:rPr>
              <a:t>für Akzeptanzkriterien:</a:t>
            </a:r>
            <a:endParaRPr lang="de-DE" dirty="0" smtClean="0">
              <a:latin typeface="Arial"/>
              <a:cs typeface="Arial"/>
            </a:endParaRPr>
          </a:p>
          <a:p>
            <a:pPr marL="698500" marR="120014" lvl="1" indent="-228600">
              <a:lnSpc>
                <a:spcPts val="1860"/>
              </a:lnSpc>
              <a:spcBef>
                <a:spcPts val="165"/>
              </a:spcBef>
              <a:buFont typeface="Times New Roman"/>
              <a:buChar char="•"/>
              <a:tabLst>
                <a:tab pos="699135" algn="l"/>
              </a:tabLst>
            </a:pPr>
            <a:r>
              <a:rPr lang="de-DE" dirty="0">
                <a:latin typeface="Arial"/>
                <a:cs typeface="Arial"/>
              </a:rPr>
              <a:t>Bei Veränderungen der Follower-Zahl werden auf der </a:t>
            </a:r>
            <a:r>
              <a:rPr lang="de-DE" dirty="0" smtClean="0">
                <a:latin typeface="Arial"/>
                <a:cs typeface="Arial"/>
              </a:rPr>
              <a:t>Detail-Seite </a:t>
            </a:r>
            <a:r>
              <a:rPr lang="de-DE" dirty="0">
                <a:latin typeface="Arial"/>
                <a:cs typeface="Arial"/>
              </a:rPr>
              <a:t>neue Follower und </a:t>
            </a:r>
            <a:r>
              <a:rPr lang="de-DE" dirty="0" err="1">
                <a:latin typeface="Arial"/>
                <a:cs typeface="Arial"/>
              </a:rPr>
              <a:t>entfolgte</a:t>
            </a:r>
            <a:r>
              <a:rPr lang="de-DE" dirty="0">
                <a:latin typeface="Arial"/>
                <a:cs typeface="Arial"/>
              </a:rPr>
              <a:t> User angezeigt.</a:t>
            </a:r>
          </a:p>
          <a:p>
            <a:pPr marL="698500" marR="120014" lvl="1" indent="-228600">
              <a:lnSpc>
                <a:spcPts val="1860"/>
              </a:lnSpc>
              <a:spcBef>
                <a:spcPts val="165"/>
              </a:spcBef>
              <a:buFont typeface="Times New Roman"/>
              <a:buChar char="•"/>
              <a:tabLst>
                <a:tab pos="699135" algn="l"/>
              </a:tabLst>
            </a:pPr>
            <a:r>
              <a:rPr lang="de-DE" dirty="0">
                <a:latin typeface="Arial"/>
                <a:cs typeface="Arial"/>
              </a:rPr>
              <a:t>Der Name </a:t>
            </a:r>
            <a:r>
              <a:rPr lang="de-DE" dirty="0" smtClean="0">
                <a:latin typeface="Arial"/>
                <a:cs typeface="Arial"/>
              </a:rPr>
              <a:t>eines Users </a:t>
            </a:r>
            <a:r>
              <a:rPr lang="de-DE" dirty="0">
                <a:latin typeface="Arial"/>
                <a:cs typeface="Arial"/>
              </a:rPr>
              <a:t>wird mit einem Link auf ihr Profil bei Twitter versehen</a:t>
            </a:r>
            <a:endParaRPr lang="de-DE" dirty="0" smtClean="0">
              <a:latin typeface="Arial"/>
              <a:cs typeface="Arial"/>
            </a:endParaRPr>
          </a:p>
        </p:txBody>
      </p:sp>
    </p:spTree>
    <p:extLst>
      <p:ext uri="{BB962C8B-B14F-4D97-AF65-F5344CB8AC3E}">
        <p14:creationId xmlns:p14="http://schemas.microsoft.com/office/powerpoint/2010/main" val="3928401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0" y="844550"/>
            <a:ext cx="8991600" cy="4103688"/>
          </a:xfrm>
          <a:prstGeom prst="rect">
            <a:avLst/>
          </a:prstGeom>
        </p:spPr>
        <p:txBody>
          <a:bodyPr vert="horz" wrap="square" lIns="0" tIns="0" rIns="0" bIns="0" rtlCol="0">
            <a:spAutoFit/>
          </a:bodyPr>
          <a:lstStyle/>
          <a:p>
            <a:pPr marL="12700" algn="ctr">
              <a:lnSpc>
                <a:spcPts val="2010"/>
              </a:lnSpc>
              <a:tabLst>
                <a:tab pos="241935" algn="l"/>
              </a:tabLst>
            </a:pPr>
            <a:r>
              <a:rPr lang="de-DE" sz="1800" b="1" dirty="0" smtClean="0">
                <a:latin typeface="Arial"/>
                <a:cs typeface="Arial"/>
              </a:rPr>
              <a:t>Beispiel für User Stories</a:t>
            </a:r>
            <a:endParaRPr lang="de-DE" sz="1800" b="1" spc="-10" dirty="0" smtClean="0">
              <a:latin typeface="Arial"/>
              <a:cs typeface="Arial"/>
            </a:endParaRPr>
          </a:p>
          <a:p>
            <a:pPr marL="241300" indent="-228600">
              <a:lnSpc>
                <a:spcPts val="2010"/>
              </a:lnSpc>
              <a:buFont typeface="Times New Roman"/>
              <a:buChar char="•"/>
              <a:tabLst>
                <a:tab pos="241935" algn="l"/>
              </a:tabLst>
            </a:pPr>
            <a:endParaRPr lang="de-DE" sz="1800" b="1" dirty="0" smtClean="0">
              <a:latin typeface="Arial"/>
              <a:cs typeface="Arial"/>
            </a:endParaRPr>
          </a:p>
          <a:p>
            <a:pPr marL="355600" indent="-342900">
              <a:lnSpc>
                <a:spcPts val="2010"/>
              </a:lnSpc>
              <a:buFont typeface="+mj-lt"/>
              <a:buAutoNum type="arabicPeriod"/>
              <a:tabLst>
                <a:tab pos="241935" algn="l"/>
              </a:tabLst>
            </a:pPr>
            <a:r>
              <a:rPr lang="de-DE" dirty="0">
                <a:latin typeface="Arial"/>
                <a:cs typeface="Arial"/>
              </a:rPr>
              <a:t>Als neuer User möchte ich bei der </a:t>
            </a:r>
            <a:r>
              <a:rPr lang="de-DE" dirty="0" smtClean="0">
                <a:latin typeface="Arial"/>
                <a:cs typeface="Arial"/>
              </a:rPr>
              <a:t>Anmeldung meine </a:t>
            </a:r>
            <a:r>
              <a:rPr lang="de-DE" dirty="0">
                <a:latin typeface="Arial"/>
                <a:cs typeface="Arial"/>
              </a:rPr>
              <a:t>Zahlungsdaten hinterlegen, </a:t>
            </a:r>
            <a:r>
              <a:rPr lang="de-DE" dirty="0" smtClean="0">
                <a:latin typeface="Arial"/>
                <a:cs typeface="Arial"/>
              </a:rPr>
              <a:t>um Bezahldienste </a:t>
            </a:r>
            <a:r>
              <a:rPr lang="de-DE" dirty="0">
                <a:latin typeface="Arial"/>
                <a:cs typeface="Arial"/>
              </a:rPr>
              <a:t>nutzen zu </a:t>
            </a:r>
            <a:r>
              <a:rPr lang="de-DE" dirty="0" smtClean="0">
                <a:latin typeface="Arial"/>
                <a:cs typeface="Arial"/>
              </a:rPr>
              <a:t>können</a:t>
            </a:r>
          </a:p>
          <a:p>
            <a:pPr marL="698500" lvl="1" indent="-228600">
              <a:lnSpc>
                <a:spcPts val="2010"/>
              </a:lnSpc>
              <a:buFont typeface="Times New Roman"/>
              <a:buChar char="•"/>
              <a:tabLst>
                <a:tab pos="241935" algn="l"/>
              </a:tabLst>
            </a:pPr>
            <a:r>
              <a:rPr lang="de-DE" dirty="0" smtClean="0">
                <a:latin typeface="Arial"/>
                <a:cs typeface="Arial"/>
              </a:rPr>
              <a:t>Akzeptanzkriterien</a:t>
            </a:r>
            <a:r>
              <a:rPr lang="de-DE" dirty="0">
                <a:latin typeface="Arial"/>
                <a:cs typeface="Arial"/>
              </a:rPr>
              <a:t>:</a:t>
            </a:r>
          </a:p>
          <a:p>
            <a:pPr marL="1155700" lvl="2" indent="-228600">
              <a:lnSpc>
                <a:spcPts val="2010"/>
              </a:lnSpc>
              <a:buFont typeface="Times New Roman"/>
              <a:buChar char="•"/>
              <a:tabLst>
                <a:tab pos="241935" algn="l"/>
              </a:tabLst>
            </a:pPr>
            <a:r>
              <a:rPr lang="de-DE" dirty="0" smtClean="0">
                <a:latin typeface="Arial"/>
                <a:cs typeface="Arial"/>
              </a:rPr>
              <a:t>Ein </a:t>
            </a:r>
            <a:r>
              <a:rPr lang="de-DE" dirty="0">
                <a:latin typeface="Arial"/>
                <a:cs typeface="Arial"/>
              </a:rPr>
              <a:t>Anmeldeformular ist </a:t>
            </a:r>
            <a:r>
              <a:rPr lang="de-DE" dirty="0" smtClean="0">
                <a:latin typeface="Arial"/>
                <a:cs typeface="Arial"/>
              </a:rPr>
              <a:t>verfügbar</a:t>
            </a:r>
            <a:endParaRPr lang="de-DE" dirty="0">
              <a:latin typeface="Arial"/>
              <a:cs typeface="Arial"/>
            </a:endParaRPr>
          </a:p>
          <a:p>
            <a:pPr marL="1155700" lvl="2" indent="-228600">
              <a:lnSpc>
                <a:spcPts val="2010"/>
              </a:lnSpc>
              <a:buFont typeface="Times New Roman"/>
              <a:buChar char="•"/>
              <a:tabLst>
                <a:tab pos="241935" algn="l"/>
              </a:tabLst>
            </a:pPr>
            <a:r>
              <a:rPr lang="de-DE" dirty="0">
                <a:latin typeface="Arial"/>
                <a:cs typeface="Arial"/>
              </a:rPr>
              <a:t>Beim Anlegen neuer User werden die </a:t>
            </a:r>
            <a:r>
              <a:rPr lang="de-DE" dirty="0" smtClean="0">
                <a:latin typeface="Arial"/>
                <a:cs typeface="Arial"/>
              </a:rPr>
              <a:t>Zahlungsdaten abgefragt</a:t>
            </a:r>
            <a:endParaRPr lang="de-DE" dirty="0">
              <a:latin typeface="Arial"/>
              <a:cs typeface="Arial"/>
            </a:endParaRPr>
          </a:p>
          <a:p>
            <a:pPr marL="1155700" lvl="2" indent="-228600">
              <a:lnSpc>
                <a:spcPts val="2010"/>
              </a:lnSpc>
              <a:buFont typeface="Times New Roman"/>
              <a:buChar char="•"/>
              <a:tabLst>
                <a:tab pos="241935" algn="l"/>
              </a:tabLst>
            </a:pPr>
            <a:r>
              <a:rPr lang="de-DE" dirty="0">
                <a:latin typeface="Arial"/>
                <a:cs typeface="Arial"/>
              </a:rPr>
              <a:t>Die Zahlungsdaten eines Users können in der </a:t>
            </a:r>
            <a:r>
              <a:rPr lang="de-DE" dirty="0" smtClean="0">
                <a:latin typeface="Arial"/>
                <a:cs typeface="Arial"/>
              </a:rPr>
              <a:t>GUI eingesehen werden</a:t>
            </a:r>
          </a:p>
          <a:p>
            <a:pPr marL="241300" indent="-228600">
              <a:lnSpc>
                <a:spcPts val="2010"/>
              </a:lnSpc>
              <a:buFont typeface="Times New Roman"/>
              <a:buChar char="•"/>
              <a:tabLst>
                <a:tab pos="241935" algn="l"/>
              </a:tabLst>
            </a:pPr>
            <a:endParaRPr lang="de-DE" dirty="0">
              <a:latin typeface="Arial"/>
              <a:cs typeface="Arial"/>
            </a:endParaRPr>
          </a:p>
          <a:p>
            <a:pPr marL="355600" indent="-342900">
              <a:lnSpc>
                <a:spcPts val="2010"/>
              </a:lnSpc>
              <a:buFont typeface="+mj-lt"/>
              <a:buAutoNum type="arabicPeriod" startAt="2"/>
              <a:tabLst>
                <a:tab pos="241935" algn="l"/>
              </a:tabLst>
            </a:pPr>
            <a:r>
              <a:rPr lang="de-DE" dirty="0">
                <a:latin typeface="Arial" panose="020B0604020202020204" pitchFamily="34" charset="0"/>
                <a:cs typeface="Arial" panose="020B0604020202020204" pitchFamily="34" charset="0"/>
              </a:rPr>
              <a:t>Als Kunde des Online-Buchhandels möchte ich Bewertungen anderer Käufer lesen, um mich für oder gegen den Kauf eines Buches entscheiden zu können</a:t>
            </a:r>
            <a:r>
              <a:rPr lang="de-DE" dirty="0" smtClean="0">
                <a:latin typeface="Arial" panose="020B0604020202020204" pitchFamily="34" charset="0"/>
                <a:cs typeface="Arial" panose="020B0604020202020204" pitchFamily="34" charset="0"/>
              </a:rPr>
              <a:t>.</a:t>
            </a:r>
          </a:p>
          <a:p>
            <a:pPr marL="355600" indent="-342900">
              <a:lnSpc>
                <a:spcPts val="2010"/>
              </a:lnSpc>
              <a:buFont typeface="+mj-lt"/>
              <a:buAutoNum type="arabicPeriod" startAt="2"/>
              <a:tabLst>
                <a:tab pos="241935" algn="l"/>
              </a:tabLst>
            </a:pPr>
            <a:r>
              <a:rPr lang="en-US" altLang="de-DE" dirty="0" err="1">
                <a:solidFill>
                  <a:srgbClr val="090909"/>
                </a:solidFill>
                <a:latin typeface="Helvetica Neue" charset="0"/>
                <a:cs typeface="Lucida Grande" charset="0"/>
                <a:sym typeface="Lucida Grande" charset="0"/>
              </a:rPr>
              <a:t>Als</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Benutzer</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möchte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ich</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Bilder</a:t>
            </a:r>
            <a:r>
              <a:rPr lang="en-US" altLang="de-DE" dirty="0">
                <a:solidFill>
                  <a:srgbClr val="090909"/>
                </a:solidFill>
                <a:latin typeface="Helvetica Neue" charset="0"/>
                <a:cs typeface="Lucida Grande" charset="0"/>
                <a:sym typeface="Lucida Grande" charset="0"/>
              </a:rPr>
              <a:t> auf </a:t>
            </a:r>
            <a:r>
              <a:rPr lang="en-US" altLang="de-DE" dirty="0" err="1">
                <a:solidFill>
                  <a:srgbClr val="090909"/>
                </a:solidFill>
                <a:latin typeface="Helvetica Neue" charset="0"/>
                <a:cs typeface="Lucida Grande" charset="0"/>
                <a:sym typeface="Lucida Grande" charset="0"/>
              </a:rPr>
              <a:t>meine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Profil-Seite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hochladen</a:t>
            </a:r>
            <a:r>
              <a:rPr lang="en-US" altLang="de-DE" dirty="0">
                <a:solidFill>
                  <a:srgbClr val="090909"/>
                </a:solidFill>
                <a:latin typeface="Helvetica Neue" charset="0"/>
                <a:cs typeface="Lucida Grande" charset="0"/>
                <a:sym typeface="Lucida Grande" charset="0"/>
              </a:rPr>
              <a:t>, so </a:t>
            </a:r>
            <a:r>
              <a:rPr lang="en-US" altLang="de-DE" dirty="0" err="1">
                <a:solidFill>
                  <a:srgbClr val="090909"/>
                </a:solidFill>
                <a:latin typeface="Helvetica Neue" charset="0"/>
                <a:cs typeface="Lucida Grande" charset="0"/>
                <a:sym typeface="Lucida Grande" charset="0"/>
              </a:rPr>
              <a:t>dass</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andere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Benutzer</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meine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Gesicht</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sehen</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können</a:t>
            </a:r>
            <a:r>
              <a:rPr lang="en-US" altLang="de-DE" dirty="0" smtClean="0">
                <a:solidFill>
                  <a:srgbClr val="090909"/>
                </a:solidFill>
                <a:latin typeface="Helvetica Neue" charset="0"/>
                <a:cs typeface="Lucida Grande" charset="0"/>
                <a:sym typeface="Lucida Grande" charset="0"/>
              </a:rPr>
              <a:t>.</a:t>
            </a:r>
          </a:p>
          <a:p>
            <a:pPr marL="355600" indent="-342900">
              <a:lnSpc>
                <a:spcPts val="2010"/>
              </a:lnSpc>
              <a:buFont typeface="+mj-lt"/>
              <a:buAutoNum type="arabicPeriod" startAt="2"/>
              <a:tabLst>
                <a:tab pos="241935" algn="l"/>
              </a:tabLst>
            </a:pPr>
            <a:r>
              <a:rPr lang="en-US" altLang="de-DE" dirty="0" err="1">
                <a:solidFill>
                  <a:srgbClr val="090909"/>
                </a:solidFill>
                <a:latin typeface="Helvetica Neue" charset="0"/>
                <a:cs typeface="Lucida Grande" charset="0"/>
                <a:sym typeface="Lucida Grande" charset="0"/>
              </a:rPr>
              <a:t>Als</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Vertriebsmanager</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möchte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ich</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graphische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Auswertungen</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sehen</a:t>
            </a:r>
            <a:r>
              <a:rPr lang="en-US" altLang="de-DE" dirty="0">
                <a:solidFill>
                  <a:srgbClr val="090909"/>
                </a:solidFill>
                <a:latin typeface="Helvetica Neue" charset="0"/>
                <a:cs typeface="Lucida Grande" charset="0"/>
                <a:sym typeface="Lucida Grande" charset="0"/>
              </a:rPr>
              <a:t>, so </a:t>
            </a:r>
            <a:r>
              <a:rPr lang="en-US" altLang="de-DE" dirty="0" err="1">
                <a:solidFill>
                  <a:srgbClr val="090909"/>
                </a:solidFill>
                <a:latin typeface="Helvetica Neue" charset="0"/>
                <a:cs typeface="Lucida Grande" charset="0"/>
                <a:sym typeface="Lucida Grande" charset="0"/>
              </a:rPr>
              <a:t>dass</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ich</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meine</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Performanz</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analysieren</a:t>
            </a:r>
            <a:r>
              <a:rPr lang="en-US" altLang="de-DE" dirty="0">
                <a:solidFill>
                  <a:srgbClr val="090909"/>
                </a:solidFill>
                <a:latin typeface="Helvetica Neue" charset="0"/>
                <a:cs typeface="Lucida Grande" charset="0"/>
                <a:sym typeface="Lucida Grande" charset="0"/>
              </a:rPr>
              <a:t> </a:t>
            </a:r>
            <a:r>
              <a:rPr lang="en-US" altLang="de-DE" dirty="0" err="1">
                <a:solidFill>
                  <a:srgbClr val="090909"/>
                </a:solidFill>
                <a:latin typeface="Helvetica Neue" charset="0"/>
                <a:cs typeface="Lucida Grande" charset="0"/>
                <a:sym typeface="Lucida Grande" charset="0"/>
              </a:rPr>
              <a:t>kann</a:t>
            </a:r>
            <a:r>
              <a:rPr lang="en-US" altLang="de-DE" dirty="0">
                <a:solidFill>
                  <a:srgbClr val="090909"/>
                </a:solidFill>
                <a:latin typeface="Helvetica Neue" charset="0"/>
                <a:cs typeface="Lucida Grande" charset="0"/>
                <a:sym typeface="Lucida Grande" charset="0"/>
              </a:rPr>
              <a:t>.</a:t>
            </a:r>
          </a:p>
          <a:p>
            <a:pPr marL="355600" indent="-342900">
              <a:lnSpc>
                <a:spcPts val="2010"/>
              </a:lnSpc>
              <a:buFont typeface="+mj-lt"/>
              <a:buAutoNum type="arabicPeriod" startAt="2"/>
              <a:tabLst>
                <a:tab pos="241935" algn="l"/>
              </a:tabLst>
            </a:pPr>
            <a:endParaRPr lang="en-US" altLang="de-DE" dirty="0">
              <a:solidFill>
                <a:srgbClr val="090909"/>
              </a:solidFill>
              <a:latin typeface="Helvetica Neue" charset="0"/>
              <a:cs typeface="Helvetica Neue" charset="0"/>
              <a:sym typeface="Lucida Grande" charset="0"/>
            </a:endParaRPr>
          </a:p>
        </p:txBody>
      </p:sp>
    </p:spTree>
    <p:extLst>
      <p:ext uri="{BB962C8B-B14F-4D97-AF65-F5344CB8AC3E}">
        <p14:creationId xmlns:p14="http://schemas.microsoft.com/office/powerpoint/2010/main" val="326701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0" y="31750"/>
            <a:ext cx="8991600" cy="6668492"/>
          </a:xfrm>
          <a:prstGeom prst="rect">
            <a:avLst/>
          </a:prstGeom>
        </p:spPr>
        <p:txBody>
          <a:bodyPr vert="horz" wrap="square" lIns="0" tIns="0" rIns="0" bIns="0" rtlCol="0">
            <a:spAutoFit/>
          </a:bodyPr>
          <a:lstStyle/>
          <a:p>
            <a:pPr marL="12700" algn="ctr">
              <a:lnSpc>
                <a:spcPts val="2010"/>
              </a:lnSpc>
              <a:tabLst>
                <a:tab pos="241935" algn="l"/>
              </a:tabLst>
            </a:pPr>
            <a:r>
              <a:rPr lang="de-DE" sz="1800" b="1" dirty="0" smtClean="0">
                <a:latin typeface="Arial"/>
                <a:cs typeface="Arial"/>
              </a:rPr>
              <a:t>Priorisierung für User Stories</a:t>
            </a:r>
            <a:endParaRPr lang="de-DE" sz="1800" b="1" spc="-10" dirty="0" smtClean="0">
              <a:latin typeface="Arial"/>
              <a:cs typeface="Arial"/>
            </a:endParaRPr>
          </a:p>
          <a:p>
            <a:pPr marL="241300" indent="-228600">
              <a:lnSpc>
                <a:spcPts val="2010"/>
              </a:lnSpc>
              <a:buFont typeface="Times New Roman"/>
              <a:buChar char="•"/>
              <a:tabLst>
                <a:tab pos="241935" algn="l"/>
              </a:tabLst>
            </a:pPr>
            <a:endParaRPr lang="de-DE" sz="1800" b="1" dirty="0" smtClean="0">
              <a:latin typeface="Arial"/>
              <a:cs typeface="Arial"/>
            </a:endParaRPr>
          </a:p>
          <a:p>
            <a:pPr marL="355600" indent="-342900">
              <a:lnSpc>
                <a:spcPts val="2010"/>
              </a:lnSpc>
              <a:buFont typeface="Arial" panose="020B0604020202020204" pitchFamily="34" charset="0"/>
              <a:buChar char="•"/>
              <a:tabLst>
                <a:tab pos="241935" algn="l"/>
              </a:tabLst>
            </a:pPr>
            <a:r>
              <a:rPr lang="de-DE" dirty="0">
                <a:latin typeface="Arial"/>
                <a:cs typeface="Arial"/>
              </a:rPr>
              <a:t>User Stories können nach </a:t>
            </a:r>
            <a:r>
              <a:rPr lang="de-DE" dirty="0" smtClean="0">
                <a:latin typeface="Arial"/>
                <a:cs typeface="Arial"/>
              </a:rPr>
              <a:t>Zielen oder nach der </a:t>
            </a:r>
            <a:r>
              <a:rPr lang="de-DE" dirty="0" err="1">
                <a:latin typeface="Arial"/>
                <a:cs typeface="Arial"/>
              </a:rPr>
              <a:t>MoSCoW</a:t>
            </a:r>
            <a:r>
              <a:rPr lang="de-DE" dirty="0">
                <a:latin typeface="Arial"/>
                <a:cs typeface="Arial"/>
              </a:rPr>
              <a:t>-Methode </a:t>
            </a:r>
            <a:r>
              <a:rPr lang="de-DE" dirty="0" smtClean="0">
                <a:latin typeface="Arial"/>
                <a:cs typeface="Arial"/>
              </a:rPr>
              <a:t>(Geschäftswert) oder gemäß Kano-Analyse (Kundenwünsche) priorisiert werden. Die Kano-Analyse wird in dieser Vorlesung nicht thematisiert.</a:t>
            </a:r>
          </a:p>
          <a:p>
            <a:pPr marL="355600" indent="-342900">
              <a:lnSpc>
                <a:spcPts val="2010"/>
              </a:lnSpc>
              <a:buFont typeface="Arial" panose="020B0604020202020204" pitchFamily="34" charset="0"/>
              <a:buChar char="•"/>
              <a:tabLst>
                <a:tab pos="241935" algn="l"/>
              </a:tabLst>
            </a:pPr>
            <a:r>
              <a:rPr lang="de-DE" dirty="0" smtClean="0">
                <a:latin typeface="Arial"/>
                <a:cs typeface="Arial"/>
              </a:rPr>
              <a:t>Ziele</a:t>
            </a:r>
          </a:p>
          <a:p>
            <a:pPr marL="812800" lvl="1" indent="-342900">
              <a:lnSpc>
                <a:spcPts val="2010"/>
              </a:lnSpc>
              <a:buFont typeface="Arial" panose="020B0604020202020204" pitchFamily="34" charset="0"/>
              <a:buChar char="•"/>
              <a:tabLst>
                <a:tab pos="241935" algn="l"/>
              </a:tabLst>
            </a:pPr>
            <a:r>
              <a:rPr lang="de-DE" dirty="0" smtClean="0">
                <a:latin typeface="Arial"/>
                <a:cs typeface="Arial"/>
              </a:rPr>
              <a:t>KANN: Das </a:t>
            </a:r>
            <a:r>
              <a:rPr lang="de-DE" dirty="0">
                <a:latin typeface="Arial"/>
                <a:cs typeface="Arial"/>
              </a:rPr>
              <a:t>Erreichen dieser </a:t>
            </a:r>
            <a:r>
              <a:rPr lang="de-DE" dirty="0" smtClean="0">
                <a:latin typeface="Arial"/>
                <a:cs typeface="Arial"/>
              </a:rPr>
              <a:t>Wunschziele </a:t>
            </a:r>
            <a:r>
              <a:rPr lang="de-DE" dirty="0">
                <a:latin typeface="Arial"/>
                <a:cs typeface="Arial"/>
              </a:rPr>
              <a:t>stellt einen zusätzlichen Bonus </a:t>
            </a:r>
            <a:r>
              <a:rPr lang="de-DE" dirty="0" smtClean="0">
                <a:latin typeface="Arial"/>
                <a:cs typeface="Arial"/>
              </a:rPr>
              <a:t>dar </a:t>
            </a:r>
            <a:endParaRPr lang="de-DE" dirty="0">
              <a:latin typeface="Arial"/>
              <a:cs typeface="Arial"/>
            </a:endParaRPr>
          </a:p>
          <a:p>
            <a:pPr marL="812800" lvl="1" indent="-342900">
              <a:lnSpc>
                <a:spcPts val="2010"/>
              </a:lnSpc>
              <a:buFont typeface="Arial" panose="020B0604020202020204" pitchFamily="34" charset="0"/>
              <a:buChar char="•"/>
              <a:tabLst>
                <a:tab pos="241935" algn="l"/>
              </a:tabLst>
            </a:pPr>
            <a:r>
              <a:rPr lang="de-DE" dirty="0" smtClean="0">
                <a:latin typeface="Arial"/>
                <a:cs typeface="Arial"/>
              </a:rPr>
              <a:t>SOLL: Bringen </a:t>
            </a:r>
            <a:r>
              <a:rPr lang="de-DE" dirty="0">
                <a:latin typeface="Arial"/>
                <a:cs typeface="Arial"/>
              </a:rPr>
              <a:t>die Gesamtaufgabe nicht zum Scheitern, aber beeinträchtigen die Zufriedenheit mit dem Ergebnis </a:t>
            </a:r>
          </a:p>
          <a:p>
            <a:pPr marL="812800" lvl="1" indent="-342900">
              <a:lnSpc>
                <a:spcPts val="2010"/>
              </a:lnSpc>
              <a:buFont typeface="Arial" panose="020B0604020202020204" pitchFamily="34" charset="0"/>
              <a:buChar char="•"/>
              <a:tabLst>
                <a:tab pos="241935" algn="l"/>
              </a:tabLst>
            </a:pPr>
            <a:r>
              <a:rPr lang="de-DE" dirty="0" smtClean="0">
                <a:latin typeface="Arial"/>
                <a:cs typeface="Arial"/>
              </a:rPr>
              <a:t>MUSS: Werden </a:t>
            </a:r>
            <a:r>
              <a:rPr lang="de-DE" dirty="0">
                <a:latin typeface="Arial"/>
                <a:cs typeface="Arial"/>
              </a:rPr>
              <a:t>diese Ziele nicht </a:t>
            </a:r>
            <a:r>
              <a:rPr lang="de-DE" dirty="0" smtClean="0">
                <a:latin typeface="Arial"/>
                <a:cs typeface="Arial"/>
              </a:rPr>
              <a:t>erreicht, </a:t>
            </a:r>
            <a:r>
              <a:rPr lang="de-DE" dirty="0">
                <a:latin typeface="Arial"/>
                <a:cs typeface="Arial"/>
              </a:rPr>
              <a:t>gilt die Aufgabe als gescheitert </a:t>
            </a:r>
            <a:endParaRPr lang="de-DE" dirty="0" smtClean="0">
              <a:latin typeface="Arial"/>
              <a:cs typeface="Arial"/>
            </a:endParaRPr>
          </a:p>
          <a:p>
            <a:pPr marL="355600" indent="-342900">
              <a:lnSpc>
                <a:spcPts val="2010"/>
              </a:lnSpc>
              <a:buFont typeface="Arial" panose="020B0604020202020204" pitchFamily="34" charset="0"/>
              <a:buChar char="•"/>
              <a:tabLst>
                <a:tab pos="241935" algn="l"/>
              </a:tabLst>
            </a:pPr>
            <a:r>
              <a:rPr lang="en-US" altLang="de-DE" dirty="0" err="1" smtClean="0">
                <a:solidFill>
                  <a:srgbClr val="090909"/>
                </a:solidFill>
                <a:latin typeface="Helvetica Neue" charset="0"/>
                <a:cs typeface="Helvetica Neue" charset="0"/>
                <a:sym typeface="Lucida Grande" charset="0"/>
              </a:rPr>
              <a:t>MoSCoW</a:t>
            </a:r>
            <a:endParaRPr lang="en-US" altLang="de-DE" dirty="0" smtClean="0">
              <a:solidFill>
                <a:srgbClr val="090909"/>
              </a:solidFill>
              <a:latin typeface="Helvetica Neue" charset="0"/>
              <a:cs typeface="Helvetica Neue" charset="0"/>
              <a:sym typeface="Lucida Grande" charset="0"/>
            </a:endParaRPr>
          </a:p>
          <a:p>
            <a:pPr marL="812800" lvl="1" indent="-342900">
              <a:lnSpc>
                <a:spcPts val="2010"/>
              </a:lnSpc>
              <a:buFont typeface="Arial" panose="020B0604020202020204" pitchFamily="34" charset="0"/>
              <a:buChar char="•"/>
              <a:tabLst>
                <a:tab pos="241935" algn="l"/>
              </a:tabLst>
            </a:pPr>
            <a:r>
              <a:rPr lang="de-DE" altLang="de-DE" dirty="0" smtClean="0">
                <a:solidFill>
                  <a:srgbClr val="090909"/>
                </a:solidFill>
                <a:latin typeface="Helvetica Neue" charset="0"/>
                <a:cs typeface="Helvetica Neue" charset="0"/>
                <a:sym typeface="Lucida Grande" charset="0"/>
              </a:rPr>
              <a:t>MUST </a:t>
            </a:r>
            <a:r>
              <a:rPr lang="de-DE" altLang="de-DE" dirty="0">
                <a:solidFill>
                  <a:srgbClr val="090909"/>
                </a:solidFill>
                <a:latin typeface="Helvetica Neue" charset="0"/>
                <a:cs typeface="Helvetica Neue" charset="0"/>
                <a:sym typeface="Lucida Grande" charset="0"/>
              </a:rPr>
              <a:t>bezeichnet Anforderungen, die für die Aufgabe essentiell wichtig und nicht verhandelbar sind. Eine ganz oder teilweise ausbleibende Umsetzung würde zum Scheitern der Aufgabe führen. </a:t>
            </a:r>
          </a:p>
          <a:p>
            <a:pPr marL="812800" lvl="1" indent="-342900">
              <a:lnSpc>
                <a:spcPts val="2010"/>
              </a:lnSpc>
              <a:buFont typeface="Arial" panose="020B0604020202020204" pitchFamily="34" charset="0"/>
              <a:buChar char="•"/>
              <a:tabLst>
                <a:tab pos="241935" algn="l"/>
              </a:tabLst>
            </a:pPr>
            <a:r>
              <a:rPr lang="de-DE" altLang="de-DE" dirty="0">
                <a:solidFill>
                  <a:srgbClr val="090909"/>
                </a:solidFill>
                <a:latin typeface="Helvetica Neue" charset="0"/>
                <a:cs typeface="Helvetica Neue" charset="0"/>
                <a:sym typeface="Lucida Grande" charset="0"/>
              </a:rPr>
              <a:t>SHOULD Anforderungen sind zwar nicht erfolgskritisch für die Aufgabe, dennoch haben sie eine hohe Relevanz und sollten in der Umsetzung berücksichtigt werden. </a:t>
            </a:r>
          </a:p>
          <a:p>
            <a:pPr marL="812800" lvl="1" indent="-342900">
              <a:lnSpc>
                <a:spcPts val="2010"/>
              </a:lnSpc>
              <a:buFont typeface="Arial" panose="020B0604020202020204" pitchFamily="34" charset="0"/>
              <a:buChar char="•"/>
              <a:tabLst>
                <a:tab pos="241935" algn="l"/>
              </a:tabLst>
            </a:pPr>
            <a:r>
              <a:rPr lang="de-DE" altLang="de-DE" dirty="0" smtClean="0">
                <a:solidFill>
                  <a:srgbClr val="090909"/>
                </a:solidFill>
                <a:latin typeface="Helvetica Neue" charset="0"/>
                <a:cs typeface="Helvetica Neue" charset="0"/>
                <a:sym typeface="Lucida Grande" charset="0"/>
              </a:rPr>
              <a:t>COULD </a:t>
            </a:r>
            <a:r>
              <a:rPr lang="de-DE" altLang="de-DE" dirty="0">
                <a:solidFill>
                  <a:srgbClr val="090909"/>
                </a:solidFill>
                <a:latin typeface="Helvetica Neue" charset="0"/>
                <a:cs typeface="Helvetica Neue" charset="0"/>
                <a:sym typeface="Lucida Grande" charset="0"/>
              </a:rPr>
              <a:t>bezeichnet Anforderungen, </a:t>
            </a:r>
            <a:r>
              <a:rPr lang="de-DE" altLang="de-DE" dirty="0" smtClean="0">
                <a:solidFill>
                  <a:srgbClr val="090909"/>
                </a:solidFill>
                <a:latin typeface="Helvetica Neue" charset="0"/>
                <a:cs typeface="Helvetica Neue" charset="0"/>
                <a:sym typeface="Lucida Grande" charset="0"/>
              </a:rPr>
              <a:t>die eine </a:t>
            </a:r>
            <a:r>
              <a:rPr lang="de-DE" altLang="de-DE" dirty="0">
                <a:solidFill>
                  <a:srgbClr val="090909"/>
                </a:solidFill>
                <a:latin typeface="Helvetica Neue" charset="0"/>
                <a:cs typeface="Helvetica Neue" charset="0"/>
                <a:sym typeface="Lucida Grande" charset="0"/>
              </a:rPr>
              <a:t>geringe Relevanz haben und </a:t>
            </a:r>
            <a:r>
              <a:rPr lang="de-DE" altLang="de-DE" dirty="0" smtClean="0">
                <a:solidFill>
                  <a:srgbClr val="090909"/>
                </a:solidFill>
                <a:latin typeface="Helvetica Neue" charset="0"/>
                <a:cs typeface="Helvetica Neue" charset="0"/>
                <a:sym typeface="Lucida Grande" charset="0"/>
              </a:rPr>
              <a:t>oft als </a:t>
            </a:r>
            <a:r>
              <a:rPr lang="de-DE" altLang="de-DE" dirty="0">
                <a:solidFill>
                  <a:srgbClr val="090909"/>
                </a:solidFill>
                <a:latin typeface="Helvetica Neue" charset="0"/>
                <a:cs typeface="Helvetica Neue" charset="0"/>
                <a:sym typeface="Lucida Grande" charset="0"/>
              </a:rPr>
              <a:t>„</a:t>
            </a:r>
            <a:r>
              <a:rPr lang="de-DE" altLang="de-DE" dirty="0" err="1">
                <a:solidFill>
                  <a:srgbClr val="090909"/>
                </a:solidFill>
                <a:latin typeface="Helvetica Neue" charset="0"/>
                <a:cs typeface="Helvetica Neue" charset="0"/>
                <a:sym typeface="Lucida Grande" charset="0"/>
              </a:rPr>
              <a:t>nice</a:t>
            </a:r>
            <a:r>
              <a:rPr lang="de-DE" altLang="de-DE" dirty="0">
                <a:solidFill>
                  <a:srgbClr val="090909"/>
                </a:solidFill>
                <a:latin typeface="Helvetica Neue" charset="0"/>
                <a:cs typeface="Helvetica Neue" charset="0"/>
                <a:sym typeface="Lucida Grande" charset="0"/>
              </a:rPr>
              <a:t> </a:t>
            </a:r>
            <a:r>
              <a:rPr lang="de-DE" altLang="de-DE" dirty="0" err="1">
                <a:solidFill>
                  <a:srgbClr val="090909"/>
                </a:solidFill>
                <a:latin typeface="Helvetica Neue" charset="0"/>
                <a:cs typeface="Helvetica Neue" charset="0"/>
                <a:sym typeface="Lucida Grande" charset="0"/>
              </a:rPr>
              <a:t>to</a:t>
            </a:r>
            <a:r>
              <a:rPr lang="de-DE" altLang="de-DE" dirty="0">
                <a:solidFill>
                  <a:srgbClr val="090909"/>
                </a:solidFill>
                <a:latin typeface="Helvetica Neue" charset="0"/>
                <a:cs typeface="Helvetica Neue" charset="0"/>
                <a:sym typeface="Lucida Grande" charset="0"/>
              </a:rPr>
              <a:t> </a:t>
            </a:r>
            <a:r>
              <a:rPr lang="de-DE" altLang="de-DE" dirty="0" err="1">
                <a:solidFill>
                  <a:srgbClr val="090909"/>
                </a:solidFill>
                <a:latin typeface="Helvetica Neue" charset="0"/>
                <a:cs typeface="Helvetica Neue" charset="0"/>
                <a:sym typeface="Lucida Grande" charset="0"/>
              </a:rPr>
              <a:t>have</a:t>
            </a:r>
            <a:r>
              <a:rPr lang="de-DE" altLang="de-DE" dirty="0">
                <a:solidFill>
                  <a:srgbClr val="090909"/>
                </a:solidFill>
                <a:latin typeface="Helvetica Neue" charset="0"/>
                <a:cs typeface="Helvetica Neue" charset="0"/>
                <a:sym typeface="Lucida Grande" charset="0"/>
              </a:rPr>
              <a:t>" bezeichnet werden. Sie werden erst berücksichtigt, wenn neben der </a:t>
            </a:r>
            <a:r>
              <a:rPr lang="de-DE" altLang="de-DE" dirty="0" smtClean="0">
                <a:solidFill>
                  <a:srgbClr val="090909"/>
                </a:solidFill>
                <a:latin typeface="Helvetica Neue" charset="0"/>
                <a:cs typeface="Helvetica Neue" charset="0"/>
                <a:sym typeface="Lucida Grande" charset="0"/>
              </a:rPr>
              <a:t>Bearbeitung </a:t>
            </a:r>
            <a:r>
              <a:rPr lang="de-DE" altLang="de-DE" dirty="0">
                <a:solidFill>
                  <a:srgbClr val="090909"/>
                </a:solidFill>
                <a:latin typeface="Helvetica Neue" charset="0"/>
                <a:cs typeface="Helvetica Neue" charset="0"/>
                <a:sym typeface="Lucida Grande" charset="0"/>
              </a:rPr>
              <a:t>von MUST und SHOULD noch Kapazitäten vorhanden </a:t>
            </a:r>
            <a:r>
              <a:rPr lang="de-DE" altLang="de-DE" dirty="0" smtClean="0">
                <a:solidFill>
                  <a:srgbClr val="090909"/>
                </a:solidFill>
                <a:latin typeface="Helvetica Neue" charset="0"/>
                <a:cs typeface="Helvetica Neue" charset="0"/>
                <a:sym typeface="Lucida Grande" charset="0"/>
              </a:rPr>
              <a:t>sind. COULD-Anforderungen </a:t>
            </a:r>
            <a:r>
              <a:rPr lang="de-DE" altLang="de-DE" dirty="0">
                <a:solidFill>
                  <a:srgbClr val="090909"/>
                </a:solidFill>
                <a:latin typeface="Helvetica Neue" charset="0"/>
                <a:cs typeface="Helvetica Neue" charset="0"/>
                <a:sym typeface="Lucida Grande" charset="0"/>
              </a:rPr>
              <a:t>sollten nicht pauschal ignoriert werden, häufig können </a:t>
            </a:r>
            <a:r>
              <a:rPr lang="de-DE" altLang="de-DE" dirty="0" smtClean="0">
                <a:solidFill>
                  <a:srgbClr val="090909"/>
                </a:solidFill>
                <a:latin typeface="Helvetica Neue" charset="0"/>
                <a:cs typeface="Helvetica Neue" charset="0"/>
                <a:sym typeface="Lucida Grande" charset="0"/>
              </a:rPr>
              <a:t>sie einen Mehrwert </a:t>
            </a:r>
            <a:r>
              <a:rPr lang="de-DE" altLang="de-DE" dirty="0">
                <a:solidFill>
                  <a:srgbClr val="090909"/>
                </a:solidFill>
                <a:latin typeface="Helvetica Neue" charset="0"/>
                <a:cs typeface="Helvetica Neue" charset="0"/>
                <a:sym typeface="Lucida Grande" charset="0"/>
              </a:rPr>
              <a:t>bieten. </a:t>
            </a:r>
          </a:p>
          <a:p>
            <a:pPr marL="812800" lvl="1" indent="-342900">
              <a:lnSpc>
                <a:spcPts val="2010"/>
              </a:lnSpc>
              <a:buFont typeface="Arial" panose="020B0604020202020204" pitchFamily="34" charset="0"/>
              <a:buChar char="•"/>
              <a:tabLst>
                <a:tab pos="241935" algn="l"/>
              </a:tabLst>
            </a:pPr>
            <a:r>
              <a:rPr lang="de-DE" altLang="de-DE" dirty="0" smtClean="0">
                <a:solidFill>
                  <a:srgbClr val="090909"/>
                </a:solidFill>
                <a:latin typeface="Helvetica Neue" charset="0"/>
                <a:cs typeface="Helvetica Neue" charset="0"/>
                <a:sym typeface="Lucida Grande" charset="0"/>
              </a:rPr>
              <a:t>WON'T </a:t>
            </a:r>
            <a:r>
              <a:rPr lang="de-DE" altLang="de-DE" dirty="0">
                <a:solidFill>
                  <a:srgbClr val="090909"/>
                </a:solidFill>
                <a:latin typeface="Helvetica Neue" charset="0"/>
                <a:cs typeface="Helvetica Neue" charset="0"/>
                <a:sym typeface="Lucida Grande" charset="0"/>
              </a:rPr>
              <a:t>Anforderungen sind aktuell nicht relevant oder von sehr geringer Priorität. Diese Anforderungen könnten wichtig werden oder zu einem anderen Zeitpunkt unter anderen Bedingungen wichtig sein. Sie sollten nicht vergessen werden und </a:t>
            </a:r>
            <a:r>
              <a:rPr lang="de-DE" altLang="de-DE" dirty="0" smtClean="0">
                <a:solidFill>
                  <a:srgbClr val="090909"/>
                </a:solidFill>
                <a:latin typeface="Helvetica Neue" charset="0"/>
                <a:cs typeface="Helvetica Neue" charset="0"/>
                <a:sym typeface="Lucida Grande" charset="0"/>
              </a:rPr>
              <a:t>kontinuierlich neu </a:t>
            </a:r>
            <a:r>
              <a:rPr lang="de-DE" altLang="de-DE" dirty="0">
                <a:solidFill>
                  <a:srgbClr val="090909"/>
                </a:solidFill>
                <a:latin typeface="Helvetica Neue" charset="0"/>
                <a:cs typeface="Helvetica Neue" charset="0"/>
                <a:sym typeface="Lucida Grande" charset="0"/>
              </a:rPr>
              <a:t>bewertet werden. </a:t>
            </a:r>
          </a:p>
        </p:txBody>
      </p:sp>
    </p:spTree>
    <p:extLst>
      <p:ext uri="{BB962C8B-B14F-4D97-AF65-F5344CB8AC3E}">
        <p14:creationId xmlns:p14="http://schemas.microsoft.com/office/powerpoint/2010/main" val="2323264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0" y="31750"/>
            <a:ext cx="8991600" cy="769441"/>
          </a:xfrm>
          <a:prstGeom prst="rect">
            <a:avLst/>
          </a:prstGeom>
        </p:spPr>
        <p:txBody>
          <a:bodyPr vert="horz" wrap="square" lIns="0" tIns="0" rIns="0" bIns="0" rtlCol="0">
            <a:spAutoFit/>
          </a:bodyPr>
          <a:lstStyle/>
          <a:p>
            <a:pPr marL="12700" algn="ctr">
              <a:lnSpc>
                <a:spcPts val="2010"/>
              </a:lnSpc>
              <a:tabLst>
                <a:tab pos="241935" algn="l"/>
              </a:tabLst>
            </a:pPr>
            <a:r>
              <a:rPr lang="de-DE" sz="1800" b="1" dirty="0" smtClean="0">
                <a:latin typeface="Arial"/>
                <a:cs typeface="Arial"/>
              </a:rPr>
              <a:t>Priorisierung für User Stories</a:t>
            </a:r>
            <a:endParaRPr lang="de-DE" sz="1800" b="1" spc="-10" dirty="0" smtClean="0">
              <a:latin typeface="Arial"/>
              <a:cs typeface="Arial"/>
            </a:endParaRPr>
          </a:p>
          <a:p>
            <a:pPr marL="355600" indent="-342900">
              <a:lnSpc>
                <a:spcPts val="2010"/>
              </a:lnSpc>
              <a:buFont typeface="+mj-lt"/>
              <a:buAutoNum type="arabicPeriod"/>
              <a:tabLst>
                <a:tab pos="241935" algn="l"/>
              </a:tabLst>
            </a:pPr>
            <a:endParaRPr lang="de-DE" dirty="0" smtClean="0">
              <a:latin typeface="Arial"/>
              <a:cs typeface="Arial"/>
            </a:endParaRPr>
          </a:p>
          <a:p>
            <a:pPr marL="355600" indent="-342900">
              <a:lnSpc>
                <a:spcPts val="2010"/>
              </a:lnSpc>
              <a:buFont typeface="+mj-lt"/>
              <a:buAutoNum type="arabicPeriod" startAt="2"/>
              <a:tabLst>
                <a:tab pos="241935" algn="l"/>
              </a:tabLst>
            </a:pPr>
            <a:endParaRPr lang="en-US" altLang="de-DE" dirty="0">
              <a:solidFill>
                <a:srgbClr val="090909"/>
              </a:solidFill>
              <a:latin typeface="Helvetica Neue" charset="0"/>
              <a:cs typeface="Helvetica Neue" charset="0"/>
              <a:sym typeface="Lucida Grande" charset="0"/>
            </a:endParaRPr>
          </a:p>
        </p:txBody>
      </p:sp>
      <p:pic>
        <p:nvPicPr>
          <p:cNvPr id="6" name="Grafik 5"/>
          <p:cNvPicPr>
            <a:picLocks noChangeAspect="1"/>
          </p:cNvPicPr>
          <p:nvPr/>
        </p:nvPicPr>
        <p:blipFill>
          <a:blip r:embed="rId2"/>
          <a:stretch>
            <a:fillRect/>
          </a:stretch>
        </p:blipFill>
        <p:spPr>
          <a:xfrm>
            <a:off x="152400" y="615950"/>
            <a:ext cx="8800800" cy="5791200"/>
          </a:xfrm>
          <a:prstGeom prst="rect">
            <a:avLst/>
          </a:prstGeom>
        </p:spPr>
      </p:pic>
    </p:spTree>
    <p:extLst>
      <p:ext uri="{BB962C8B-B14F-4D97-AF65-F5344CB8AC3E}">
        <p14:creationId xmlns:p14="http://schemas.microsoft.com/office/powerpoint/2010/main" val="371307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0" y="87112"/>
            <a:ext cx="9144000" cy="769441"/>
          </a:xfrm>
          <a:prstGeom prst="rect">
            <a:avLst/>
          </a:prstGeom>
        </p:spPr>
        <p:txBody>
          <a:bodyPr vert="horz" wrap="square" lIns="0" tIns="0" rIns="0" bIns="0" rtlCol="0">
            <a:spAutoFit/>
          </a:bodyPr>
          <a:lstStyle/>
          <a:p>
            <a:pPr marL="12700" algn="ctr">
              <a:lnSpc>
                <a:spcPts val="2010"/>
              </a:lnSpc>
              <a:tabLst>
                <a:tab pos="241935" algn="l"/>
              </a:tabLst>
            </a:pPr>
            <a:r>
              <a:rPr lang="de-DE" sz="1800" b="1" dirty="0" err="1" smtClean="0">
                <a:latin typeface="Arial"/>
                <a:cs typeface="Arial"/>
              </a:rPr>
              <a:t>Wireframes</a:t>
            </a:r>
            <a:r>
              <a:rPr lang="de-DE" sz="1800" b="1" dirty="0" smtClean="0">
                <a:latin typeface="Arial"/>
                <a:cs typeface="Arial"/>
              </a:rPr>
              <a:t> / GUI-</a:t>
            </a:r>
            <a:r>
              <a:rPr lang="de-DE" sz="1800" b="1" dirty="0" err="1" smtClean="0">
                <a:latin typeface="Arial"/>
                <a:cs typeface="Arial"/>
              </a:rPr>
              <a:t>Mockups</a:t>
            </a:r>
            <a:endParaRPr lang="de-DE" sz="1800" b="1" spc="-10" dirty="0" smtClean="0">
              <a:latin typeface="Arial"/>
              <a:cs typeface="Arial"/>
            </a:endParaRPr>
          </a:p>
          <a:p>
            <a:pPr marL="241300" indent="-228600">
              <a:lnSpc>
                <a:spcPts val="2010"/>
              </a:lnSpc>
              <a:buFont typeface="Times New Roman"/>
              <a:buChar char="•"/>
              <a:tabLst>
                <a:tab pos="241935" algn="l"/>
              </a:tabLst>
            </a:pPr>
            <a:endParaRPr lang="de-DE" sz="1800" b="1" dirty="0" smtClean="0">
              <a:latin typeface="Arial"/>
              <a:cs typeface="Arial"/>
            </a:endParaRPr>
          </a:p>
          <a:p>
            <a:pPr marL="241300" indent="-228600">
              <a:lnSpc>
                <a:spcPts val="2010"/>
              </a:lnSpc>
              <a:buFont typeface="Times New Roman"/>
              <a:buChar char="•"/>
              <a:tabLst>
                <a:tab pos="241935" algn="l"/>
              </a:tabLst>
            </a:pPr>
            <a:r>
              <a:rPr lang="de-DE" dirty="0" smtClean="0">
                <a:latin typeface="Arial"/>
                <a:cs typeface="Arial"/>
              </a:rPr>
              <a:t>Skizzenähnlicher Entwurf der graphischen Benutzeroberfläche </a:t>
            </a:r>
          </a:p>
        </p:txBody>
      </p:sp>
      <p:pic>
        <p:nvPicPr>
          <p:cNvPr id="2" name="Grafik 1"/>
          <p:cNvPicPr>
            <a:picLocks noChangeAspect="1"/>
          </p:cNvPicPr>
          <p:nvPr/>
        </p:nvPicPr>
        <p:blipFill>
          <a:blip r:embed="rId2"/>
          <a:stretch>
            <a:fillRect/>
          </a:stretch>
        </p:blipFill>
        <p:spPr>
          <a:xfrm>
            <a:off x="304800" y="1073150"/>
            <a:ext cx="8244044" cy="4655459"/>
          </a:xfrm>
          <a:prstGeom prst="rect">
            <a:avLst/>
          </a:prstGeom>
        </p:spPr>
      </p:pic>
      <p:sp>
        <p:nvSpPr>
          <p:cNvPr id="5" name="object 4"/>
          <p:cNvSpPr txBox="1"/>
          <p:nvPr/>
        </p:nvSpPr>
        <p:spPr>
          <a:xfrm>
            <a:off x="152400" y="5836471"/>
            <a:ext cx="8991600" cy="1038746"/>
          </a:xfrm>
          <a:prstGeom prst="rect">
            <a:avLst/>
          </a:prstGeom>
        </p:spPr>
        <p:txBody>
          <a:bodyPr vert="horz" wrap="square" lIns="0" tIns="0" rIns="0" bIns="0" rtlCol="0">
            <a:spAutoFit/>
          </a:bodyPr>
          <a:lstStyle/>
          <a:p>
            <a:pPr marL="241300" indent="-228600">
              <a:lnSpc>
                <a:spcPts val="2010"/>
              </a:lnSpc>
              <a:buFont typeface="Times New Roman"/>
              <a:buChar char="•"/>
              <a:tabLst>
                <a:tab pos="241935" algn="l"/>
              </a:tabLst>
            </a:pPr>
            <a:r>
              <a:rPr lang="de-DE" dirty="0" err="1" smtClean="0">
                <a:latin typeface="Arial"/>
                <a:cs typeface="Arial"/>
              </a:rPr>
              <a:t>Wireframe</a:t>
            </a:r>
            <a:r>
              <a:rPr lang="de-DE" dirty="0">
                <a:latin typeface="Arial"/>
                <a:cs typeface="Arial"/>
              </a:rPr>
              <a:t>: keine Farben, keine Bilder. </a:t>
            </a:r>
          </a:p>
          <a:p>
            <a:pPr marL="241300" indent="-228600">
              <a:lnSpc>
                <a:spcPts val="2010"/>
              </a:lnSpc>
              <a:buFont typeface="Times New Roman"/>
              <a:buChar char="•"/>
              <a:tabLst>
                <a:tab pos="241935" algn="l"/>
              </a:tabLst>
            </a:pPr>
            <a:r>
              <a:rPr lang="de-DE" dirty="0" err="1">
                <a:latin typeface="Arial"/>
                <a:cs typeface="Arial"/>
              </a:rPr>
              <a:t>Mockup</a:t>
            </a:r>
            <a:r>
              <a:rPr lang="de-DE" dirty="0">
                <a:latin typeface="Arial"/>
                <a:cs typeface="Arial"/>
              </a:rPr>
              <a:t>: Detaillierter, mit Grafiken, manchmal mit Farbe </a:t>
            </a:r>
            <a:endParaRPr lang="de-DE" b="1" dirty="0">
              <a:latin typeface="Arial"/>
              <a:cs typeface="Arial"/>
            </a:endParaRPr>
          </a:p>
          <a:p>
            <a:pPr marL="241300" indent="-228600">
              <a:lnSpc>
                <a:spcPts val="2010"/>
              </a:lnSpc>
              <a:buFont typeface="Times New Roman"/>
              <a:buChar char="•"/>
              <a:tabLst>
                <a:tab pos="241935" algn="l"/>
              </a:tabLst>
            </a:pPr>
            <a:r>
              <a:rPr lang="de-DE" dirty="0" smtClean="0">
                <a:latin typeface="Arial"/>
                <a:cs typeface="Arial"/>
              </a:rPr>
              <a:t>Eine Navigation zwischen „Dialogen“ ist mit </a:t>
            </a:r>
            <a:r>
              <a:rPr lang="de-DE" dirty="0" err="1" smtClean="0">
                <a:latin typeface="Arial"/>
                <a:cs typeface="Arial"/>
              </a:rPr>
              <a:t>Mockup</a:t>
            </a:r>
            <a:r>
              <a:rPr lang="de-DE" dirty="0" smtClean="0">
                <a:latin typeface="Arial"/>
                <a:cs typeface="Arial"/>
              </a:rPr>
              <a:t>-Werkzeugen „programmierbar“ </a:t>
            </a:r>
          </a:p>
          <a:p>
            <a:pPr marL="698500" marR="120014" lvl="1" indent="-228600">
              <a:lnSpc>
                <a:spcPts val="1860"/>
              </a:lnSpc>
              <a:spcBef>
                <a:spcPts val="165"/>
              </a:spcBef>
              <a:buFont typeface="Times New Roman"/>
              <a:buChar char="•"/>
              <a:tabLst>
                <a:tab pos="699135" algn="l"/>
              </a:tabLst>
            </a:pPr>
            <a:endParaRPr sz="1800" dirty="0">
              <a:latin typeface="Arial"/>
              <a:cs typeface="Arial"/>
            </a:endParaRPr>
          </a:p>
        </p:txBody>
      </p:sp>
    </p:spTree>
    <p:extLst>
      <p:ext uri="{BB962C8B-B14F-4D97-AF65-F5344CB8AC3E}">
        <p14:creationId xmlns:p14="http://schemas.microsoft.com/office/powerpoint/2010/main" val="28907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7696708" cy="1746632"/>
          </a:xfrm>
          <a:prstGeom prst="rect">
            <a:avLst/>
          </a:prstGeom>
        </p:spPr>
        <p:txBody>
          <a:bodyPr vert="horz" wrap="square" lIns="0" tIns="0" rIns="0" bIns="0" rtlCol="0">
            <a:spAutoFit/>
          </a:bodyPr>
          <a:lstStyle/>
          <a:p>
            <a:pPr marL="12700">
              <a:lnSpc>
                <a:spcPct val="100000"/>
              </a:lnSpc>
            </a:pPr>
            <a:r>
              <a:rPr sz="1400" dirty="0">
                <a:latin typeface="Arial"/>
                <a:cs typeface="Arial"/>
              </a:rPr>
              <a:t>S</a:t>
            </a:r>
            <a:r>
              <a:rPr sz="1400" spc="-5" dirty="0">
                <a:latin typeface="Arial"/>
                <a:cs typeface="Arial"/>
              </a:rPr>
              <a:t>o</a:t>
            </a:r>
            <a:r>
              <a:rPr sz="1400" spc="5" dirty="0">
                <a:latin typeface="Arial"/>
                <a:cs typeface="Arial"/>
              </a:rPr>
              <a:t>ft</a:t>
            </a:r>
            <a:r>
              <a:rPr sz="1400" spc="-20" dirty="0">
                <a:latin typeface="Arial"/>
                <a:cs typeface="Arial"/>
              </a:rPr>
              <a:t>w</a:t>
            </a:r>
            <a:r>
              <a:rPr sz="1400" spc="-5" dirty="0">
                <a:latin typeface="Arial"/>
                <a:cs typeface="Arial"/>
              </a:rPr>
              <a:t>a</a:t>
            </a:r>
            <a:r>
              <a:rPr sz="1400" dirty="0">
                <a:latin typeface="Arial"/>
                <a:cs typeface="Arial"/>
              </a:rPr>
              <a:t>re</a:t>
            </a:r>
            <a:r>
              <a:rPr sz="1400" spc="5" dirty="0">
                <a:latin typeface="Arial"/>
                <a:cs typeface="Arial"/>
              </a:rPr>
              <a:t> </a:t>
            </a:r>
            <a:r>
              <a:rPr sz="1400" dirty="0">
                <a:latin typeface="Arial"/>
                <a:cs typeface="Arial"/>
              </a:rPr>
              <a:t>E</a:t>
            </a:r>
            <a:r>
              <a:rPr sz="1400" spc="-15" dirty="0">
                <a:latin typeface="Arial"/>
                <a:cs typeface="Arial"/>
              </a:rPr>
              <a:t>n</a:t>
            </a:r>
            <a:r>
              <a:rPr sz="1400" spc="-5" dirty="0">
                <a:latin typeface="Arial"/>
                <a:cs typeface="Arial"/>
              </a:rPr>
              <a:t>g</a:t>
            </a:r>
            <a:r>
              <a:rPr sz="1400" dirty="0">
                <a:latin typeface="Arial"/>
                <a:cs typeface="Arial"/>
              </a:rPr>
              <a:t>i</a:t>
            </a:r>
            <a:r>
              <a:rPr sz="1400" spc="-5" dirty="0">
                <a:latin typeface="Arial"/>
                <a:cs typeface="Arial"/>
              </a:rPr>
              <a:t>n</a:t>
            </a:r>
            <a:r>
              <a:rPr sz="1400" dirty="0">
                <a:latin typeface="Arial"/>
                <a:cs typeface="Arial"/>
              </a:rPr>
              <a:t>eer</a:t>
            </a:r>
            <a:r>
              <a:rPr sz="1400" spc="-15" dirty="0">
                <a:latin typeface="Arial"/>
                <a:cs typeface="Arial"/>
              </a:rPr>
              <a:t>i</a:t>
            </a:r>
            <a:r>
              <a:rPr sz="1400" spc="-5" dirty="0">
                <a:latin typeface="Arial"/>
                <a:cs typeface="Arial"/>
              </a:rPr>
              <a:t>ng</a:t>
            </a:r>
            <a:endParaRPr sz="1400" dirty="0">
              <a:latin typeface="Arial"/>
              <a:cs typeface="Arial"/>
            </a:endParaRPr>
          </a:p>
          <a:p>
            <a:pPr>
              <a:lnSpc>
                <a:spcPts val="1900"/>
              </a:lnSpc>
              <a:spcBef>
                <a:spcPts val="64"/>
              </a:spcBef>
            </a:pPr>
            <a:endParaRPr sz="1900" dirty="0"/>
          </a:p>
          <a:p>
            <a:pPr marL="12700">
              <a:lnSpc>
                <a:spcPct val="100000"/>
              </a:lnSpc>
            </a:pPr>
            <a:endParaRPr sz="1800" dirty="0">
              <a:latin typeface="Arial"/>
              <a:cs typeface="Arial"/>
            </a:endParaRPr>
          </a:p>
          <a:p>
            <a:pPr marL="12700">
              <a:lnSpc>
                <a:spcPct val="100000"/>
              </a:lnSpc>
            </a:pPr>
            <a:r>
              <a:rPr lang="de-DE" sz="1800" b="1" dirty="0" smtClean="0">
                <a:latin typeface="Arial"/>
                <a:cs typeface="Arial"/>
              </a:rPr>
              <a:t>Wiederholung der letzten Vorlesung</a:t>
            </a:r>
          </a:p>
          <a:p>
            <a:pPr marL="12700">
              <a:lnSpc>
                <a:spcPct val="100000"/>
              </a:lnSpc>
            </a:pPr>
            <a:endParaRPr sz="1800" dirty="0">
              <a:latin typeface="Arial"/>
              <a:cs typeface="Arial"/>
            </a:endParaRPr>
          </a:p>
          <a:p>
            <a:pPr marL="304800" indent="-292100">
              <a:lnSpc>
                <a:spcPct val="100000"/>
              </a:lnSpc>
              <a:spcBef>
                <a:spcPts val="1305"/>
              </a:spcBef>
              <a:buFont typeface="Arial"/>
              <a:buChar char="–"/>
              <a:tabLst>
                <a:tab pos="267335" algn="l"/>
              </a:tabLst>
            </a:pPr>
            <a:r>
              <a:rPr lang="de-DE" spc="-5" dirty="0" smtClean="0">
                <a:latin typeface="Arial"/>
                <a:cs typeface="Arial"/>
              </a:rPr>
              <a:t>Relevante Vorgehensmodelle </a:t>
            </a:r>
            <a:r>
              <a:rPr lang="de-DE" spc="-5" dirty="0">
                <a:latin typeface="Arial"/>
                <a:cs typeface="Arial"/>
              </a:rPr>
              <a:t>für </a:t>
            </a:r>
            <a:r>
              <a:rPr lang="de-DE" dirty="0" smtClean="0">
                <a:latin typeface="Arial"/>
                <a:cs typeface="Arial"/>
              </a:rPr>
              <a:t>S</a:t>
            </a:r>
            <a:r>
              <a:rPr lang="de-DE" spc="-10" dirty="0" smtClean="0">
                <a:latin typeface="Arial"/>
                <a:cs typeface="Arial"/>
              </a:rPr>
              <a:t>o</a:t>
            </a:r>
            <a:r>
              <a:rPr lang="de-DE" dirty="0" smtClean="0">
                <a:latin typeface="Arial"/>
                <a:cs typeface="Arial"/>
              </a:rPr>
              <a:t>f</a:t>
            </a:r>
            <a:r>
              <a:rPr lang="de-DE" spc="15" dirty="0" smtClean="0">
                <a:latin typeface="Arial"/>
                <a:cs typeface="Arial"/>
              </a:rPr>
              <a:t>t</a:t>
            </a:r>
            <a:r>
              <a:rPr lang="de-DE" spc="-30" dirty="0" smtClean="0">
                <a:latin typeface="Arial"/>
                <a:cs typeface="Arial"/>
              </a:rPr>
              <a:t>w</a:t>
            </a:r>
            <a:r>
              <a:rPr lang="de-DE" spc="15" dirty="0" smtClean="0">
                <a:latin typeface="Arial"/>
                <a:cs typeface="Arial"/>
              </a:rPr>
              <a:t>a</a:t>
            </a:r>
            <a:r>
              <a:rPr lang="de-DE" dirty="0" smtClean="0">
                <a:latin typeface="Arial"/>
                <a:cs typeface="Arial"/>
              </a:rPr>
              <a:t>r</a:t>
            </a:r>
            <a:r>
              <a:rPr lang="de-DE" spc="-10" dirty="0" smtClean="0">
                <a:latin typeface="Arial"/>
                <a:cs typeface="Arial"/>
              </a:rPr>
              <a:t>een</a:t>
            </a:r>
            <a:r>
              <a:rPr lang="de-DE" spc="25" dirty="0" smtClean="0">
                <a:latin typeface="Arial"/>
                <a:cs typeface="Arial"/>
              </a:rPr>
              <a:t>t</a:t>
            </a:r>
            <a:r>
              <a:rPr lang="de-DE" spc="-30" dirty="0" smtClean="0">
                <a:latin typeface="Arial"/>
                <a:cs typeface="Arial"/>
              </a:rPr>
              <a:t>w</a:t>
            </a:r>
            <a:r>
              <a:rPr lang="de-DE" spc="5" dirty="0" smtClean="0">
                <a:latin typeface="Arial"/>
                <a:cs typeface="Arial"/>
              </a:rPr>
              <a:t>i</a:t>
            </a:r>
            <a:r>
              <a:rPr lang="de-DE" dirty="0" smtClean="0">
                <a:latin typeface="Arial"/>
                <a:cs typeface="Arial"/>
              </a:rPr>
              <a:t>ck</a:t>
            </a:r>
            <a:r>
              <a:rPr lang="de-DE" spc="-5" dirty="0" smtClean="0">
                <a:latin typeface="Arial"/>
                <a:cs typeface="Arial"/>
              </a:rPr>
              <a:t>l</a:t>
            </a:r>
            <a:r>
              <a:rPr lang="de-DE" spc="5" dirty="0" smtClean="0">
                <a:latin typeface="Arial"/>
                <a:cs typeface="Arial"/>
              </a:rPr>
              <a:t>u</a:t>
            </a:r>
            <a:r>
              <a:rPr lang="de-DE" spc="-10" dirty="0" smtClean="0">
                <a:latin typeface="Arial"/>
                <a:cs typeface="Arial"/>
              </a:rPr>
              <a:t>ng</a:t>
            </a:r>
            <a:endParaRPr lang="de-DE" dirty="0">
              <a:latin typeface="Arial"/>
              <a:cs typeface="Arial"/>
            </a:endParaRPr>
          </a:p>
        </p:txBody>
      </p:sp>
      <p:sp>
        <p:nvSpPr>
          <p:cNvPr id="4" name="object 3"/>
          <p:cNvSpPr txBox="1"/>
          <p:nvPr/>
        </p:nvSpPr>
        <p:spPr>
          <a:xfrm>
            <a:off x="685800" y="2368550"/>
            <a:ext cx="7696708" cy="1962076"/>
          </a:xfrm>
          <a:prstGeom prst="rect">
            <a:avLst/>
          </a:prstGeom>
        </p:spPr>
        <p:txBody>
          <a:bodyPr vert="horz" wrap="square" lIns="0" tIns="0" rIns="0" bIns="0" rtlCol="0">
            <a:spAutoFit/>
          </a:bodyPr>
          <a:lstStyle/>
          <a:p>
            <a:pPr>
              <a:lnSpc>
                <a:spcPts val="1900"/>
              </a:lnSpc>
              <a:spcBef>
                <a:spcPts val="64"/>
              </a:spcBef>
            </a:pPr>
            <a:endParaRPr sz="1900" dirty="0"/>
          </a:p>
          <a:p>
            <a:pPr marL="12700">
              <a:lnSpc>
                <a:spcPct val="100000"/>
              </a:lnSpc>
            </a:pPr>
            <a:endParaRPr sz="1800" dirty="0">
              <a:latin typeface="Arial"/>
              <a:cs typeface="Arial"/>
            </a:endParaRPr>
          </a:p>
          <a:p>
            <a:pPr marL="12700">
              <a:lnSpc>
                <a:spcPct val="100000"/>
              </a:lnSpc>
            </a:pPr>
            <a:r>
              <a:rPr sz="1800" b="1" dirty="0" err="1" smtClean="0">
                <a:latin typeface="Arial"/>
                <a:cs typeface="Arial"/>
              </a:rPr>
              <a:t>L</a:t>
            </a:r>
            <a:r>
              <a:rPr sz="1800" b="1" spc="-10" dirty="0" err="1" smtClean="0">
                <a:latin typeface="Arial"/>
                <a:cs typeface="Arial"/>
              </a:rPr>
              <a:t>e</a:t>
            </a:r>
            <a:r>
              <a:rPr sz="1800" b="1" spc="-5" dirty="0" err="1" smtClean="0">
                <a:latin typeface="Arial"/>
                <a:cs typeface="Arial"/>
              </a:rPr>
              <a:t>r</a:t>
            </a:r>
            <a:r>
              <a:rPr sz="1800" b="1" dirty="0" err="1" smtClean="0">
                <a:latin typeface="Arial"/>
                <a:cs typeface="Arial"/>
              </a:rPr>
              <a:t>nzi</a:t>
            </a:r>
            <a:r>
              <a:rPr sz="1800" b="1" spc="-10" dirty="0" err="1" smtClean="0">
                <a:latin typeface="Arial"/>
                <a:cs typeface="Arial"/>
              </a:rPr>
              <a:t>e</a:t>
            </a:r>
            <a:r>
              <a:rPr sz="1800" b="1" dirty="0" err="1" smtClean="0">
                <a:latin typeface="Arial"/>
                <a:cs typeface="Arial"/>
              </a:rPr>
              <a:t>le</a:t>
            </a:r>
            <a:r>
              <a:rPr lang="de-DE" sz="1800" b="1" dirty="0" smtClean="0">
                <a:latin typeface="Arial"/>
                <a:cs typeface="Arial"/>
              </a:rPr>
              <a:t> für heute</a:t>
            </a:r>
          </a:p>
          <a:p>
            <a:pPr marL="12700">
              <a:lnSpc>
                <a:spcPct val="100000"/>
              </a:lnSpc>
            </a:pPr>
            <a:endParaRPr sz="1800" dirty="0">
              <a:latin typeface="Arial"/>
              <a:cs typeface="Arial"/>
            </a:endParaRPr>
          </a:p>
          <a:p>
            <a:pPr marL="266700" indent="-254000">
              <a:lnSpc>
                <a:spcPct val="100000"/>
              </a:lnSpc>
              <a:spcBef>
                <a:spcPts val="1295"/>
              </a:spcBef>
              <a:buFont typeface="Arial"/>
              <a:buChar char="–"/>
              <a:tabLst>
                <a:tab pos="267335" algn="l"/>
              </a:tabLst>
            </a:pPr>
            <a:r>
              <a:rPr lang="de-DE" dirty="0" smtClean="0">
                <a:latin typeface="Arial"/>
                <a:cs typeface="Arial"/>
              </a:rPr>
              <a:t>Die agilen Vorgehensmodelle XP, </a:t>
            </a:r>
            <a:r>
              <a:rPr lang="de-DE" dirty="0" err="1" smtClean="0">
                <a:latin typeface="Arial"/>
                <a:cs typeface="Arial"/>
              </a:rPr>
              <a:t>Scrum</a:t>
            </a:r>
            <a:r>
              <a:rPr lang="de-DE" dirty="0" smtClean="0">
                <a:latin typeface="Arial"/>
                <a:cs typeface="Arial"/>
              </a:rPr>
              <a:t> und Kanban kennenlernen</a:t>
            </a:r>
            <a:endParaRPr lang="de-DE" sz="1800" dirty="0" smtClean="0">
              <a:latin typeface="Arial"/>
              <a:cs typeface="Arial"/>
            </a:endParaRPr>
          </a:p>
          <a:p>
            <a:pPr marL="266700" indent="-254000">
              <a:lnSpc>
                <a:spcPct val="100000"/>
              </a:lnSpc>
              <a:spcBef>
                <a:spcPts val="1295"/>
              </a:spcBef>
              <a:buFont typeface="Arial"/>
              <a:buChar char="–"/>
              <a:tabLst>
                <a:tab pos="267335" algn="l"/>
              </a:tabLst>
            </a:pPr>
            <a:r>
              <a:rPr lang="de-DE" sz="1800" dirty="0" smtClean="0">
                <a:latin typeface="Arial"/>
                <a:cs typeface="Arial"/>
              </a:rPr>
              <a:t>User Stories und </a:t>
            </a:r>
            <a:r>
              <a:rPr lang="de-DE" spc="5" dirty="0" err="1" smtClean="0">
                <a:latin typeface="Arial"/>
                <a:cs typeface="Arial"/>
              </a:rPr>
              <a:t>Mockups</a:t>
            </a:r>
            <a:endParaRPr sz="1800" dirty="0"/>
          </a:p>
        </p:txBody>
      </p:sp>
    </p:spTree>
    <p:extLst>
      <p:ext uri="{BB962C8B-B14F-4D97-AF65-F5344CB8AC3E}">
        <p14:creationId xmlns:p14="http://schemas.microsoft.com/office/powerpoint/2010/main" val="1951172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0" y="539750"/>
            <a:ext cx="8991600" cy="3898503"/>
          </a:xfrm>
          <a:prstGeom prst="rect">
            <a:avLst/>
          </a:prstGeom>
        </p:spPr>
        <p:txBody>
          <a:bodyPr vert="horz" wrap="square" lIns="0" tIns="0" rIns="0" bIns="0" rtlCol="0">
            <a:spAutoFit/>
          </a:bodyPr>
          <a:lstStyle/>
          <a:p>
            <a:pPr marL="12700" algn="ctr">
              <a:lnSpc>
                <a:spcPts val="2010"/>
              </a:lnSpc>
              <a:tabLst>
                <a:tab pos="241935" algn="l"/>
              </a:tabLst>
            </a:pPr>
            <a:r>
              <a:rPr lang="de-DE" sz="1800" b="1" dirty="0" smtClean="0">
                <a:latin typeface="Arial"/>
                <a:cs typeface="Arial"/>
              </a:rPr>
              <a:t>Definition </a:t>
            </a:r>
            <a:r>
              <a:rPr lang="de-DE" sz="1800" b="1" dirty="0" err="1" smtClean="0">
                <a:latin typeface="Arial"/>
                <a:cs typeface="Arial"/>
              </a:rPr>
              <a:t>of</a:t>
            </a:r>
            <a:r>
              <a:rPr lang="de-DE" sz="1800" b="1" dirty="0" smtClean="0">
                <a:latin typeface="Arial"/>
                <a:cs typeface="Arial"/>
              </a:rPr>
              <a:t> (</a:t>
            </a:r>
            <a:r>
              <a:rPr lang="de-DE" sz="1800" b="1" dirty="0" err="1" smtClean="0">
                <a:latin typeface="Arial"/>
                <a:cs typeface="Arial"/>
              </a:rPr>
              <a:t>Ready|Done</a:t>
            </a:r>
            <a:r>
              <a:rPr lang="de-DE" sz="1800" b="1" dirty="0" smtClean="0">
                <a:latin typeface="Arial"/>
                <a:cs typeface="Arial"/>
              </a:rPr>
              <a:t>)</a:t>
            </a:r>
            <a:endParaRPr lang="de-DE" sz="1800" b="1" spc="-10" dirty="0" smtClean="0">
              <a:latin typeface="Arial"/>
              <a:cs typeface="Arial"/>
            </a:endParaRPr>
          </a:p>
          <a:p>
            <a:pPr marL="241300" indent="-228600">
              <a:lnSpc>
                <a:spcPts val="2010"/>
              </a:lnSpc>
              <a:buFont typeface="Times New Roman"/>
              <a:buChar char="•"/>
              <a:tabLst>
                <a:tab pos="241935" algn="l"/>
              </a:tabLst>
            </a:pPr>
            <a:endParaRPr lang="de-DE" sz="1800" b="1" dirty="0" smtClean="0">
              <a:latin typeface="Arial"/>
              <a:cs typeface="Arial"/>
            </a:endParaRPr>
          </a:p>
          <a:p>
            <a:pPr marL="241300" indent="-228600">
              <a:lnSpc>
                <a:spcPts val="2010"/>
              </a:lnSpc>
              <a:buFont typeface="Times New Roman"/>
              <a:buChar char="•"/>
              <a:tabLst>
                <a:tab pos="241935" algn="l"/>
              </a:tabLst>
            </a:pPr>
            <a:r>
              <a:rPr lang="de-DE" b="1" dirty="0" err="1">
                <a:latin typeface="Arial"/>
                <a:cs typeface="Arial"/>
              </a:rPr>
              <a:t>DoR</a:t>
            </a:r>
            <a:r>
              <a:rPr lang="de-DE" b="1" dirty="0">
                <a:latin typeface="Arial"/>
                <a:cs typeface="Arial"/>
              </a:rPr>
              <a:t> (Definition </a:t>
            </a:r>
            <a:r>
              <a:rPr lang="de-DE" b="1" dirty="0" err="1">
                <a:latin typeface="Arial"/>
                <a:cs typeface="Arial"/>
              </a:rPr>
              <a:t>of</a:t>
            </a:r>
            <a:r>
              <a:rPr lang="de-DE" b="1" dirty="0">
                <a:latin typeface="Arial"/>
                <a:cs typeface="Arial"/>
              </a:rPr>
              <a:t> </a:t>
            </a:r>
            <a:r>
              <a:rPr lang="de-DE" b="1" dirty="0" err="1">
                <a:latin typeface="Arial"/>
                <a:cs typeface="Arial"/>
              </a:rPr>
              <a:t>Ready</a:t>
            </a:r>
            <a:r>
              <a:rPr lang="de-DE" b="1" dirty="0">
                <a:latin typeface="Arial"/>
                <a:cs typeface="Arial"/>
              </a:rPr>
              <a:t>)</a:t>
            </a:r>
          </a:p>
          <a:p>
            <a:pPr marL="698500" lvl="1" indent="-228600">
              <a:lnSpc>
                <a:spcPts val="2010"/>
              </a:lnSpc>
              <a:buFont typeface="Times New Roman"/>
              <a:buChar char="•"/>
              <a:tabLst>
                <a:tab pos="241935" algn="l"/>
              </a:tabLst>
            </a:pPr>
            <a:r>
              <a:rPr lang="de-DE" dirty="0">
                <a:latin typeface="Arial"/>
                <a:cs typeface="Arial"/>
              </a:rPr>
              <a:t>Ziel und Akzeptanzkriterien sind klar</a:t>
            </a:r>
          </a:p>
          <a:p>
            <a:pPr marL="698500" lvl="1" indent="-228600">
              <a:lnSpc>
                <a:spcPts val="2010"/>
              </a:lnSpc>
              <a:buFont typeface="Times New Roman"/>
              <a:buChar char="•"/>
              <a:tabLst>
                <a:tab pos="241935" algn="l"/>
              </a:tabLst>
            </a:pPr>
            <a:r>
              <a:rPr lang="de-DE" dirty="0">
                <a:latin typeface="Arial"/>
                <a:cs typeface="Arial"/>
              </a:rPr>
              <a:t>Story ist geschätzt</a:t>
            </a:r>
          </a:p>
          <a:p>
            <a:pPr marL="698500" lvl="1" indent="-228600">
              <a:lnSpc>
                <a:spcPts val="2010"/>
              </a:lnSpc>
              <a:buFont typeface="Times New Roman"/>
              <a:buChar char="•"/>
              <a:tabLst>
                <a:tab pos="241935" algn="l"/>
              </a:tabLst>
            </a:pPr>
            <a:r>
              <a:rPr lang="de-DE" dirty="0">
                <a:latin typeface="Arial"/>
                <a:cs typeface="Arial"/>
              </a:rPr>
              <a:t>Story ist nicht zu komplex / zu groß für einen Sprint</a:t>
            </a:r>
          </a:p>
          <a:p>
            <a:pPr marL="698500" lvl="1" indent="-228600">
              <a:lnSpc>
                <a:spcPts val="2010"/>
              </a:lnSpc>
              <a:buFont typeface="Times New Roman"/>
              <a:buChar char="•"/>
              <a:tabLst>
                <a:tab pos="241935" algn="l"/>
              </a:tabLst>
            </a:pPr>
            <a:r>
              <a:rPr lang="de-DE" dirty="0">
                <a:latin typeface="Arial"/>
                <a:cs typeface="Arial"/>
              </a:rPr>
              <a:t>Abhängigkeiten/Schnittstellen sind bekannt </a:t>
            </a:r>
            <a:r>
              <a:rPr lang="de-DE" dirty="0" smtClean="0">
                <a:latin typeface="Arial"/>
                <a:cs typeface="Arial"/>
              </a:rPr>
              <a:t>und eingeplant</a:t>
            </a:r>
            <a:endParaRPr lang="de-DE" dirty="0">
              <a:latin typeface="Arial"/>
              <a:cs typeface="Arial"/>
            </a:endParaRPr>
          </a:p>
          <a:p>
            <a:pPr marL="698500" lvl="1" indent="-228600">
              <a:lnSpc>
                <a:spcPts val="2010"/>
              </a:lnSpc>
              <a:buFont typeface="Times New Roman"/>
              <a:buChar char="•"/>
              <a:tabLst>
                <a:tab pos="241935" algn="l"/>
              </a:tabLst>
            </a:pPr>
            <a:r>
              <a:rPr lang="de-DE" dirty="0" smtClean="0">
                <a:latin typeface="Arial"/>
                <a:cs typeface="Arial"/>
              </a:rPr>
              <a:t>Die Frage „Wer </a:t>
            </a:r>
            <a:r>
              <a:rPr lang="de-DE" dirty="0">
                <a:latin typeface="Arial"/>
                <a:cs typeface="Arial"/>
              </a:rPr>
              <a:t>muss was tun</a:t>
            </a:r>
            <a:r>
              <a:rPr lang="de-DE" dirty="0" smtClean="0">
                <a:latin typeface="Arial"/>
                <a:cs typeface="Arial"/>
              </a:rPr>
              <a:t>?“ ist geklärt</a:t>
            </a:r>
            <a:endParaRPr lang="de-DE" b="1" dirty="0" smtClean="0">
              <a:latin typeface="Arial"/>
              <a:cs typeface="Arial"/>
            </a:endParaRPr>
          </a:p>
          <a:p>
            <a:pPr marL="241300" indent="-228600">
              <a:lnSpc>
                <a:spcPts val="2010"/>
              </a:lnSpc>
              <a:buFont typeface="Times New Roman"/>
              <a:buChar char="•"/>
              <a:tabLst>
                <a:tab pos="241935" algn="l"/>
              </a:tabLst>
            </a:pPr>
            <a:endParaRPr sz="1800" b="1" dirty="0">
              <a:latin typeface="Arial"/>
              <a:cs typeface="Arial"/>
            </a:endParaRPr>
          </a:p>
          <a:p>
            <a:pPr marL="241300" marR="120014" indent="-228600">
              <a:lnSpc>
                <a:spcPts val="1860"/>
              </a:lnSpc>
              <a:spcBef>
                <a:spcPts val="165"/>
              </a:spcBef>
              <a:buFont typeface="Times New Roman"/>
              <a:buChar char="•"/>
              <a:tabLst>
                <a:tab pos="699135" algn="l"/>
              </a:tabLst>
            </a:pPr>
            <a:r>
              <a:rPr lang="de-DE" b="1" dirty="0" err="1">
                <a:latin typeface="Arial"/>
                <a:cs typeface="Arial"/>
              </a:rPr>
              <a:t>DoD</a:t>
            </a:r>
            <a:r>
              <a:rPr lang="de-DE" b="1" dirty="0">
                <a:latin typeface="Arial"/>
                <a:cs typeface="Arial"/>
              </a:rPr>
              <a:t> (Definition </a:t>
            </a:r>
            <a:r>
              <a:rPr lang="de-DE" b="1" dirty="0" err="1">
                <a:latin typeface="Arial"/>
                <a:cs typeface="Arial"/>
              </a:rPr>
              <a:t>of</a:t>
            </a:r>
            <a:r>
              <a:rPr lang="de-DE" b="1" dirty="0">
                <a:latin typeface="Arial"/>
                <a:cs typeface="Arial"/>
              </a:rPr>
              <a:t> </a:t>
            </a:r>
            <a:r>
              <a:rPr lang="de-DE" b="1" dirty="0" err="1">
                <a:latin typeface="Arial"/>
                <a:cs typeface="Arial"/>
              </a:rPr>
              <a:t>Done</a:t>
            </a:r>
            <a:r>
              <a:rPr lang="de-DE" b="1" dirty="0">
                <a:latin typeface="Arial"/>
                <a:cs typeface="Arial"/>
              </a:rPr>
              <a:t>)</a:t>
            </a:r>
          </a:p>
          <a:p>
            <a:pPr marL="698500" marR="120014" lvl="1" indent="-228600">
              <a:lnSpc>
                <a:spcPts val="1860"/>
              </a:lnSpc>
              <a:spcBef>
                <a:spcPts val="165"/>
              </a:spcBef>
              <a:buFont typeface="Times New Roman"/>
              <a:buChar char="•"/>
              <a:tabLst>
                <a:tab pos="699135" algn="l"/>
              </a:tabLst>
            </a:pPr>
            <a:r>
              <a:rPr lang="de-DE" dirty="0">
                <a:latin typeface="Arial"/>
                <a:cs typeface="Arial"/>
              </a:rPr>
              <a:t>Unit Tests sind vorhanden</a:t>
            </a:r>
          </a:p>
          <a:p>
            <a:pPr marL="698500" marR="120014" lvl="1" indent="-228600">
              <a:lnSpc>
                <a:spcPts val="1860"/>
              </a:lnSpc>
              <a:spcBef>
                <a:spcPts val="165"/>
              </a:spcBef>
              <a:buFont typeface="Times New Roman"/>
              <a:buChar char="•"/>
              <a:tabLst>
                <a:tab pos="699135" algn="l"/>
              </a:tabLst>
            </a:pPr>
            <a:r>
              <a:rPr lang="de-DE" dirty="0">
                <a:latin typeface="Arial"/>
                <a:cs typeface="Arial"/>
              </a:rPr>
              <a:t>Es wurde ein Peer-Review durchgeführt</a:t>
            </a:r>
          </a:p>
          <a:p>
            <a:pPr marL="698500" marR="120014" lvl="1" indent="-228600">
              <a:lnSpc>
                <a:spcPts val="1860"/>
              </a:lnSpc>
              <a:spcBef>
                <a:spcPts val="165"/>
              </a:spcBef>
              <a:buFont typeface="Times New Roman"/>
              <a:buChar char="•"/>
              <a:tabLst>
                <a:tab pos="699135" algn="l"/>
              </a:tabLst>
            </a:pPr>
            <a:r>
              <a:rPr lang="de-DE" dirty="0" smtClean="0">
                <a:latin typeface="Arial"/>
                <a:cs typeface="Arial"/>
              </a:rPr>
              <a:t>Die Software ist </a:t>
            </a:r>
            <a:r>
              <a:rPr lang="de-DE" dirty="0">
                <a:latin typeface="Arial"/>
                <a:cs typeface="Arial"/>
              </a:rPr>
              <a:t>auf der </a:t>
            </a:r>
            <a:r>
              <a:rPr lang="de-DE" dirty="0" smtClean="0">
                <a:latin typeface="Arial"/>
                <a:cs typeface="Arial"/>
              </a:rPr>
              <a:t>Entwicklungs-Umgebung „</a:t>
            </a:r>
            <a:r>
              <a:rPr lang="de-DE" dirty="0" err="1" smtClean="0">
                <a:latin typeface="Arial"/>
                <a:cs typeface="Arial"/>
              </a:rPr>
              <a:t>deployed</a:t>
            </a:r>
            <a:r>
              <a:rPr lang="de-DE" dirty="0" smtClean="0">
                <a:latin typeface="Arial"/>
                <a:cs typeface="Arial"/>
              </a:rPr>
              <a:t>“ </a:t>
            </a:r>
            <a:r>
              <a:rPr lang="de-DE" dirty="0">
                <a:latin typeface="Arial"/>
                <a:cs typeface="Arial"/>
              </a:rPr>
              <a:t>(Backend) / </a:t>
            </a:r>
            <a:r>
              <a:rPr lang="de-DE" dirty="0" smtClean="0">
                <a:latin typeface="Arial"/>
                <a:cs typeface="Arial"/>
              </a:rPr>
              <a:t>es steht </a:t>
            </a:r>
            <a:r>
              <a:rPr lang="de-DE" dirty="0">
                <a:latin typeface="Arial"/>
                <a:cs typeface="Arial"/>
              </a:rPr>
              <a:t>als </a:t>
            </a:r>
            <a:r>
              <a:rPr lang="de-DE" dirty="0" err="1" smtClean="0">
                <a:latin typeface="Arial"/>
                <a:cs typeface="Arial"/>
              </a:rPr>
              <a:t>Build</a:t>
            </a:r>
            <a:r>
              <a:rPr lang="de-DE" dirty="0">
                <a:latin typeface="Arial"/>
                <a:cs typeface="Arial"/>
              </a:rPr>
              <a:t> </a:t>
            </a:r>
            <a:r>
              <a:rPr lang="de-DE" dirty="0" smtClean="0">
                <a:latin typeface="Arial"/>
                <a:cs typeface="Arial"/>
              </a:rPr>
              <a:t>bereit (mobile Anwendung)</a:t>
            </a:r>
            <a:endParaRPr lang="de-DE" dirty="0">
              <a:latin typeface="Arial"/>
              <a:cs typeface="Arial"/>
            </a:endParaRPr>
          </a:p>
          <a:p>
            <a:pPr marL="698500" marR="120014" lvl="1" indent="-228600">
              <a:lnSpc>
                <a:spcPts val="1860"/>
              </a:lnSpc>
              <a:spcBef>
                <a:spcPts val="165"/>
              </a:spcBef>
              <a:buFont typeface="Times New Roman"/>
              <a:buChar char="•"/>
              <a:tabLst>
                <a:tab pos="699135" algn="l"/>
              </a:tabLst>
            </a:pPr>
            <a:endParaRPr sz="1800" dirty="0">
              <a:latin typeface="Arial"/>
              <a:cs typeface="Arial"/>
            </a:endParaRPr>
          </a:p>
        </p:txBody>
      </p:sp>
    </p:spTree>
    <p:extLst>
      <p:ext uri="{BB962C8B-B14F-4D97-AF65-F5344CB8AC3E}">
        <p14:creationId xmlns:p14="http://schemas.microsoft.com/office/powerpoint/2010/main" val="3864990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457200" y="539750"/>
            <a:ext cx="8111130" cy="3149580"/>
          </a:xfrm>
          <a:prstGeom prst="rect">
            <a:avLst/>
          </a:prstGeom>
        </p:spPr>
        <p:txBody>
          <a:bodyPr vert="horz" wrap="square" lIns="0" tIns="0" rIns="0" bIns="0" rtlCol="0">
            <a:spAutoFit/>
          </a:bodyPr>
          <a:lstStyle/>
          <a:p>
            <a:pPr marL="12700" algn="ctr">
              <a:lnSpc>
                <a:spcPts val="1695"/>
              </a:lnSpc>
              <a:tabLst>
                <a:tab pos="241935" algn="l"/>
              </a:tabLst>
            </a:pPr>
            <a:r>
              <a:rPr lang="de-DE" sz="1800" b="1" dirty="0" smtClean="0">
                <a:latin typeface="Arial"/>
                <a:cs typeface="Arial"/>
              </a:rPr>
              <a:t>Sprint </a:t>
            </a:r>
            <a:r>
              <a:rPr lang="de-DE" sz="1800" b="1" dirty="0" err="1" smtClean="0">
                <a:latin typeface="Arial"/>
                <a:cs typeface="Arial"/>
              </a:rPr>
              <a:t>Backlog</a:t>
            </a:r>
            <a:r>
              <a:rPr lang="de-DE" sz="1800" b="1" dirty="0" smtClean="0">
                <a:latin typeface="Arial"/>
                <a:cs typeface="Arial"/>
              </a:rPr>
              <a:t> (</a:t>
            </a:r>
            <a:r>
              <a:rPr sz="1800" b="1" dirty="0" err="1" smtClean="0">
                <a:latin typeface="Arial"/>
                <a:cs typeface="Arial"/>
              </a:rPr>
              <a:t>A</a:t>
            </a:r>
            <a:r>
              <a:rPr sz="1800" b="1" spc="-10" dirty="0" err="1" smtClean="0">
                <a:latin typeface="Arial"/>
                <a:cs typeface="Arial"/>
              </a:rPr>
              <a:t>u</a:t>
            </a:r>
            <a:r>
              <a:rPr sz="1800" b="1" dirty="0" err="1" smtClean="0">
                <a:latin typeface="Arial"/>
                <a:cs typeface="Arial"/>
              </a:rPr>
              <a:t>f</a:t>
            </a:r>
            <a:r>
              <a:rPr sz="1800" b="1" spc="-10" dirty="0" err="1" smtClean="0">
                <a:latin typeface="Arial"/>
                <a:cs typeface="Arial"/>
              </a:rPr>
              <a:t>ga</a:t>
            </a:r>
            <a:r>
              <a:rPr sz="1800" b="1" spc="5" dirty="0" err="1" smtClean="0">
                <a:latin typeface="Arial"/>
                <a:cs typeface="Arial"/>
              </a:rPr>
              <a:t>b</a:t>
            </a:r>
            <a:r>
              <a:rPr sz="1800" b="1" spc="-10" dirty="0" err="1" smtClean="0">
                <a:latin typeface="Arial"/>
                <a:cs typeface="Arial"/>
              </a:rPr>
              <a:t>e</a:t>
            </a:r>
            <a:r>
              <a:rPr sz="1800" b="1" spc="5" dirty="0" err="1" smtClean="0">
                <a:latin typeface="Arial"/>
                <a:cs typeface="Arial"/>
              </a:rPr>
              <a:t>n</a:t>
            </a:r>
            <a:r>
              <a:rPr sz="1800" b="1" spc="-5" dirty="0" err="1" smtClean="0">
                <a:latin typeface="Arial"/>
                <a:cs typeface="Arial"/>
              </a:rPr>
              <a:t>li</a:t>
            </a:r>
            <a:r>
              <a:rPr sz="1800" b="1" dirty="0" err="1" smtClean="0">
                <a:latin typeface="Arial"/>
                <a:cs typeface="Arial"/>
              </a:rPr>
              <a:t>ste</a:t>
            </a:r>
            <a:r>
              <a:rPr sz="1800" b="1" spc="-10" dirty="0" smtClean="0">
                <a:latin typeface="Arial"/>
                <a:cs typeface="Arial"/>
              </a:rPr>
              <a:t>)</a:t>
            </a:r>
            <a:endParaRPr lang="de-DE" sz="1800" b="1" spc="-10" dirty="0" smtClean="0">
              <a:latin typeface="Arial"/>
              <a:cs typeface="Arial"/>
            </a:endParaRPr>
          </a:p>
          <a:p>
            <a:pPr marL="12700" algn="ctr">
              <a:lnSpc>
                <a:spcPts val="1695"/>
              </a:lnSpc>
              <a:tabLst>
                <a:tab pos="241935" algn="l"/>
              </a:tabLst>
            </a:pPr>
            <a:endParaRPr lang="de-DE" sz="1800" b="1" spc="-10" dirty="0" smtClean="0">
              <a:latin typeface="Arial"/>
              <a:cs typeface="Arial"/>
            </a:endParaRPr>
          </a:p>
          <a:p>
            <a:pPr marL="241300" marR="460375" indent="-228600">
              <a:lnSpc>
                <a:spcPts val="1870"/>
              </a:lnSpc>
              <a:spcBef>
                <a:spcPts val="150"/>
              </a:spcBef>
              <a:buFont typeface="Times New Roman"/>
              <a:buChar char="•"/>
              <a:tabLst>
                <a:tab pos="699135" algn="l"/>
              </a:tabLst>
            </a:pPr>
            <a:r>
              <a:rPr lang="de-DE" dirty="0" smtClean="0">
                <a:latin typeface="Arial"/>
                <a:cs typeface="Arial"/>
              </a:rPr>
              <a:t>Dient zur Detailplanung eines Sprints und e</a:t>
            </a:r>
            <a:r>
              <a:rPr spc="-10" dirty="0" err="1" smtClean="0">
                <a:latin typeface="Arial"/>
                <a:cs typeface="Arial"/>
              </a:rPr>
              <a:t>n</a:t>
            </a:r>
            <a:r>
              <a:rPr dirty="0" err="1" smtClean="0">
                <a:latin typeface="Arial"/>
                <a:cs typeface="Arial"/>
              </a:rPr>
              <a:t>t</a:t>
            </a:r>
            <a:r>
              <a:rPr spc="-10" dirty="0" err="1" smtClean="0">
                <a:latin typeface="Arial"/>
                <a:cs typeface="Arial"/>
              </a:rPr>
              <a:t>hä</a:t>
            </a:r>
            <a:r>
              <a:rPr spc="-5" dirty="0" err="1" smtClean="0">
                <a:latin typeface="Arial"/>
                <a:cs typeface="Arial"/>
              </a:rPr>
              <a:t>l</a:t>
            </a:r>
            <a:r>
              <a:rPr dirty="0" err="1" smtClean="0">
                <a:latin typeface="Arial"/>
                <a:cs typeface="Arial"/>
              </a:rPr>
              <a:t>t</a:t>
            </a:r>
            <a:r>
              <a:rPr spc="5" dirty="0" smtClean="0">
                <a:latin typeface="Arial"/>
                <a:cs typeface="Arial"/>
              </a:rPr>
              <a:t> </a:t>
            </a:r>
            <a:r>
              <a:rPr lang="de-DE" spc="5" dirty="0" smtClean="0">
                <a:latin typeface="Arial"/>
                <a:cs typeface="Arial"/>
              </a:rPr>
              <a:t>gut sichtbar </a:t>
            </a:r>
            <a:r>
              <a:rPr spc="-10" dirty="0" err="1" smtClean="0">
                <a:latin typeface="Arial"/>
                <a:cs typeface="Arial"/>
              </a:rPr>
              <a:t>a</a:t>
            </a:r>
            <a:r>
              <a:rPr spc="5" dirty="0" err="1" smtClean="0">
                <a:latin typeface="Arial"/>
                <a:cs typeface="Arial"/>
              </a:rPr>
              <a:t>l</a:t>
            </a:r>
            <a:r>
              <a:rPr spc="-5" dirty="0" err="1" smtClean="0">
                <a:latin typeface="Arial"/>
                <a:cs typeface="Arial"/>
              </a:rPr>
              <a:t>l</a:t>
            </a:r>
            <a:r>
              <a:rPr dirty="0" err="1" smtClean="0">
                <a:latin typeface="Arial"/>
                <a:cs typeface="Arial"/>
              </a:rPr>
              <a:t>e</a:t>
            </a:r>
            <a:r>
              <a:rPr spc="-5" dirty="0" smtClean="0">
                <a:latin typeface="Arial"/>
                <a:cs typeface="Arial"/>
              </a:rPr>
              <a:t> </a:t>
            </a:r>
            <a:r>
              <a:rPr dirty="0">
                <a:latin typeface="Arial"/>
                <a:cs typeface="Arial"/>
              </a:rPr>
              <a:t>A</a:t>
            </a:r>
            <a:r>
              <a:rPr spc="-10" dirty="0">
                <a:latin typeface="Arial"/>
                <a:cs typeface="Arial"/>
              </a:rPr>
              <a:t>u</a:t>
            </a:r>
            <a:r>
              <a:rPr spc="15" dirty="0">
                <a:latin typeface="Arial"/>
                <a:cs typeface="Arial"/>
              </a:rPr>
              <a:t>f</a:t>
            </a:r>
            <a:r>
              <a:rPr spc="-10" dirty="0">
                <a:latin typeface="Arial"/>
                <a:cs typeface="Arial"/>
              </a:rPr>
              <a:t>ga</a:t>
            </a:r>
            <a:r>
              <a:rPr spc="5" dirty="0">
                <a:latin typeface="Arial"/>
                <a:cs typeface="Arial"/>
              </a:rPr>
              <a:t>b</a:t>
            </a:r>
            <a:r>
              <a:rPr spc="-10" dirty="0">
                <a:latin typeface="Arial"/>
                <a:cs typeface="Arial"/>
              </a:rPr>
              <a:t>en</a:t>
            </a:r>
            <a:r>
              <a:rPr dirty="0">
                <a:latin typeface="Arial"/>
                <a:cs typeface="Arial"/>
              </a:rPr>
              <a:t>,</a:t>
            </a:r>
            <a:r>
              <a:rPr spc="5" dirty="0">
                <a:latin typeface="Arial"/>
                <a:cs typeface="Arial"/>
              </a:rPr>
              <a:t> </a:t>
            </a:r>
            <a:r>
              <a:rPr spc="-10" dirty="0">
                <a:latin typeface="Arial"/>
                <a:cs typeface="Arial"/>
              </a:rPr>
              <a:t>d</a:t>
            </a:r>
            <a:r>
              <a:rPr spc="5" dirty="0">
                <a:latin typeface="Arial"/>
                <a:cs typeface="Arial"/>
              </a:rPr>
              <a:t>i</a:t>
            </a:r>
            <a:r>
              <a:rPr dirty="0">
                <a:latin typeface="Arial"/>
                <a:cs typeface="Arial"/>
              </a:rPr>
              <a:t>e</a:t>
            </a:r>
            <a:r>
              <a:rPr spc="-5" dirty="0">
                <a:latin typeface="Arial"/>
                <a:cs typeface="Arial"/>
              </a:rPr>
              <a:t> </a:t>
            </a:r>
            <a:r>
              <a:rPr dirty="0">
                <a:latin typeface="Arial"/>
                <a:cs typeface="Arial"/>
              </a:rPr>
              <a:t>z</a:t>
            </a:r>
            <a:r>
              <a:rPr spc="-10" dirty="0">
                <a:latin typeface="Arial"/>
                <a:cs typeface="Arial"/>
              </a:rPr>
              <a:t>u</a:t>
            </a:r>
            <a:r>
              <a:rPr dirty="0">
                <a:latin typeface="Arial"/>
                <a:cs typeface="Arial"/>
              </a:rPr>
              <a:t>r Erf</a:t>
            </a:r>
            <a:r>
              <a:rPr spc="-10" dirty="0">
                <a:latin typeface="Arial"/>
                <a:cs typeface="Arial"/>
              </a:rPr>
              <a:t>ü</a:t>
            </a:r>
            <a:r>
              <a:rPr spc="-5" dirty="0">
                <a:latin typeface="Arial"/>
                <a:cs typeface="Arial"/>
              </a:rPr>
              <a:t>ll</a:t>
            </a:r>
            <a:r>
              <a:rPr spc="5" dirty="0">
                <a:latin typeface="Arial"/>
                <a:cs typeface="Arial"/>
              </a:rPr>
              <a:t>u</a:t>
            </a:r>
            <a:r>
              <a:rPr spc="-10" dirty="0">
                <a:latin typeface="Arial"/>
                <a:cs typeface="Arial"/>
              </a:rPr>
              <a:t>n</a:t>
            </a:r>
            <a:r>
              <a:rPr dirty="0">
                <a:latin typeface="Arial"/>
                <a:cs typeface="Arial"/>
              </a:rPr>
              <a:t>g</a:t>
            </a:r>
            <a:r>
              <a:rPr spc="-5" dirty="0">
                <a:latin typeface="Arial"/>
                <a:cs typeface="Arial"/>
              </a:rPr>
              <a:t> </a:t>
            </a:r>
            <a:r>
              <a:rPr spc="5" dirty="0">
                <a:latin typeface="Arial"/>
                <a:cs typeface="Arial"/>
              </a:rPr>
              <a:t>d</a:t>
            </a:r>
            <a:r>
              <a:rPr spc="-10" dirty="0">
                <a:latin typeface="Arial"/>
                <a:cs typeface="Arial"/>
              </a:rPr>
              <a:t>e</a:t>
            </a:r>
            <a:r>
              <a:rPr dirty="0">
                <a:latin typeface="Arial"/>
                <a:cs typeface="Arial"/>
              </a:rPr>
              <a:t>s </a:t>
            </a:r>
            <a:r>
              <a:rPr spc="5" dirty="0">
                <a:latin typeface="Arial"/>
                <a:cs typeface="Arial"/>
              </a:rPr>
              <a:t>a</a:t>
            </a:r>
            <a:r>
              <a:rPr dirty="0">
                <a:latin typeface="Arial"/>
                <a:cs typeface="Arial"/>
              </a:rPr>
              <a:t>kt</a:t>
            </a:r>
            <a:r>
              <a:rPr spc="-10" dirty="0">
                <a:latin typeface="Arial"/>
                <a:cs typeface="Arial"/>
              </a:rPr>
              <a:t>ue</a:t>
            </a:r>
            <a:r>
              <a:rPr spc="-5" dirty="0">
                <a:latin typeface="Arial"/>
                <a:cs typeface="Arial"/>
              </a:rPr>
              <a:t>l</a:t>
            </a:r>
            <a:r>
              <a:rPr spc="5" dirty="0">
                <a:latin typeface="Arial"/>
                <a:cs typeface="Arial"/>
              </a:rPr>
              <a:t>l</a:t>
            </a:r>
            <a:r>
              <a:rPr spc="-10" dirty="0">
                <a:latin typeface="Arial"/>
                <a:cs typeface="Arial"/>
              </a:rPr>
              <a:t>e</a:t>
            </a:r>
            <a:r>
              <a:rPr dirty="0">
                <a:latin typeface="Arial"/>
                <a:cs typeface="Arial"/>
              </a:rPr>
              <a:t>n</a:t>
            </a:r>
            <a:r>
              <a:rPr spc="-5" dirty="0">
                <a:latin typeface="Arial"/>
                <a:cs typeface="Arial"/>
              </a:rPr>
              <a:t> </a:t>
            </a:r>
            <a:r>
              <a:rPr dirty="0">
                <a:latin typeface="Arial"/>
                <a:cs typeface="Arial"/>
              </a:rPr>
              <a:t>S</a:t>
            </a:r>
            <a:r>
              <a:rPr spc="-10" dirty="0">
                <a:latin typeface="Arial"/>
                <a:cs typeface="Arial"/>
              </a:rPr>
              <a:t>p</a:t>
            </a:r>
            <a:r>
              <a:rPr spc="10" dirty="0">
                <a:latin typeface="Arial"/>
                <a:cs typeface="Arial"/>
              </a:rPr>
              <a:t>r</a:t>
            </a:r>
            <a:r>
              <a:rPr spc="-5" dirty="0">
                <a:latin typeface="Arial"/>
                <a:cs typeface="Arial"/>
              </a:rPr>
              <a:t>i</a:t>
            </a:r>
            <a:r>
              <a:rPr spc="-10" dirty="0">
                <a:latin typeface="Arial"/>
                <a:cs typeface="Arial"/>
              </a:rPr>
              <a:t>n</a:t>
            </a:r>
            <a:r>
              <a:rPr spc="10" dirty="0">
                <a:latin typeface="Arial"/>
                <a:cs typeface="Arial"/>
              </a:rPr>
              <a:t>t-</a:t>
            </a:r>
            <a:r>
              <a:rPr dirty="0">
                <a:latin typeface="Arial"/>
                <a:cs typeface="Arial"/>
              </a:rPr>
              <a:t>Z</a:t>
            </a:r>
            <a:r>
              <a:rPr spc="-5" dirty="0">
                <a:latin typeface="Arial"/>
                <a:cs typeface="Arial"/>
              </a:rPr>
              <a:t>i</a:t>
            </a:r>
            <a:r>
              <a:rPr spc="-10" dirty="0">
                <a:latin typeface="Arial"/>
                <a:cs typeface="Arial"/>
              </a:rPr>
              <a:t>e</a:t>
            </a:r>
            <a:r>
              <a:rPr spc="-5" dirty="0">
                <a:latin typeface="Arial"/>
                <a:cs typeface="Arial"/>
              </a:rPr>
              <a:t>ls </a:t>
            </a:r>
            <a:r>
              <a:rPr spc="-10" dirty="0" err="1">
                <a:latin typeface="Arial"/>
                <a:cs typeface="Arial"/>
              </a:rPr>
              <a:t>no</a:t>
            </a:r>
            <a:r>
              <a:rPr spc="25" dirty="0" err="1">
                <a:latin typeface="Arial"/>
                <a:cs typeface="Arial"/>
              </a:rPr>
              <a:t>t</a:t>
            </a:r>
            <a:r>
              <a:rPr spc="-30" dirty="0" err="1">
                <a:latin typeface="Arial"/>
                <a:cs typeface="Arial"/>
              </a:rPr>
              <a:t>w</a:t>
            </a:r>
            <a:r>
              <a:rPr spc="5" dirty="0" err="1">
                <a:latin typeface="Arial"/>
                <a:cs typeface="Arial"/>
              </a:rPr>
              <a:t>e</a:t>
            </a:r>
            <a:r>
              <a:rPr spc="-10" dirty="0" err="1">
                <a:latin typeface="Arial"/>
                <a:cs typeface="Arial"/>
              </a:rPr>
              <a:t>nd</a:t>
            </a:r>
            <a:r>
              <a:rPr spc="5" dirty="0" err="1">
                <a:latin typeface="Arial"/>
                <a:cs typeface="Arial"/>
              </a:rPr>
              <a:t>i</a:t>
            </a:r>
            <a:r>
              <a:rPr dirty="0" err="1">
                <a:latin typeface="Arial"/>
                <a:cs typeface="Arial"/>
              </a:rPr>
              <a:t>g</a:t>
            </a:r>
            <a:r>
              <a:rPr spc="-5" dirty="0">
                <a:latin typeface="Arial"/>
                <a:cs typeface="Arial"/>
              </a:rPr>
              <a:t> </a:t>
            </a:r>
            <a:r>
              <a:rPr dirty="0" err="1" smtClean="0">
                <a:latin typeface="Arial"/>
                <a:cs typeface="Arial"/>
              </a:rPr>
              <a:t>s</a:t>
            </a:r>
            <a:r>
              <a:rPr spc="-5" dirty="0" err="1" smtClean="0">
                <a:latin typeface="Arial"/>
                <a:cs typeface="Arial"/>
              </a:rPr>
              <a:t>i</a:t>
            </a:r>
            <a:r>
              <a:rPr spc="5" dirty="0" err="1" smtClean="0">
                <a:latin typeface="Arial"/>
                <a:cs typeface="Arial"/>
              </a:rPr>
              <a:t>nd</a:t>
            </a:r>
            <a:endParaRPr lang="de-DE" spc="5" dirty="0" smtClean="0">
              <a:latin typeface="Arial"/>
              <a:cs typeface="Arial"/>
            </a:endParaRPr>
          </a:p>
          <a:p>
            <a:pPr marL="189865" marR="353695" indent="-177165">
              <a:lnSpc>
                <a:spcPct val="100000"/>
              </a:lnSpc>
              <a:buFont typeface="Arial"/>
              <a:buChar char="•"/>
              <a:tabLst>
                <a:tab pos="190500" algn="l"/>
              </a:tabLst>
            </a:pPr>
            <a:r>
              <a:rPr lang="de-DE" spc="-200" dirty="0">
                <a:latin typeface="Arial"/>
                <a:cs typeface="Arial"/>
              </a:rPr>
              <a:t>T</a:t>
            </a:r>
            <a:r>
              <a:rPr lang="de-DE" dirty="0">
                <a:latin typeface="Arial"/>
                <a:cs typeface="Arial"/>
              </a:rPr>
              <a:t>eam</a:t>
            </a:r>
            <a:r>
              <a:rPr lang="de-DE" spc="-5" dirty="0">
                <a:latin typeface="Arial"/>
                <a:cs typeface="Arial"/>
              </a:rPr>
              <a:t> </a:t>
            </a:r>
            <a:r>
              <a:rPr lang="de-DE" dirty="0">
                <a:latin typeface="Arial"/>
                <a:cs typeface="Arial"/>
              </a:rPr>
              <a:t>wählt</a:t>
            </a:r>
            <a:r>
              <a:rPr lang="de-DE" spc="-5" dirty="0">
                <a:latin typeface="Arial"/>
                <a:cs typeface="Arial"/>
              </a:rPr>
              <a:t> </a:t>
            </a:r>
            <a:r>
              <a:rPr lang="de-DE" dirty="0" smtClean="0">
                <a:latin typeface="Arial"/>
                <a:cs typeface="Arial"/>
              </a:rPr>
              <a:t>Anforderungen </a:t>
            </a:r>
            <a:r>
              <a:rPr lang="de-DE" dirty="0">
                <a:latin typeface="Arial"/>
                <a:cs typeface="Arial"/>
              </a:rPr>
              <a:t>aus</a:t>
            </a:r>
            <a:r>
              <a:rPr lang="de-DE" spc="-5" dirty="0">
                <a:latin typeface="Arial"/>
                <a:cs typeface="Arial"/>
              </a:rPr>
              <a:t> </a:t>
            </a:r>
            <a:r>
              <a:rPr lang="de-DE" dirty="0">
                <a:latin typeface="Arial"/>
                <a:cs typeface="Arial"/>
              </a:rPr>
              <a:t>dem</a:t>
            </a:r>
            <a:r>
              <a:rPr lang="de-DE" spc="-5" dirty="0">
                <a:latin typeface="Arial"/>
                <a:cs typeface="Arial"/>
              </a:rPr>
              <a:t> </a:t>
            </a:r>
            <a:r>
              <a:rPr lang="de-DE" dirty="0" err="1">
                <a:latin typeface="Arial"/>
                <a:cs typeface="Arial"/>
              </a:rPr>
              <a:t>Product</a:t>
            </a:r>
            <a:r>
              <a:rPr lang="de-DE" spc="-5" dirty="0">
                <a:latin typeface="Arial"/>
                <a:cs typeface="Arial"/>
              </a:rPr>
              <a:t> </a:t>
            </a:r>
            <a:r>
              <a:rPr lang="de-DE" dirty="0" err="1">
                <a:latin typeface="Arial"/>
                <a:cs typeface="Arial"/>
              </a:rPr>
              <a:t>Backlog</a:t>
            </a:r>
            <a:r>
              <a:rPr lang="de-DE" spc="-5" dirty="0">
                <a:latin typeface="Arial"/>
                <a:cs typeface="Arial"/>
              </a:rPr>
              <a:t> </a:t>
            </a:r>
            <a:r>
              <a:rPr lang="de-DE" dirty="0">
                <a:latin typeface="Arial"/>
                <a:cs typeface="Arial"/>
              </a:rPr>
              <a:t>aus,</a:t>
            </a:r>
            <a:r>
              <a:rPr lang="de-DE" spc="-5" dirty="0" smtClean="0">
                <a:latin typeface="Arial"/>
                <a:cs typeface="Arial"/>
              </a:rPr>
              <a:t> </a:t>
            </a:r>
            <a:r>
              <a:rPr lang="de-DE" dirty="0">
                <a:latin typeface="Arial"/>
                <a:cs typeface="Arial"/>
              </a:rPr>
              <a:t>zu</a:t>
            </a:r>
            <a:r>
              <a:rPr lang="de-DE" spc="-5" dirty="0">
                <a:latin typeface="Arial"/>
                <a:cs typeface="Arial"/>
              </a:rPr>
              <a:t> </a:t>
            </a:r>
            <a:r>
              <a:rPr lang="de-DE" dirty="0">
                <a:latin typeface="Arial"/>
                <a:cs typeface="Arial"/>
              </a:rPr>
              <a:t>deren</a:t>
            </a:r>
            <a:r>
              <a:rPr lang="de-DE" spc="-5" dirty="0">
                <a:latin typeface="Arial"/>
                <a:cs typeface="Arial"/>
              </a:rPr>
              <a:t> </a:t>
            </a:r>
            <a:r>
              <a:rPr lang="de-DE" dirty="0">
                <a:latin typeface="Arial"/>
                <a:cs typeface="Arial"/>
              </a:rPr>
              <a:t>Implementierung</a:t>
            </a:r>
            <a:r>
              <a:rPr lang="de-DE" spc="-15" dirty="0">
                <a:latin typeface="Arial"/>
                <a:cs typeface="Arial"/>
              </a:rPr>
              <a:t> </a:t>
            </a:r>
            <a:r>
              <a:rPr lang="de-DE" dirty="0">
                <a:latin typeface="Arial"/>
                <a:cs typeface="Arial"/>
              </a:rPr>
              <a:t>es</a:t>
            </a:r>
            <a:r>
              <a:rPr lang="de-DE" spc="-5" dirty="0">
                <a:latin typeface="Arial"/>
                <a:cs typeface="Arial"/>
              </a:rPr>
              <a:t> </a:t>
            </a:r>
            <a:r>
              <a:rPr lang="de-DE" dirty="0">
                <a:latin typeface="Arial"/>
                <a:cs typeface="Arial"/>
              </a:rPr>
              <a:t>sich</a:t>
            </a:r>
            <a:r>
              <a:rPr lang="de-DE" spc="-5" dirty="0">
                <a:latin typeface="Arial"/>
                <a:cs typeface="Arial"/>
              </a:rPr>
              <a:t> </a:t>
            </a:r>
            <a:r>
              <a:rPr lang="de-DE" dirty="0">
                <a:latin typeface="Arial"/>
                <a:cs typeface="Arial"/>
              </a:rPr>
              <a:t>verpflichten </a:t>
            </a:r>
            <a:r>
              <a:rPr lang="de-DE" dirty="0" smtClean="0">
                <a:latin typeface="Arial"/>
                <a:cs typeface="Arial"/>
              </a:rPr>
              <a:t>kann</a:t>
            </a:r>
            <a:endParaRPr lang="de-DE" dirty="0">
              <a:latin typeface="Arial"/>
              <a:cs typeface="Arial"/>
            </a:endParaRPr>
          </a:p>
          <a:p>
            <a:pPr marL="189865" marR="353695" indent="-177165">
              <a:lnSpc>
                <a:spcPct val="100000"/>
              </a:lnSpc>
              <a:buFont typeface="Arial"/>
              <a:buChar char="•"/>
              <a:tabLst>
                <a:tab pos="190500" algn="l"/>
              </a:tabLst>
            </a:pPr>
            <a:r>
              <a:rPr lang="de-DE" dirty="0" err="1" smtClean="0">
                <a:latin typeface="Arial"/>
                <a:cs typeface="Arial"/>
              </a:rPr>
              <a:t>Product-Owner</a:t>
            </a:r>
            <a:r>
              <a:rPr lang="de-DE" dirty="0" smtClean="0">
                <a:latin typeface="Arial"/>
                <a:cs typeface="Arial"/>
              </a:rPr>
              <a:t> steht für Fragen zur Verfügung</a:t>
            </a:r>
          </a:p>
          <a:p>
            <a:pPr marL="189865" indent="-177165">
              <a:lnSpc>
                <a:spcPct val="100000"/>
              </a:lnSpc>
              <a:buFont typeface="Arial"/>
              <a:buChar char="•"/>
              <a:tabLst>
                <a:tab pos="190500" algn="l"/>
              </a:tabLst>
            </a:pPr>
            <a:r>
              <a:rPr lang="de-DE" dirty="0" smtClean="0">
                <a:latin typeface="Arial"/>
                <a:cs typeface="Arial"/>
              </a:rPr>
              <a:t>Tasks </a:t>
            </a:r>
            <a:r>
              <a:rPr lang="de-DE" dirty="0">
                <a:latin typeface="Arial"/>
                <a:cs typeface="Arial"/>
              </a:rPr>
              <a:t>werden gemeinschaftlich identifiziert und geschätzt </a:t>
            </a:r>
            <a:endParaRPr lang="de-DE" dirty="0" smtClean="0">
              <a:latin typeface="Arial"/>
              <a:cs typeface="Arial"/>
            </a:endParaRPr>
          </a:p>
          <a:p>
            <a:pPr marL="189865" indent="-177165">
              <a:lnSpc>
                <a:spcPct val="100000"/>
              </a:lnSpc>
              <a:buFont typeface="Arial"/>
              <a:buChar char="•"/>
              <a:tabLst>
                <a:tab pos="190500" algn="l"/>
              </a:tabLst>
            </a:pPr>
            <a:r>
              <a:rPr lang="de-DE" spc="-200" dirty="0" smtClean="0">
                <a:latin typeface="Arial"/>
                <a:cs typeface="Arial"/>
              </a:rPr>
              <a:t>T</a:t>
            </a:r>
            <a:r>
              <a:rPr lang="de-DE" dirty="0" smtClean="0">
                <a:latin typeface="Arial"/>
                <a:cs typeface="Arial"/>
              </a:rPr>
              <a:t>eam-Mitglieder</a:t>
            </a:r>
            <a:r>
              <a:rPr lang="de-DE" spc="-15" dirty="0" smtClean="0">
                <a:latin typeface="Arial"/>
                <a:cs typeface="Arial"/>
              </a:rPr>
              <a:t> </a:t>
            </a:r>
            <a:r>
              <a:rPr lang="de-DE" dirty="0">
                <a:latin typeface="Arial"/>
                <a:cs typeface="Arial"/>
              </a:rPr>
              <a:t>wählen</a:t>
            </a:r>
            <a:r>
              <a:rPr lang="de-DE" spc="-45" dirty="0">
                <a:latin typeface="Arial"/>
                <a:cs typeface="Arial"/>
              </a:rPr>
              <a:t> </a:t>
            </a:r>
            <a:r>
              <a:rPr lang="de-DE" spc="-45" dirty="0" smtClean="0">
                <a:latin typeface="Arial"/>
                <a:cs typeface="Arial"/>
              </a:rPr>
              <a:t>Aufgaben</a:t>
            </a:r>
            <a:r>
              <a:rPr lang="de-DE" spc="-200" dirty="0" smtClean="0">
                <a:latin typeface="Arial"/>
                <a:cs typeface="Arial"/>
              </a:rPr>
              <a:t>  </a:t>
            </a:r>
            <a:r>
              <a:rPr lang="de-DE" dirty="0">
                <a:latin typeface="Arial"/>
                <a:cs typeface="Arial"/>
              </a:rPr>
              <a:t>aus,</a:t>
            </a:r>
            <a:r>
              <a:rPr lang="de-DE" spc="-5" dirty="0">
                <a:latin typeface="Arial"/>
                <a:cs typeface="Arial"/>
              </a:rPr>
              <a:t> </a:t>
            </a:r>
            <a:r>
              <a:rPr lang="de-DE" dirty="0">
                <a:latin typeface="Arial"/>
                <a:cs typeface="Arial"/>
              </a:rPr>
              <a:t>die</a:t>
            </a:r>
            <a:r>
              <a:rPr lang="de-DE" spc="-105" dirty="0">
                <a:latin typeface="Arial"/>
                <a:cs typeface="Arial"/>
              </a:rPr>
              <a:t> </a:t>
            </a:r>
            <a:r>
              <a:rPr lang="de-DE" dirty="0">
                <a:latin typeface="Arial"/>
                <a:cs typeface="Arial"/>
              </a:rPr>
              <a:t>Arbeit</a:t>
            </a:r>
            <a:r>
              <a:rPr lang="de-DE" spc="-5" dirty="0">
                <a:latin typeface="Arial"/>
                <a:cs typeface="Arial"/>
              </a:rPr>
              <a:t> </a:t>
            </a:r>
            <a:r>
              <a:rPr lang="de-DE" dirty="0">
                <a:latin typeface="Arial"/>
                <a:cs typeface="Arial"/>
              </a:rPr>
              <a:t>wird</a:t>
            </a:r>
            <a:r>
              <a:rPr lang="de-DE" spc="-5" dirty="0">
                <a:latin typeface="Arial"/>
                <a:cs typeface="Arial"/>
              </a:rPr>
              <a:t> </a:t>
            </a:r>
            <a:r>
              <a:rPr lang="de-DE" dirty="0">
                <a:latin typeface="Arial"/>
                <a:cs typeface="Arial"/>
              </a:rPr>
              <a:t>nie</a:t>
            </a:r>
            <a:r>
              <a:rPr lang="de-DE" spc="-5" dirty="0">
                <a:latin typeface="Arial"/>
                <a:cs typeface="Arial"/>
              </a:rPr>
              <a:t> </a:t>
            </a:r>
            <a:r>
              <a:rPr lang="de-DE" dirty="0">
                <a:latin typeface="Arial"/>
                <a:cs typeface="Arial"/>
              </a:rPr>
              <a:t>zugewiesen</a:t>
            </a:r>
            <a:endParaRPr lang="de-DE" sz="1200" dirty="0"/>
          </a:p>
          <a:p>
            <a:pPr marL="189865" indent="-177165">
              <a:lnSpc>
                <a:spcPct val="100000"/>
              </a:lnSpc>
              <a:buFont typeface="Arial"/>
              <a:buChar char="•"/>
              <a:tabLst>
                <a:tab pos="190500" algn="l"/>
              </a:tabLst>
            </a:pPr>
            <a:r>
              <a:rPr lang="de-DE" dirty="0" smtClean="0">
                <a:latin typeface="Arial"/>
                <a:cs typeface="Arial"/>
              </a:rPr>
              <a:t>Jedes</a:t>
            </a:r>
            <a:r>
              <a:rPr lang="de-DE" spc="-40" dirty="0" smtClean="0">
                <a:latin typeface="Arial"/>
                <a:cs typeface="Arial"/>
              </a:rPr>
              <a:t> </a:t>
            </a:r>
            <a:r>
              <a:rPr lang="de-DE" spc="-200" dirty="0">
                <a:latin typeface="Arial"/>
                <a:cs typeface="Arial"/>
              </a:rPr>
              <a:t>T</a:t>
            </a:r>
            <a:r>
              <a:rPr lang="de-DE" dirty="0">
                <a:latin typeface="Arial"/>
                <a:cs typeface="Arial"/>
              </a:rPr>
              <a:t>eam-Mitglied</a:t>
            </a:r>
            <a:r>
              <a:rPr lang="de-DE" spc="-15" dirty="0">
                <a:latin typeface="Arial"/>
                <a:cs typeface="Arial"/>
              </a:rPr>
              <a:t> </a:t>
            </a:r>
            <a:r>
              <a:rPr lang="de-DE" dirty="0">
                <a:latin typeface="Arial"/>
                <a:cs typeface="Arial"/>
              </a:rPr>
              <a:t>kann</a:t>
            </a:r>
            <a:r>
              <a:rPr lang="de-DE" spc="-40" dirty="0">
                <a:latin typeface="Arial"/>
                <a:cs typeface="Arial"/>
              </a:rPr>
              <a:t> </a:t>
            </a:r>
            <a:r>
              <a:rPr lang="de-DE" spc="-200" dirty="0">
                <a:latin typeface="Arial"/>
                <a:cs typeface="Arial"/>
              </a:rPr>
              <a:t>T</a:t>
            </a:r>
            <a:r>
              <a:rPr lang="de-DE" dirty="0">
                <a:latin typeface="Arial"/>
                <a:cs typeface="Arial"/>
              </a:rPr>
              <a:t>asks</a:t>
            </a:r>
            <a:r>
              <a:rPr lang="de-DE" spc="-5" dirty="0">
                <a:latin typeface="Arial"/>
                <a:cs typeface="Arial"/>
              </a:rPr>
              <a:t> </a:t>
            </a:r>
            <a:r>
              <a:rPr lang="de-DE" dirty="0">
                <a:latin typeface="Arial"/>
                <a:cs typeface="Arial"/>
              </a:rPr>
              <a:t>hinzufügen,</a:t>
            </a:r>
            <a:r>
              <a:rPr lang="de-DE" spc="-15" dirty="0">
                <a:latin typeface="Arial"/>
                <a:cs typeface="Arial"/>
              </a:rPr>
              <a:t> </a:t>
            </a:r>
            <a:r>
              <a:rPr lang="de-DE" dirty="0">
                <a:latin typeface="Arial"/>
                <a:cs typeface="Arial"/>
              </a:rPr>
              <a:t>löschen</a:t>
            </a:r>
            <a:r>
              <a:rPr lang="de-DE" spc="-10" dirty="0">
                <a:latin typeface="Arial"/>
                <a:cs typeface="Arial"/>
              </a:rPr>
              <a:t> </a:t>
            </a:r>
            <a:r>
              <a:rPr lang="de-DE" dirty="0">
                <a:latin typeface="Arial"/>
                <a:cs typeface="Arial"/>
              </a:rPr>
              <a:t>oder</a:t>
            </a:r>
            <a:r>
              <a:rPr lang="de-DE" spc="-10" dirty="0">
                <a:latin typeface="Arial"/>
                <a:cs typeface="Arial"/>
              </a:rPr>
              <a:t> </a:t>
            </a:r>
            <a:r>
              <a:rPr lang="de-DE" dirty="0">
                <a:latin typeface="Arial"/>
                <a:cs typeface="Arial"/>
              </a:rPr>
              <a:t>ändern</a:t>
            </a:r>
          </a:p>
          <a:p>
            <a:pPr marL="241300" marR="460375" indent="-228600">
              <a:lnSpc>
                <a:spcPts val="1870"/>
              </a:lnSpc>
              <a:spcBef>
                <a:spcPts val="150"/>
              </a:spcBef>
              <a:buFont typeface="Times New Roman"/>
              <a:buChar char="•"/>
              <a:tabLst>
                <a:tab pos="699135" algn="l"/>
              </a:tabLst>
            </a:pPr>
            <a:endParaRPr lang="de-DE" spc="-10" dirty="0" smtClean="0">
              <a:latin typeface="Arial"/>
              <a:cs typeface="Arial"/>
            </a:endParaRPr>
          </a:p>
          <a:p>
            <a:pPr marL="698500" marR="460375" lvl="1" indent="-228600">
              <a:lnSpc>
                <a:spcPts val="1870"/>
              </a:lnSpc>
              <a:spcBef>
                <a:spcPts val="150"/>
              </a:spcBef>
              <a:buFont typeface="Times New Roman"/>
              <a:buChar char="•"/>
              <a:tabLst>
                <a:tab pos="699135" algn="l"/>
              </a:tabLst>
            </a:pPr>
            <a:endParaRPr sz="1800" dirty="0">
              <a:latin typeface="Arial"/>
              <a:cs typeface="Arial"/>
            </a:endParaRPr>
          </a:p>
        </p:txBody>
      </p:sp>
      <p:sp>
        <p:nvSpPr>
          <p:cNvPr id="7" name="object 4"/>
          <p:cNvSpPr/>
          <p:nvPr/>
        </p:nvSpPr>
        <p:spPr>
          <a:xfrm>
            <a:off x="584456" y="4083050"/>
            <a:ext cx="2019296" cy="1854701"/>
          </a:xfrm>
          <a:prstGeom prst="rect">
            <a:avLst/>
          </a:prstGeom>
          <a:blipFill>
            <a:blip r:embed="rId2"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5"/>
          <p:cNvSpPr/>
          <p:nvPr/>
        </p:nvSpPr>
        <p:spPr>
          <a:xfrm>
            <a:off x="579884" y="4078479"/>
            <a:ext cx="2028825" cy="1864360"/>
          </a:xfrm>
          <a:custGeom>
            <a:avLst/>
            <a:gdLst/>
            <a:ahLst/>
            <a:cxnLst/>
            <a:rect l="l" t="t" r="r" b="b"/>
            <a:pathLst>
              <a:path w="2028825" h="1864360">
                <a:moveTo>
                  <a:pt x="1714496" y="0"/>
                </a:moveTo>
                <a:lnTo>
                  <a:pt x="313181" y="0"/>
                </a:lnTo>
                <a:lnTo>
                  <a:pt x="289965" y="1019"/>
                </a:lnTo>
                <a:lnTo>
                  <a:pt x="245014" y="7769"/>
                </a:lnTo>
                <a:lnTo>
                  <a:pt x="202413" y="20473"/>
                </a:lnTo>
                <a:lnTo>
                  <a:pt x="162609" y="38737"/>
                </a:lnTo>
                <a:lnTo>
                  <a:pt x="126052" y="62171"/>
                </a:lnTo>
                <a:lnTo>
                  <a:pt x="93188" y="90382"/>
                </a:lnTo>
                <a:lnTo>
                  <a:pt x="64468" y="122979"/>
                </a:lnTo>
                <a:lnTo>
                  <a:pt x="40339" y="159568"/>
                </a:lnTo>
                <a:lnTo>
                  <a:pt x="21250" y="199758"/>
                </a:lnTo>
                <a:lnTo>
                  <a:pt x="7650" y="243157"/>
                </a:lnTo>
                <a:lnTo>
                  <a:pt x="0" y="297941"/>
                </a:lnTo>
                <a:lnTo>
                  <a:pt x="0" y="1566665"/>
                </a:lnTo>
                <a:lnTo>
                  <a:pt x="7010" y="1617525"/>
                </a:lnTo>
                <a:lnTo>
                  <a:pt x="17570" y="1654840"/>
                </a:lnTo>
                <a:lnTo>
                  <a:pt x="32662" y="1690529"/>
                </a:lnTo>
                <a:lnTo>
                  <a:pt x="52061" y="1724038"/>
                </a:lnTo>
                <a:lnTo>
                  <a:pt x="75539" y="1754817"/>
                </a:lnTo>
                <a:lnTo>
                  <a:pt x="102869" y="1782311"/>
                </a:lnTo>
                <a:lnTo>
                  <a:pt x="142129" y="1813114"/>
                </a:lnTo>
                <a:lnTo>
                  <a:pt x="175729" y="1832314"/>
                </a:lnTo>
                <a:lnTo>
                  <a:pt x="211645" y="1847091"/>
                </a:lnTo>
                <a:lnTo>
                  <a:pt x="249146" y="1857311"/>
                </a:lnTo>
                <a:lnTo>
                  <a:pt x="287500" y="1862836"/>
                </a:lnTo>
                <a:lnTo>
                  <a:pt x="313181" y="1863845"/>
                </a:lnTo>
                <a:lnTo>
                  <a:pt x="1731260" y="1863845"/>
                </a:lnTo>
                <a:lnTo>
                  <a:pt x="1746500" y="1862321"/>
                </a:lnTo>
                <a:lnTo>
                  <a:pt x="1769339" y="1859169"/>
                </a:lnTo>
                <a:lnTo>
                  <a:pt x="1790283" y="1854701"/>
                </a:lnTo>
                <a:lnTo>
                  <a:pt x="313181" y="1854701"/>
                </a:lnTo>
                <a:lnTo>
                  <a:pt x="290876" y="1853746"/>
                </a:lnTo>
                <a:lnTo>
                  <a:pt x="247488" y="1847196"/>
                </a:lnTo>
                <a:lnTo>
                  <a:pt x="206154" y="1834799"/>
                </a:lnTo>
                <a:lnTo>
                  <a:pt x="167384" y="1816961"/>
                </a:lnTo>
                <a:lnTo>
                  <a:pt x="131685" y="1794087"/>
                </a:lnTo>
                <a:lnTo>
                  <a:pt x="99566" y="1766583"/>
                </a:lnTo>
                <a:lnTo>
                  <a:pt x="71534" y="1734854"/>
                </a:lnTo>
                <a:lnTo>
                  <a:pt x="48098" y="1699305"/>
                </a:lnTo>
                <a:lnTo>
                  <a:pt x="29767" y="1660342"/>
                </a:lnTo>
                <a:lnTo>
                  <a:pt x="17049" y="1618371"/>
                </a:lnTo>
                <a:lnTo>
                  <a:pt x="9905" y="1565903"/>
                </a:lnTo>
                <a:lnTo>
                  <a:pt x="9143" y="1549901"/>
                </a:lnTo>
                <a:lnTo>
                  <a:pt x="9143" y="313943"/>
                </a:lnTo>
                <a:lnTo>
                  <a:pt x="17900" y="241231"/>
                </a:lnTo>
                <a:lnTo>
                  <a:pt x="29796" y="204217"/>
                </a:lnTo>
                <a:lnTo>
                  <a:pt x="45817" y="169319"/>
                </a:lnTo>
                <a:lnTo>
                  <a:pt x="65996" y="136771"/>
                </a:lnTo>
                <a:lnTo>
                  <a:pt x="90369" y="106811"/>
                </a:lnTo>
                <a:lnTo>
                  <a:pt x="133501" y="68789"/>
                </a:lnTo>
                <a:lnTo>
                  <a:pt x="176458" y="42046"/>
                </a:lnTo>
                <a:lnTo>
                  <a:pt x="212761" y="26812"/>
                </a:lnTo>
                <a:lnTo>
                  <a:pt x="250828" y="16189"/>
                </a:lnTo>
                <a:lnTo>
                  <a:pt x="289094" y="10610"/>
                </a:lnTo>
                <a:lnTo>
                  <a:pt x="1791712" y="9905"/>
                </a:lnTo>
                <a:lnTo>
                  <a:pt x="1775845" y="6192"/>
                </a:lnTo>
                <a:lnTo>
                  <a:pt x="1753408" y="2653"/>
                </a:lnTo>
                <a:lnTo>
                  <a:pt x="1730498" y="761"/>
                </a:lnTo>
                <a:lnTo>
                  <a:pt x="1714496" y="0"/>
                </a:lnTo>
                <a:close/>
              </a:path>
              <a:path w="2028825" h="1864360">
                <a:moveTo>
                  <a:pt x="1791712" y="9905"/>
                </a:moveTo>
                <a:lnTo>
                  <a:pt x="1730498" y="9905"/>
                </a:lnTo>
                <a:lnTo>
                  <a:pt x="1745738" y="11429"/>
                </a:lnTo>
                <a:lnTo>
                  <a:pt x="1767676" y="14285"/>
                </a:lnTo>
                <a:lnTo>
                  <a:pt x="1810002" y="24774"/>
                </a:lnTo>
                <a:lnTo>
                  <a:pt x="1849840" y="41186"/>
                </a:lnTo>
                <a:lnTo>
                  <a:pt x="1886688" y="62981"/>
                </a:lnTo>
                <a:lnTo>
                  <a:pt x="1920042" y="89622"/>
                </a:lnTo>
                <a:lnTo>
                  <a:pt x="1949399" y="120571"/>
                </a:lnTo>
                <a:lnTo>
                  <a:pt x="1974254" y="155288"/>
                </a:lnTo>
                <a:lnTo>
                  <a:pt x="1994105" y="193235"/>
                </a:lnTo>
                <a:lnTo>
                  <a:pt x="2008448" y="233875"/>
                </a:lnTo>
                <a:lnTo>
                  <a:pt x="2016780" y="276668"/>
                </a:lnTo>
                <a:lnTo>
                  <a:pt x="2019296" y="313943"/>
                </a:lnTo>
                <a:lnTo>
                  <a:pt x="2019296" y="1549901"/>
                </a:lnTo>
                <a:lnTo>
                  <a:pt x="2014176" y="1603141"/>
                </a:lnTo>
                <a:lnTo>
                  <a:pt x="2003743" y="1645517"/>
                </a:lnTo>
                <a:lnTo>
                  <a:pt x="1987403" y="1685335"/>
                </a:lnTo>
                <a:lnTo>
                  <a:pt x="1965691" y="1722114"/>
                </a:lnTo>
                <a:lnTo>
                  <a:pt x="1939141" y="1755375"/>
                </a:lnTo>
                <a:lnTo>
                  <a:pt x="1908286" y="1784636"/>
                </a:lnTo>
                <a:lnTo>
                  <a:pt x="1873661" y="1809418"/>
                </a:lnTo>
                <a:lnTo>
                  <a:pt x="1835801" y="1829239"/>
                </a:lnTo>
                <a:lnTo>
                  <a:pt x="1795239" y="1843620"/>
                </a:lnTo>
                <a:lnTo>
                  <a:pt x="1752509" y="1852080"/>
                </a:lnTo>
                <a:lnTo>
                  <a:pt x="1714496" y="1854701"/>
                </a:lnTo>
                <a:lnTo>
                  <a:pt x="1790283" y="1854701"/>
                </a:lnTo>
                <a:lnTo>
                  <a:pt x="1834177" y="1840373"/>
                </a:lnTo>
                <a:lnTo>
                  <a:pt x="1873761" y="1820675"/>
                </a:lnTo>
                <a:lnTo>
                  <a:pt x="1909895" y="1795817"/>
                </a:lnTo>
                <a:lnTo>
                  <a:pt x="1942117" y="1766293"/>
                </a:lnTo>
                <a:lnTo>
                  <a:pt x="1969968" y="1732593"/>
                </a:lnTo>
                <a:lnTo>
                  <a:pt x="1992986" y="1695212"/>
                </a:lnTo>
                <a:lnTo>
                  <a:pt x="2010712" y="1654642"/>
                </a:lnTo>
                <a:lnTo>
                  <a:pt x="2022683" y="1611375"/>
                </a:lnTo>
                <a:lnTo>
                  <a:pt x="2028440" y="1565903"/>
                </a:lnTo>
                <a:lnTo>
                  <a:pt x="2028440" y="297941"/>
                </a:lnTo>
                <a:lnTo>
                  <a:pt x="2023782" y="259200"/>
                </a:lnTo>
                <a:lnTo>
                  <a:pt x="2012750" y="215422"/>
                </a:lnTo>
                <a:lnTo>
                  <a:pt x="1995787" y="174320"/>
                </a:lnTo>
                <a:lnTo>
                  <a:pt x="1973399" y="136384"/>
                </a:lnTo>
                <a:lnTo>
                  <a:pt x="1946090" y="102103"/>
                </a:lnTo>
                <a:lnTo>
                  <a:pt x="1914365" y="71967"/>
                </a:lnTo>
                <a:lnTo>
                  <a:pt x="1878730" y="46464"/>
                </a:lnTo>
                <a:lnTo>
                  <a:pt x="1839689" y="26085"/>
                </a:lnTo>
                <a:lnTo>
                  <a:pt x="1797746" y="11318"/>
                </a:lnTo>
                <a:lnTo>
                  <a:pt x="1791712" y="9905"/>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6"/>
          <p:cNvSpPr txBox="1"/>
          <p:nvPr/>
        </p:nvSpPr>
        <p:spPr>
          <a:xfrm>
            <a:off x="798838" y="4455656"/>
            <a:ext cx="1588135" cy="830997"/>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6350" indent="635" algn="ctr">
              <a:lnSpc>
                <a:spcPct val="100000"/>
              </a:lnSpc>
            </a:pPr>
            <a:r>
              <a:rPr sz="1800" dirty="0">
                <a:latin typeface="Arial"/>
                <a:cs typeface="Arial"/>
              </a:rPr>
              <a:t>Entwicklung eines</a:t>
            </a:r>
            <a:r>
              <a:rPr sz="1800" spc="-10" dirty="0">
                <a:latin typeface="Arial"/>
                <a:cs typeface="Arial"/>
              </a:rPr>
              <a:t> </a:t>
            </a:r>
            <a:r>
              <a:rPr sz="1800" dirty="0">
                <a:latin typeface="Arial"/>
                <a:cs typeface="Arial"/>
              </a:rPr>
              <a:t>Mapping- </a:t>
            </a:r>
            <a:r>
              <a:rPr sz="1800" dirty="0" smtClean="0">
                <a:latin typeface="Arial"/>
                <a:cs typeface="Arial"/>
              </a:rPr>
              <a:t>Designers</a:t>
            </a:r>
            <a:endParaRPr sz="1800" dirty="0">
              <a:latin typeface="Arial"/>
              <a:cs typeface="Arial"/>
            </a:endParaRPr>
          </a:p>
        </p:txBody>
      </p:sp>
      <p:sp>
        <p:nvSpPr>
          <p:cNvPr id="10" name="object 7"/>
          <p:cNvSpPr/>
          <p:nvPr/>
        </p:nvSpPr>
        <p:spPr>
          <a:xfrm>
            <a:off x="3433571" y="4138676"/>
            <a:ext cx="5321801" cy="432047"/>
          </a:xfrm>
          <a:prstGeom prst="rect">
            <a:avLst/>
          </a:prstGeom>
          <a:blipFill>
            <a:blip r:embed="rId3"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8"/>
          <p:cNvSpPr/>
          <p:nvPr/>
        </p:nvSpPr>
        <p:spPr>
          <a:xfrm>
            <a:off x="3428999" y="4134104"/>
            <a:ext cx="5331460" cy="441325"/>
          </a:xfrm>
          <a:custGeom>
            <a:avLst/>
            <a:gdLst/>
            <a:ahLst/>
            <a:cxnLst/>
            <a:rect l="l" t="t" r="r" b="b"/>
            <a:pathLst>
              <a:path w="5331459" h="441325">
                <a:moveTo>
                  <a:pt x="5253989" y="0"/>
                </a:moveTo>
                <a:lnTo>
                  <a:pt x="74680" y="38"/>
                </a:lnTo>
                <a:lnTo>
                  <a:pt x="35990" y="11866"/>
                </a:lnTo>
                <a:lnTo>
                  <a:pt x="8831" y="41277"/>
                </a:lnTo>
                <a:lnTo>
                  <a:pt x="0" y="76961"/>
                </a:lnTo>
                <a:lnTo>
                  <a:pt x="0" y="364991"/>
                </a:lnTo>
                <a:lnTo>
                  <a:pt x="11218" y="404609"/>
                </a:lnTo>
                <a:lnTo>
                  <a:pt x="40385" y="432047"/>
                </a:lnTo>
                <a:lnTo>
                  <a:pt x="69341" y="441191"/>
                </a:lnTo>
                <a:lnTo>
                  <a:pt x="5262371" y="441191"/>
                </a:lnTo>
                <a:lnTo>
                  <a:pt x="5271252" y="439444"/>
                </a:lnTo>
                <a:lnTo>
                  <a:pt x="5284116" y="435559"/>
                </a:lnTo>
                <a:lnTo>
                  <a:pt x="5290670" y="432047"/>
                </a:lnTo>
                <a:lnTo>
                  <a:pt x="72967" y="431959"/>
                </a:lnTo>
                <a:lnTo>
                  <a:pt x="59548" y="429787"/>
                </a:lnTo>
                <a:lnTo>
                  <a:pt x="25781" y="408440"/>
                </a:lnTo>
                <a:lnTo>
                  <a:pt x="9905" y="371087"/>
                </a:lnTo>
                <a:lnTo>
                  <a:pt x="9905" y="70103"/>
                </a:lnTo>
                <a:lnTo>
                  <a:pt x="25382" y="33787"/>
                </a:lnTo>
                <a:lnTo>
                  <a:pt x="64878" y="10591"/>
                </a:lnTo>
                <a:lnTo>
                  <a:pt x="76961" y="9905"/>
                </a:lnTo>
                <a:lnTo>
                  <a:pt x="5291225" y="9905"/>
                </a:lnTo>
                <a:lnTo>
                  <a:pt x="5287950" y="7949"/>
                </a:lnTo>
                <a:lnTo>
                  <a:pt x="5275268" y="3196"/>
                </a:lnTo>
                <a:lnTo>
                  <a:pt x="5261609" y="761"/>
                </a:lnTo>
                <a:lnTo>
                  <a:pt x="5253989" y="0"/>
                </a:lnTo>
                <a:close/>
              </a:path>
              <a:path w="5331459" h="441325">
                <a:moveTo>
                  <a:pt x="5291225" y="9905"/>
                </a:moveTo>
                <a:lnTo>
                  <a:pt x="5261609" y="9905"/>
                </a:lnTo>
                <a:lnTo>
                  <a:pt x="5270962" y="12007"/>
                </a:lnTo>
                <a:lnTo>
                  <a:pt x="5283778" y="16379"/>
                </a:lnTo>
                <a:lnTo>
                  <a:pt x="5313256" y="44353"/>
                </a:lnTo>
                <a:lnTo>
                  <a:pt x="5321045" y="70103"/>
                </a:lnTo>
                <a:lnTo>
                  <a:pt x="5321045" y="371849"/>
                </a:lnTo>
                <a:lnTo>
                  <a:pt x="5297707" y="415766"/>
                </a:lnTo>
                <a:lnTo>
                  <a:pt x="5260847" y="431285"/>
                </a:lnTo>
                <a:lnTo>
                  <a:pt x="5253989" y="432047"/>
                </a:lnTo>
                <a:lnTo>
                  <a:pt x="5290670" y="432047"/>
                </a:lnTo>
                <a:lnTo>
                  <a:pt x="5323212" y="398521"/>
                </a:lnTo>
                <a:lnTo>
                  <a:pt x="5330951" y="364991"/>
                </a:lnTo>
                <a:lnTo>
                  <a:pt x="5330951" y="76961"/>
                </a:lnTo>
                <a:lnTo>
                  <a:pt x="5317924" y="33988"/>
                </a:lnTo>
                <a:lnTo>
                  <a:pt x="5299433" y="14808"/>
                </a:lnTo>
                <a:lnTo>
                  <a:pt x="5291225" y="9905"/>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9"/>
          <p:cNvSpPr txBox="1"/>
          <p:nvPr/>
        </p:nvSpPr>
        <p:spPr>
          <a:xfrm>
            <a:off x="3641100" y="4136124"/>
            <a:ext cx="4906010" cy="43815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33500" marR="6350" indent="-1321435">
              <a:lnSpc>
                <a:spcPct val="100000"/>
              </a:lnSpc>
            </a:pPr>
            <a:r>
              <a:rPr sz="1400" spc="-10" dirty="0">
                <a:latin typeface="Arial"/>
                <a:cs typeface="Arial"/>
              </a:rPr>
              <a:t>Wizard</a:t>
            </a:r>
            <a:r>
              <a:rPr sz="1400" spc="-15" dirty="0">
                <a:latin typeface="Arial"/>
                <a:cs typeface="Arial"/>
              </a:rPr>
              <a:t> </a:t>
            </a:r>
            <a:r>
              <a:rPr sz="1400" spc="-10" dirty="0">
                <a:latin typeface="Arial"/>
                <a:cs typeface="Arial"/>
              </a:rPr>
              <a:t>zum</a:t>
            </a:r>
            <a:r>
              <a:rPr sz="1400" spc="-15" dirty="0">
                <a:latin typeface="Arial"/>
                <a:cs typeface="Arial"/>
              </a:rPr>
              <a:t> </a:t>
            </a:r>
            <a:r>
              <a:rPr sz="1400" spc="-10" dirty="0">
                <a:latin typeface="Arial"/>
                <a:cs typeface="Arial"/>
              </a:rPr>
              <a:t>Erzeugen</a:t>
            </a:r>
            <a:r>
              <a:rPr sz="1400" spc="-25" dirty="0">
                <a:latin typeface="Arial"/>
                <a:cs typeface="Arial"/>
              </a:rPr>
              <a:t> </a:t>
            </a:r>
            <a:r>
              <a:rPr sz="1400" spc="-10" dirty="0">
                <a:latin typeface="Arial"/>
                <a:cs typeface="Arial"/>
              </a:rPr>
              <a:t>von</a:t>
            </a:r>
            <a:r>
              <a:rPr sz="1400" spc="-15" dirty="0">
                <a:latin typeface="Arial"/>
                <a:cs typeface="Arial"/>
              </a:rPr>
              <a:t> </a:t>
            </a:r>
            <a:r>
              <a:rPr sz="1400" spc="-10" dirty="0">
                <a:latin typeface="Arial"/>
                <a:cs typeface="Arial"/>
              </a:rPr>
              <a:t>Mappings:</a:t>
            </a:r>
            <a:r>
              <a:rPr sz="1400" spc="-25" dirty="0">
                <a:latin typeface="Arial"/>
                <a:cs typeface="Arial"/>
              </a:rPr>
              <a:t> </a:t>
            </a:r>
            <a:r>
              <a:rPr sz="1400" spc="-10" dirty="0" err="1">
                <a:latin typeface="Arial"/>
                <a:cs typeface="Arial"/>
              </a:rPr>
              <a:t>Selektion</a:t>
            </a:r>
            <a:r>
              <a:rPr sz="1400" spc="-15" dirty="0">
                <a:latin typeface="Arial"/>
                <a:cs typeface="Arial"/>
              </a:rPr>
              <a:t> </a:t>
            </a:r>
            <a:r>
              <a:rPr lang="de-DE" sz="1400" spc="-10" dirty="0">
                <a:latin typeface="Arial"/>
                <a:cs typeface="Arial"/>
              </a:rPr>
              <a:t>Q</a:t>
            </a:r>
            <a:r>
              <a:rPr sz="1400" spc="-10" dirty="0" err="1" smtClean="0">
                <a:latin typeface="Arial"/>
                <a:cs typeface="Arial"/>
              </a:rPr>
              <a:t>uelldatentyp</a:t>
            </a:r>
            <a:r>
              <a:rPr sz="1400" spc="-10" dirty="0">
                <a:latin typeface="Arial"/>
                <a:cs typeface="Arial"/>
              </a:rPr>
              <a:t>, Selektion</a:t>
            </a:r>
            <a:r>
              <a:rPr sz="1400" spc="-20" dirty="0">
                <a:latin typeface="Arial"/>
                <a:cs typeface="Arial"/>
              </a:rPr>
              <a:t> </a:t>
            </a:r>
            <a:r>
              <a:rPr sz="1400" spc="-10" dirty="0">
                <a:latin typeface="Arial"/>
                <a:cs typeface="Arial"/>
              </a:rPr>
              <a:t>Zieldatentyp</a:t>
            </a:r>
            <a:r>
              <a:rPr sz="1400" spc="-20" dirty="0">
                <a:latin typeface="Arial"/>
                <a:cs typeface="Arial"/>
              </a:rPr>
              <a:t> </a:t>
            </a:r>
            <a:r>
              <a:rPr sz="1400" spc="-10" dirty="0">
                <a:latin typeface="Arial"/>
                <a:cs typeface="Arial"/>
              </a:rPr>
              <a:t>(2PT)</a:t>
            </a:r>
            <a:endParaRPr sz="1400" dirty="0">
              <a:latin typeface="Arial"/>
              <a:cs typeface="Arial"/>
            </a:endParaRPr>
          </a:p>
        </p:txBody>
      </p:sp>
      <p:sp>
        <p:nvSpPr>
          <p:cNvPr id="13" name="object 10"/>
          <p:cNvSpPr/>
          <p:nvPr/>
        </p:nvSpPr>
        <p:spPr>
          <a:xfrm>
            <a:off x="3413002" y="4816850"/>
            <a:ext cx="5321801" cy="432053"/>
          </a:xfrm>
          <a:prstGeom prst="rect">
            <a:avLst/>
          </a:prstGeom>
          <a:blipFill>
            <a:blip r:embed="rId4"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11"/>
          <p:cNvSpPr/>
          <p:nvPr/>
        </p:nvSpPr>
        <p:spPr>
          <a:xfrm>
            <a:off x="3408425" y="4812264"/>
            <a:ext cx="5331460" cy="441325"/>
          </a:xfrm>
          <a:custGeom>
            <a:avLst/>
            <a:gdLst/>
            <a:ahLst/>
            <a:cxnLst/>
            <a:rect l="l" t="t" r="r" b="b"/>
            <a:pathLst>
              <a:path w="5331459" h="441325">
                <a:moveTo>
                  <a:pt x="73562" y="0"/>
                </a:moveTo>
                <a:lnTo>
                  <a:pt x="35446" y="11864"/>
                </a:lnTo>
                <a:lnTo>
                  <a:pt x="8579" y="41513"/>
                </a:lnTo>
                <a:lnTo>
                  <a:pt x="0" y="76214"/>
                </a:lnTo>
                <a:lnTo>
                  <a:pt x="0" y="365012"/>
                </a:lnTo>
                <a:lnTo>
                  <a:pt x="11203" y="404621"/>
                </a:lnTo>
                <a:lnTo>
                  <a:pt x="52415" y="436999"/>
                </a:lnTo>
                <a:lnTo>
                  <a:pt x="76961" y="441212"/>
                </a:lnTo>
                <a:lnTo>
                  <a:pt x="5254751" y="441212"/>
                </a:lnTo>
                <a:lnTo>
                  <a:pt x="5271909" y="439255"/>
                </a:lnTo>
                <a:lnTo>
                  <a:pt x="5284996" y="434839"/>
                </a:lnTo>
                <a:lnTo>
                  <a:pt x="5291388" y="431306"/>
                </a:lnTo>
                <a:lnTo>
                  <a:pt x="70961" y="431276"/>
                </a:lnTo>
                <a:lnTo>
                  <a:pt x="57853" y="429024"/>
                </a:lnTo>
                <a:lnTo>
                  <a:pt x="25129" y="407331"/>
                </a:lnTo>
                <a:lnTo>
                  <a:pt x="9905" y="371108"/>
                </a:lnTo>
                <a:lnTo>
                  <a:pt x="9905" y="69356"/>
                </a:lnTo>
                <a:lnTo>
                  <a:pt x="25487" y="33429"/>
                </a:lnTo>
                <a:lnTo>
                  <a:pt x="63898" y="10655"/>
                </a:lnTo>
                <a:lnTo>
                  <a:pt x="76961" y="9158"/>
                </a:lnTo>
                <a:lnTo>
                  <a:pt x="5290020" y="9158"/>
                </a:lnTo>
                <a:lnTo>
                  <a:pt x="5287745" y="7803"/>
                </a:lnTo>
                <a:lnTo>
                  <a:pt x="5275103" y="2869"/>
                </a:lnTo>
                <a:lnTo>
                  <a:pt x="5261609" y="14"/>
                </a:lnTo>
                <a:lnTo>
                  <a:pt x="73562" y="0"/>
                </a:lnTo>
                <a:close/>
              </a:path>
              <a:path w="5331459" h="441325">
                <a:moveTo>
                  <a:pt x="5290020" y="9158"/>
                </a:moveTo>
                <a:lnTo>
                  <a:pt x="5253989" y="9158"/>
                </a:lnTo>
                <a:lnTo>
                  <a:pt x="5261609" y="9920"/>
                </a:lnTo>
                <a:lnTo>
                  <a:pt x="5271415" y="11418"/>
                </a:lnTo>
                <a:lnTo>
                  <a:pt x="5305538" y="33199"/>
                </a:lnTo>
                <a:lnTo>
                  <a:pt x="5321045" y="70118"/>
                </a:lnTo>
                <a:lnTo>
                  <a:pt x="5321045" y="371870"/>
                </a:lnTo>
                <a:lnTo>
                  <a:pt x="5297676" y="415626"/>
                </a:lnTo>
                <a:lnTo>
                  <a:pt x="5260847" y="431306"/>
                </a:lnTo>
                <a:lnTo>
                  <a:pt x="5291388" y="431306"/>
                </a:lnTo>
                <a:lnTo>
                  <a:pt x="5323027" y="398136"/>
                </a:lnTo>
                <a:lnTo>
                  <a:pt x="5330951" y="364250"/>
                </a:lnTo>
                <a:lnTo>
                  <a:pt x="5330951" y="76214"/>
                </a:lnTo>
                <a:lnTo>
                  <a:pt x="5317907" y="33599"/>
                </a:lnTo>
                <a:lnTo>
                  <a:pt x="5299270" y="14667"/>
                </a:lnTo>
                <a:lnTo>
                  <a:pt x="5290020" y="9158"/>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12"/>
          <p:cNvSpPr txBox="1"/>
          <p:nvPr/>
        </p:nvSpPr>
        <p:spPr>
          <a:xfrm>
            <a:off x="3534420" y="4920984"/>
            <a:ext cx="507682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Darstellen</a:t>
            </a:r>
            <a:r>
              <a:rPr sz="1400" spc="-20" dirty="0">
                <a:latin typeface="Arial"/>
                <a:cs typeface="Arial"/>
              </a:rPr>
              <a:t> </a:t>
            </a:r>
            <a:r>
              <a:rPr sz="1400" spc="-10" dirty="0">
                <a:latin typeface="Arial"/>
                <a:cs typeface="Arial"/>
              </a:rPr>
              <a:t>von</a:t>
            </a:r>
            <a:r>
              <a:rPr sz="1400" spc="-20" dirty="0">
                <a:latin typeface="Arial"/>
                <a:cs typeface="Arial"/>
              </a:rPr>
              <a:t> </a:t>
            </a:r>
            <a:r>
              <a:rPr sz="1400" spc="-10" dirty="0">
                <a:latin typeface="Arial"/>
                <a:cs typeface="Arial"/>
              </a:rPr>
              <a:t>Mappings</a:t>
            </a:r>
            <a:r>
              <a:rPr sz="1400" spc="-20" dirty="0">
                <a:latin typeface="Arial"/>
                <a:cs typeface="Arial"/>
              </a:rPr>
              <a:t> </a:t>
            </a:r>
            <a:r>
              <a:rPr sz="1400" spc="-10" dirty="0">
                <a:latin typeface="Arial"/>
                <a:cs typeface="Arial"/>
              </a:rPr>
              <a:t>über</a:t>
            </a:r>
            <a:r>
              <a:rPr sz="1400" spc="-20" dirty="0">
                <a:latin typeface="Arial"/>
                <a:cs typeface="Arial"/>
              </a:rPr>
              <a:t> </a:t>
            </a:r>
            <a:r>
              <a:rPr sz="1400" spc="-10" dirty="0">
                <a:latin typeface="Arial"/>
                <a:cs typeface="Arial"/>
              </a:rPr>
              <a:t>das</a:t>
            </a:r>
            <a:r>
              <a:rPr sz="1400" spc="-20" dirty="0">
                <a:latin typeface="Arial"/>
                <a:cs typeface="Arial"/>
              </a:rPr>
              <a:t> </a:t>
            </a:r>
            <a:r>
              <a:rPr sz="1400" spc="-10" dirty="0">
                <a:latin typeface="Arial"/>
                <a:cs typeface="Arial"/>
              </a:rPr>
              <a:t>integrierte</a:t>
            </a:r>
            <a:r>
              <a:rPr sz="1400" spc="-20" dirty="0">
                <a:latin typeface="Arial"/>
                <a:cs typeface="Arial"/>
              </a:rPr>
              <a:t> </a:t>
            </a:r>
            <a:r>
              <a:rPr sz="1400" spc="-10" dirty="0">
                <a:latin typeface="Arial"/>
                <a:cs typeface="Arial"/>
              </a:rPr>
              <a:t>Framework</a:t>
            </a:r>
            <a:r>
              <a:rPr sz="1400" spc="-20" dirty="0">
                <a:latin typeface="Arial"/>
                <a:cs typeface="Arial"/>
              </a:rPr>
              <a:t> </a:t>
            </a:r>
            <a:r>
              <a:rPr sz="1400" spc="-10" dirty="0">
                <a:latin typeface="Arial"/>
                <a:cs typeface="Arial"/>
              </a:rPr>
              <a:t>(10PT)</a:t>
            </a:r>
            <a:endParaRPr sz="1400">
              <a:latin typeface="Arial"/>
              <a:cs typeface="Arial"/>
            </a:endParaRPr>
          </a:p>
        </p:txBody>
      </p:sp>
      <p:sp>
        <p:nvSpPr>
          <p:cNvPr id="16" name="object 13"/>
          <p:cNvSpPr/>
          <p:nvPr/>
        </p:nvSpPr>
        <p:spPr>
          <a:xfrm>
            <a:off x="3405377" y="5392922"/>
            <a:ext cx="5321044" cy="432053"/>
          </a:xfrm>
          <a:prstGeom prst="rect">
            <a:avLst/>
          </a:prstGeom>
          <a:blipFill>
            <a:blip r:embed="rId5"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4"/>
          <p:cNvSpPr/>
          <p:nvPr/>
        </p:nvSpPr>
        <p:spPr>
          <a:xfrm>
            <a:off x="3400805" y="5388350"/>
            <a:ext cx="5330190" cy="441325"/>
          </a:xfrm>
          <a:custGeom>
            <a:avLst/>
            <a:gdLst/>
            <a:ahLst/>
            <a:cxnLst/>
            <a:rect l="l" t="t" r="r" b="b"/>
            <a:pathLst>
              <a:path w="5330190" h="441325">
                <a:moveTo>
                  <a:pt x="5261609" y="0"/>
                </a:moveTo>
                <a:lnTo>
                  <a:pt x="73828" y="75"/>
                </a:lnTo>
                <a:lnTo>
                  <a:pt x="35256" y="11931"/>
                </a:lnTo>
                <a:lnTo>
                  <a:pt x="8575" y="41144"/>
                </a:lnTo>
                <a:lnTo>
                  <a:pt x="0" y="69341"/>
                </a:lnTo>
                <a:lnTo>
                  <a:pt x="0" y="372617"/>
                </a:lnTo>
                <a:lnTo>
                  <a:pt x="17525" y="413765"/>
                </a:lnTo>
                <a:lnTo>
                  <a:pt x="28193" y="423671"/>
                </a:lnTo>
                <a:lnTo>
                  <a:pt x="33527" y="428243"/>
                </a:lnTo>
                <a:lnTo>
                  <a:pt x="50990" y="436941"/>
                </a:lnTo>
                <a:lnTo>
                  <a:pt x="64081" y="440471"/>
                </a:lnTo>
                <a:lnTo>
                  <a:pt x="76199" y="441197"/>
                </a:lnTo>
                <a:lnTo>
                  <a:pt x="5261609" y="441197"/>
                </a:lnTo>
                <a:lnTo>
                  <a:pt x="5271673" y="439171"/>
                </a:lnTo>
                <a:lnTo>
                  <a:pt x="5284648" y="434918"/>
                </a:lnTo>
                <a:lnTo>
                  <a:pt x="5289837" y="432053"/>
                </a:lnTo>
                <a:lnTo>
                  <a:pt x="72047" y="431896"/>
                </a:lnTo>
                <a:lnTo>
                  <a:pt x="58590" y="429518"/>
                </a:lnTo>
                <a:lnTo>
                  <a:pt x="25047" y="407790"/>
                </a:lnTo>
                <a:lnTo>
                  <a:pt x="9143" y="364235"/>
                </a:lnTo>
                <a:lnTo>
                  <a:pt x="9143" y="76961"/>
                </a:lnTo>
                <a:lnTo>
                  <a:pt x="24556" y="33423"/>
                </a:lnTo>
                <a:lnTo>
                  <a:pt x="64110" y="10580"/>
                </a:lnTo>
                <a:lnTo>
                  <a:pt x="76961" y="9143"/>
                </a:lnTo>
                <a:lnTo>
                  <a:pt x="5289944" y="9143"/>
                </a:lnTo>
                <a:lnTo>
                  <a:pt x="5287659" y="7748"/>
                </a:lnTo>
                <a:lnTo>
                  <a:pt x="5275023" y="2741"/>
                </a:lnTo>
                <a:lnTo>
                  <a:pt x="5261609" y="0"/>
                </a:lnTo>
                <a:close/>
              </a:path>
              <a:path w="5330190" h="441325">
                <a:moveTo>
                  <a:pt x="5289944" y="9143"/>
                </a:moveTo>
                <a:lnTo>
                  <a:pt x="5253989" y="9143"/>
                </a:lnTo>
                <a:lnTo>
                  <a:pt x="5260847" y="9905"/>
                </a:lnTo>
                <a:lnTo>
                  <a:pt x="5271673" y="11846"/>
                </a:lnTo>
                <a:lnTo>
                  <a:pt x="5305004" y="33423"/>
                </a:lnTo>
                <a:lnTo>
                  <a:pt x="5321045" y="70103"/>
                </a:lnTo>
                <a:lnTo>
                  <a:pt x="5321045" y="364235"/>
                </a:lnTo>
                <a:lnTo>
                  <a:pt x="5307110" y="405749"/>
                </a:lnTo>
                <a:lnTo>
                  <a:pt x="5274270" y="428802"/>
                </a:lnTo>
                <a:lnTo>
                  <a:pt x="5253227" y="432053"/>
                </a:lnTo>
                <a:lnTo>
                  <a:pt x="5289837" y="432053"/>
                </a:lnTo>
                <a:lnTo>
                  <a:pt x="5322699" y="398085"/>
                </a:lnTo>
                <a:lnTo>
                  <a:pt x="5330189" y="371855"/>
                </a:lnTo>
                <a:lnTo>
                  <a:pt x="5330189" y="68579"/>
                </a:lnTo>
                <a:lnTo>
                  <a:pt x="5309356" y="23682"/>
                </a:lnTo>
                <a:lnTo>
                  <a:pt x="5299207" y="14801"/>
                </a:lnTo>
                <a:lnTo>
                  <a:pt x="5289944" y="9143"/>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5"/>
          <p:cNvSpPr txBox="1"/>
          <p:nvPr/>
        </p:nvSpPr>
        <p:spPr>
          <a:xfrm>
            <a:off x="4357380" y="5497057"/>
            <a:ext cx="341630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Erstellen</a:t>
            </a:r>
            <a:r>
              <a:rPr sz="1400" spc="-20" dirty="0">
                <a:latin typeface="Arial"/>
                <a:cs typeface="Arial"/>
              </a:rPr>
              <a:t> </a:t>
            </a:r>
            <a:r>
              <a:rPr sz="1400" spc="-10" dirty="0">
                <a:latin typeface="Arial"/>
                <a:cs typeface="Arial"/>
              </a:rPr>
              <a:t>eines</a:t>
            </a:r>
            <a:r>
              <a:rPr sz="1400" spc="-20" dirty="0">
                <a:latin typeface="Arial"/>
                <a:cs typeface="Arial"/>
              </a:rPr>
              <a:t> </a:t>
            </a:r>
            <a:r>
              <a:rPr sz="1400" spc="-10" dirty="0">
                <a:latin typeface="Arial"/>
                <a:cs typeface="Arial"/>
              </a:rPr>
              <a:t>Mappingtester-Dialog</a:t>
            </a:r>
            <a:r>
              <a:rPr sz="1400" spc="-20" dirty="0">
                <a:latin typeface="Arial"/>
                <a:cs typeface="Arial"/>
              </a:rPr>
              <a:t> </a:t>
            </a:r>
            <a:r>
              <a:rPr sz="1400" spc="-10" dirty="0">
                <a:latin typeface="Arial"/>
                <a:cs typeface="Arial"/>
              </a:rPr>
              <a:t>(2PT)</a:t>
            </a:r>
            <a:endParaRPr sz="1400">
              <a:latin typeface="Arial"/>
              <a:cs typeface="Arial"/>
            </a:endParaRPr>
          </a:p>
        </p:txBody>
      </p:sp>
      <p:sp>
        <p:nvSpPr>
          <p:cNvPr id="19" name="object 16"/>
          <p:cNvSpPr/>
          <p:nvPr/>
        </p:nvSpPr>
        <p:spPr>
          <a:xfrm>
            <a:off x="3030472" y="39687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7"/>
          <p:cNvSpPr/>
          <p:nvPr/>
        </p:nvSpPr>
        <p:spPr>
          <a:xfrm>
            <a:off x="3030472" y="4035806"/>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18"/>
          <p:cNvSpPr/>
          <p:nvPr/>
        </p:nvSpPr>
        <p:spPr>
          <a:xfrm>
            <a:off x="3030472" y="41021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19"/>
          <p:cNvSpPr/>
          <p:nvPr/>
        </p:nvSpPr>
        <p:spPr>
          <a:xfrm>
            <a:off x="3030472" y="4169156"/>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0"/>
          <p:cNvSpPr/>
          <p:nvPr/>
        </p:nvSpPr>
        <p:spPr>
          <a:xfrm>
            <a:off x="3030472" y="42354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1"/>
          <p:cNvSpPr/>
          <p:nvPr/>
        </p:nvSpPr>
        <p:spPr>
          <a:xfrm>
            <a:off x="3030472" y="4302506"/>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22"/>
          <p:cNvSpPr/>
          <p:nvPr/>
        </p:nvSpPr>
        <p:spPr>
          <a:xfrm>
            <a:off x="3030472" y="4368800"/>
            <a:ext cx="10160" cy="38100"/>
          </a:xfrm>
          <a:custGeom>
            <a:avLst/>
            <a:gdLst/>
            <a:ahLst/>
            <a:cxnLst/>
            <a:rect l="l" t="t" r="r" b="b"/>
            <a:pathLst>
              <a:path w="10160" h="38100">
                <a:moveTo>
                  <a:pt x="0" y="19046"/>
                </a:moveTo>
                <a:lnTo>
                  <a:pt x="9905" y="19046"/>
                </a:lnTo>
              </a:path>
            </a:pathLst>
          </a:custGeom>
          <a:ln w="39363">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3"/>
          <p:cNvSpPr/>
          <p:nvPr/>
        </p:nvSpPr>
        <p:spPr>
          <a:xfrm>
            <a:off x="3030472" y="44358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4"/>
          <p:cNvSpPr/>
          <p:nvPr/>
        </p:nvSpPr>
        <p:spPr>
          <a:xfrm>
            <a:off x="3030472" y="45021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5"/>
          <p:cNvSpPr/>
          <p:nvPr/>
        </p:nvSpPr>
        <p:spPr>
          <a:xfrm>
            <a:off x="3030472" y="45692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26"/>
          <p:cNvSpPr/>
          <p:nvPr/>
        </p:nvSpPr>
        <p:spPr>
          <a:xfrm>
            <a:off x="3030472" y="46354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27"/>
          <p:cNvSpPr/>
          <p:nvPr/>
        </p:nvSpPr>
        <p:spPr>
          <a:xfrm>
            <a:off x="3030472" y="47025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28"/>
          <p:cNvSpPr/>
          <p:nvPr/>
        </p:nvSpPr>
        <p:spPr>
          <a:xfrm>
            <a:off x="3030472" y="47688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29"/>
          <p:cNvSpPr/>
          <p:nvPr/>
        </p:nvSpPr>
        <p:spPr>
          <a:xfrm>
            <a:off x="3030472" y="48359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object 30"/>
          <p:cNvSpPr/>
          <p:nvPr/>
        </p:nvSpPr>
        <p:spPr>
          <a:xfrm>
            <a:off x="3030472" y="49021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31"/>
          <p:cNvSpPr/>
          <p:nvPr/>
        </p:nvSpPr>
        <p:spPr>
          <a:xfrm>
            <a:off x="3030472" y="49692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32"/>
          <p:cNvSpPr/>
          <p:nvPr/>
        </p:nvSpPr>
        <p:spPr>
          <a:xfrm>
            <a:off x="3030472" y="50355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33"/>
          <p:cNvSpPr/>
          <p:nvPr/>
        </p:nvSpPr>
        <p:spPr>
          <a:xfrm>
            <a:off x="3030472" y="51026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object 34"/>
          <p:cNvSpPr/>
          <p:nvPr/>
        </p:nvSpPr>
        <p:spPr>
          <a:xfrm>
            <a:off x="3030472" y="51688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35"/>
          <p:cNvSpPr/>
          <p:nvPr/>
        </p:nvSpPr>
        <p:spPr>
          <a:xfrm>
            <a:off x="3030472" y="52359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36"/>
          <p:cNvSpPr/>
          <p:nvPr/>
        </p:nvSpPr>
        <p:spPr>
          <a:xfrm>
            <a:off x="3030472" y="53022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37"/>
          <p:cNvSpPr/>
          <p:nvPr/>
        </p:nvSpPr>
        <p:spPr>
          <a:xfrm>
            <a:off x="3030472" y="53693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38"/>
          <p:cNvSpPr/>
          <p:nvPr/>
        </p:nvSpPr>
        <p:spPr>
          <a:xfrm>
            <a:off x="3030472" y="54355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2" name="object 39"/>
          <p:cNvSpPr/>
          <p:nvPr/>
        </p:nvSpPr>
        <p:spPr>
          <a:xfrm>
            <a:off x="3030472" y="55026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40"/>
          <p:cNvSpPr/>
          <p:nvPr/>
        </p:nvSpPr>
        <p:spPr>
          <a:xfrm>
            <a:off x="3030472" y="55689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41"/>
          <p:cNvSpPr/>
          <p:nvPr/>
        </p:nvSpPr>
        <p:spPr>
          <a:xfrm>
            <a:off x="3030472" y="56360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42"/>
          <p:cNvSpPr/>
          <p:nvPr/>
        </p:nvSpPr>
        <p:spPr>
          <a:xfrm>
            <a:off x="3030472" y="57022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object 43"/>
          <p:cNvSpPr/>
          <p:nvPr/>
        </p:nvSpPr>
        <p:spPr>
          <a:xfrm>
            <a:off x="3030472" y="57693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object 44"/>
          <p:cNvSpPr/>
          <p:nvPr/>
        </p:nvSpPr>
        <p:spPr>
          <a:xfrm>
            <a:off x="3030472" y="58356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45"/>
          <p:cNvSpPr/>
          <p:nvPr/>
        </p:nvSpPr>
        <p:spPr>
          <a:xfrm>
            <a:off x="3030472" y="59027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46"/>
          <p:cNvSpPr/>
          <p:nvPr/>
        </p:nvSpPr>
        <p:spPr>
          <a:xfrm>
            <a:off x="3030472" y="59689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47"/>
          <p:cNvSpPr/>
          <p:nvPr/>
        </p:nvSpPr>
        <p:spPr>
          <a:xfrm>
            <a:off x="3030472" y="60360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1" name="object 48"/>
          <p:cNvSpPr/>
          <p:nvPr/>
        </p:nvSpPr>
        <p:spPr>
          <a:xfrm>
            <a:off x="3030472" y="61023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object 49"/>
          <p:cNvSpPr/>
          <p:nvPr/>
        </p:nvSpPr>
        <p:spPr>
          <a:xfrm>
            <a:off x="3030472" y="616940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50"/>
          <p:cNvSpPr/>
          <p:nvPr/>
        </p:nvSpPr>
        <p:spPr>
          <a:xfrm>
            <a:off x="3030472" y="623569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4" name="object 51"/>
          <p:cNvSpPr/>
          <p:nvPr/>
        </p:nvSpPr>
        <p:spPr>
          <a:xfrm>
            <a:off x="3030472" y="6302750"/>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5" name="object 52"/>
          <p:cNvSpPr/>
          <p:nvPr/>
        </p:nvSpPr>
        <p:spPr>
          <a:xfrm>
            <a:off x="3030472" y="6369044"/>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6" name="object 53"/>
          <p:cNvSpPr/>
          <p:nvPr/>
        </p:nvSpPr>
        <p:spPr>
          <a:xfrm>
            <a:off x="3030472" y="6196071"/>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7" name="object 54"/>
          <p:cNvSpPr/>
          <p:nvPr/>
        </p:nvSpPr>
        <p:spPr>
          <a:xfrm>
            <a:off x="3030472" y="6262365"/>
            <a:ext cx="10160" cy="38100"/>
          </a:xfrm>
          <a:custGeom>
            <a:avLst/>
            <a:gdLst/>
            <a:ahLst/>
            <a:cxnLst/>
            <a:rect l="l" t="t" r="r" b="b"/>
            <a:pathLst>
              <a:path w="10160" h="38100">
                <a:moveTo>
                  <a:pt x="0" y="19049"/>
                </a:moveTo>
                <a:lnTo>
                  <a:pt x="9905" y="1904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object 55"/>
          <p:cNvSpPr txBox="1"/>
          <p:nvPr/>
        </p:nvSpPr>
        <p:spPr>
          <a:xfrm>
            <a:off x="887992" y="5961373"/>
            <a:ext cx="1602740" cy="28575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dirty="0">
                <a:latin typeface="Arial"/>
                <a:cs typeface="Arial"/>
              </a:rPr>
              <a:t>Produktbacklog</a:t>
            </a:r>
          </a:p>
        </p:txBody>
      </p:sp>
      <p:sp>
        <p:nvSpPr>
          <p:cNvPr id="59" name="object 56"/>
          <p:cNvSpPr txBox="1"/>
          <p:nvPr/>
        </p:nvSpPr>
        <p:spPr>
          <a:xfrm>
            <a:off x="5274080" y="5961373"/>
            <a:ext cx="1411605" cy="28575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dirty="0">
                <a:latin typeface="Arial"/>
                <a:cs typeface="Arial"/>
              </a:rPr>
              <a:t>Sprintbacklog</a:t>
            </a:r>
            <a:endParaRPr sz="1800">
              <a:latin typeface="Arial"/>
              <a:cs typeface="Arial"/>
            </a:endParaRPr>
          </a:p>
        </p:txBody>
      </p:sp>
    </p:spTree>
    <p:extLst>
      <p:ext uri="{BB962C8B-B14F-4D97-AF65-F5344CB8AC3E}">
        <p14:creationId xmlns:p14="http://schemas.microsoft.com/office/powerpoint/2010/main" val="3966278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p:nvPr/>
        </p:nvSpPr>
        <p:spPr>
          <a:xfrm>
            <a:off x="-82742" y="259879"/>
            <a:ext cx="9144000" cy="2269852"/>
          </a:xfrm>
          <a:prstGeom prst="rect">
            <a:avLst/>
          </a:prstGeom>
        </p:spPr>
        <p:txBody>
          <a:bodyPr vert="horz" wrap="square" lIns="0" tIns="0" rIns="0" bIns="0" rtlCol="0">
            <a:spAutoFit/>
          </a:bodyPr>
          <a:lstStyle/>
          <a:p>
            <a:pPr marL="469900" marR="460375" lvl="1">
              <a:lnSpc>
                <a:spcPts val="1870"/>
              </a:lnSpc>
              <a:spcBef>
                <a:spcPts val="150"/>
              </a:spcBef>
              <a:tabLst>
                <a:tab pos="699135" algn="l"/>
              </a:tabLst>
            </a:pPr>
            <a:endParaRPr sz="1800" dirty="0">
              <a:latin typeface="Arial"/>
              <a:cs typeface="Arial"/>
            </a:endParaRPr>
          </a:p>
          <a:p>
            <a:pPr marL="12700" algn="ctr">
              <a:lnSpc>
                <a:spcPts val="1695"/>
              </a:lnSpc>
              <a:tabLst>
                <a:tab pos="241935" algn="l"/>
              </a:tabLst>
            </a:pPr>
            <a:r>
              <a:rPr lang="de-DE" sz="1800" b="1" spc="-5" dirty="0" err="1" smtClean="0">
                <a:latin typeface="Arial"/>
                <a:cs typeface="Arial"/>
              </a:rPr>
              <a:t>Burndown</a:t>
            </a:r>
            <a:r>
              <a:rPr lang="de-DE" sz="1800" b="1" spc="-5" dirty="0" smtClean="0">
                <a:latin typeface="Arial"/>
                <a:cs typeface="Arial"/>
              </a:rPr>
              <a:t> Chart (</a:t>
            </a:r>
            <a:r>
              <a:rPr sz="1800" b="1" spc="-5" dirty="0" err="1" smtClean="0">
                <a:latin typeface="Arial"/>
                <a:cs typeface="Arial"/>
              </a:rPr>
              <a:t>R</a:t>
            </a:r>
            <a:r>
              <a:rPr sz="1800" b="1" spc="-10" dirty="0" err="1" smtClean="0">
                <a:latin typeface="Arial"/>
                <a:cs typeface="Arial"/>
              </a:rPr>
              <a:t>e</a:t>
            </a:r>
            <a:r>
              <a:rPr sz="1800" b="1" dirty="0" err="1" smtClean="0">
                <a:latin typeface="Arial"/>
                <a:cs typeface="Arial"/>
              </a:rPr>
              <a:t>st</a:t>
            </a:r>
            <a:r>
              <a:rPr sz="1800" b="1" spc="-10" dirty="0" err="1" smtClean="0">
                <a:latin typeface="Arial"/>
                <a:cs typeface="Arial"/>
              </a:rPr>
              <a:t>au</a:t>
            </a:r>
            <a:r>
              <a:rPr sz="1800" b="1" spc="25" dirty="0" err="1" smtClean="0">
                <a:latin typeface="Arial"/>
                <a:cs typeface="Arial"/>
              </a:rPr>
              <a:t>f</a:t>
            </a:r>
            <a:r>
              <a:rPr sz="1800" b="1" spc="-30" dirty="0" err="1" smtClean="0">
                <a:latin typeface="Arial"/>
                <a:cs typeface="Arial"/>
              </a:rPr>
              <a:t>w</a:t>
            </a:r>
            <a:r>
              <a:rPr sz="1800" b="1" spc="5" dirty="0" err="1" smtClean="0">
                <a:latin typeface="Arial"/>
                <a:cs typeface="Arial"/>
              </a:rPr>
              <a:t>an</a:t>
            </a:r>
            <a:r>
              <a:rPr sz="1800" b="1" spc="-10" dirty="0" err="1" smtClean="0">
                <a:latin typeface="Arial"/>
                <a:cs typeface="Arial"/>
              </a:rPr>
              <a:t>d</a:t>
            </a:r>
            <a:r>
              <a:rPr sz="1800" b="1" dirty="0" err="1" smtClean="0">
                <a:latin typeface="Arial"/>
                <a:cs typeface="Arial"/>
              </a:rPr>
              <a:t>s</a:t>
            </a:r>
            <a:r>
              <a:rPr sz="1800" b="1" spc="10" dirty="0" err="1" smtClean="0">
                <a:latin typeface="Arial"/>
                <a:cs typeface="Arial"/>
              </a:rPr>
              <a:t>-</a:t>
            </a:r>
            <a:r>
              <a:rPr sz="1800" b="1" spc="-5" dirty="0" err="1" smtClean="0">
                <a:latin typeface="Arial"/>
                <a:cs typeface="Arial"/>
              </a:rPr>
              <a:t>Di</a:t>
            </a:r>
            <a:r>
              <a:rPr sz="1800" b="1" spc="5" dirty="0" err="1" smtClean="0">
                <a:latin typeface="Arial"/>
                <a:cs typeface="Arial"/>
              </a:rPr>
              <a:t>a</a:t>
            </a:r>
            <a:r>
              <a:rPr sz="1800" b="1" spc="-10" dirty="0" err="1" smtClean="0">
                <a:latin typeface="Arial"/>
                <a:cs typeface="Arial"/>
              </a:rPr>
              <a:t>g</a:t>
            </a:r>
            <a:r>
              <a:rPr sz="1800" b="1" dirty="0" err="1" smtClean="0">
                <a:latin typeface="Arial"/>
                <a:cs typeface="Arial"/>
              </a:rPr>
              <a:t>r</a:t>
            </a:r>
            <a:r>
              <a:rPr sz="1800" b="1" spc="-10" dirty="0" err="1" smtClean="0">
                <a:latin typeface="Arial"/>
                <a:cs typeface="Arial"/>
              </a:rPr>
              <a:t>a</a:t>
            </a:r>
            <a:r>
              <a:rPr sz="1800" b="1" dirty="0" err="1" smtClean="0">
                <a:latin typeface="Arial"/>
                <a:cs typeface="Arial"/>
              </a:rPr>
              <a:t>mm</a:t>
            </a:r>
            <a:r>
              <a:rPr lang="de-DE" sz="1800" b="1" dirty="0" smtClean="0">
                <a:latin typeface="Arial"/>
                <a:cs typeface="Arial"/>
              </a:rPr>
              <a:t>)</a:t>
            </a:r>
          </a:p>
          <a:p>
            <a:pPr marL="241300" indent="-228600">
              <a:lnSpc>
                <a:spcPts val="1695"/>
              </a:lnSpc>
              <a:buFont typeface="Times New Roman"/>
              <a:buChar char="•"/>
              <a:tabLst>
                <a:tab pos="241935" algn="l"/>
              </a:tabLst>
            </a:pPr>
            <a:endParaRPr sz="1800" b="1" dirty="0">
              <a:latin typeface="Arial"/>
              <a:cs typeface="Arial"/>
            </a:endParaRPr>
          </a:p>
          <a:p>
            <a:pPr marL="698500" marR="6350" lvl="1" indent="-228600">
              <a:lnSpc>
                <a:spcPts val="1860"/>
              </a:lnSpc>
              <a:spcBef>
                <a:spcPts val="160"/>
              </a:spcBef>
              <a:buFont typeface="Times New Roman"/>
              <a:buChar char="•"/>
              <a:tabLst>
                <a:tab pos="698500" algn="l"/>
              </a:tabLst>
            </a:pPr>
            <a:r>
              <a:rPr lang="de-DE" spc="-10" dirty="0" smtClean="0">
                <a:latin typeface="Arial"/>
                <a:cs typeface="Arial"/>
              </a:rPr>
              <a:t>Visualisierung des </a:t>
            </a:r>
            <a:r>
              <a:rPr lang="de-DE" dirty="0" smtClean="0">
                <a:latin typeface="Arial"/>
                <a:cs typeface="Arial"/>
              </a:rPr>
              <a:t>Sprintfortschritts durch graphische</a:t>
            </a:r>
            <a:r>
              <a:rPr lang="de-DE" spc="-10" dirty="0" smtClean="0">
                <a:latin typeface="Arial"/>
                <a:cs typeface="Arial"/>
              </a:rPr>
              <a:t> </a:t>
            </a:r>
            <a:r>
              <a:rPr lang="de-DE" dirty="0">
                <a:latin typeface="Arial"/>
                <a:cs typeface="Arial"/>
              </a:rPr>
              <a:t>Darstellung</a:t>
            </a:r>
            <a:r>
              <a:rPr sz="1800" spc="5" dirty="0" smtClean="0">
                <a:latin typeface="Arial"/>
                <a:cs typeface="Arial"/>
              </a:rPr>
              <a:t> </a:t>
            </a:r>
            <a:r>
              <a:rPr lang="de-DE" sz="1800" spc="-10" dirty="0" smtClean="0">
                <a:latin typeface="Arial"/>
                <a:cs typeface="Arial"/>
              </a:rPr>
              <a:t>des</a:t>
            </a:r>
            <a:r>
              <a:rPr sz="1800" spc="10" dirty="0" smtClean="0">
                <a:latin typeface="Arial"/>
                <a:cs typeface="Arial"/>
              </a:rPr>
              <a:t> </a:t>
            </a:r>
            <a:r>
              <a:rPr sz="1800" spc="-10" dirty="0">
                <a:latin typeface="Arial"/>
                <a:cs typeface="Arial"/>
              </a:rPr>
              <a:t>no</a:t>
            </a:r>
            <a:r>
              <a:rPr sz="1800" dirty="0">
                <a:latin typeface="Arial"/>
                <a:cs typeface="Arial"/>
              </a:rPr>
              <a:t>ch</a:t>
            </a:r>
            <a:r>
              <a:rPr sz="1800" spc="10" dirty="0">
                <a:latin typeface="Arial"/>
                <a:cs typeface="Arial"/>
              </a:rPr>
              <a:t> </a:t>
            </a:r>
            <a:r>
              <a:rPr sz="1800" dirty="0">
                <a:latin typeface="Arial"/>
                <a:cs typeface="Arial"/>
              </a:rPr>
              <a:t>zu</a:t>
            </a:r>
            <a:r>
              <a:rPr sz="1800" spc="-5" dirty="0">
                <a:latin typeface="Arial"/>
                <a:cs typeface="Arial"/>
              </a:rPr>
              <a:t> </a:t>
            </a:r>
            <a:r>
              <a:rPr sz="1800" spc="-10" dirty="0">
                <a:latin typeface="Arial"/>
                <a:cs typeface="Arial"/>
              </a:rPr>
              <a:t>e</a:t>
            </a:r>
            <a:r>
              <a:rPr sz="1800" dirty="0">
                <a:latin typeface="Arial"/>
                <a:cs typeface="Arial"/>
              </a:rPr>
              <a:t>r</a:t>
            </a:r>
            <a:r>
              <a:rPr sz="1800" spc="-10" dirty="0">
                <a:latin typeface="Arial"/>
                <a:cs typeface="Arial"/>
              </a:rPr>
              <a:t>b</a:t>
            </a:r>
            <a:r>
              <a:rPr sz="1800" dirty="0">
                <a:latin typeface="Arial"/>
                <a:cs typeface="Arial"/>
              </a:rPr>
              <a:t>r</a:t>
            </a:r>
            <a:r>
              <a:rPr sz="1800" spc="-5" dirty="0">
                <a:latin typeface="Arial"/>
                <a:cs typeface="Arial"/>
              </a:rPr>
              <a:t>i</a:t>
            </a:r>
            <a:r>
              <a:rPr sz="1800" spc="5" dirty="0">
                <a:latin typeface="Arial"/>
                <a:cs typeface="Arial"/>
              </a:rPr>
              <a:t>n</a:t>
            </a:r>
            <a:r>
              <a:rPr sz="1800" spc="-10" dirty="0">
                <a:latin typeface="Arial"/>
                <a:cs typeface="Arial"/>
              </a:rPr>
              <a:t>g</a:t>
            </a:r>
            <a:r>
              <a:rPr sz="1800" spc="5" dirty="0">
                <a:latin typeface="Arial"/>
                <a:cs typeface="Arial"/>
              </a:rPr>
              <a:t>e</a:t>
            </a:r>
            <a:r>
              <a:rPr sz="1800" spc="-10" dirty="0">
                <a:latin typeface="Arial"/>
                <a:cs typeface="Arial"/>
              </a:rPr>
              <a:t>n</a:t>
            </a:r>
            <a:r>
              <a:rPr sz="1800" spc="5" dirty="0">
                <a:latin typeface="Arial"/>
                <a:cs typeface="Arial"/>
              </a:rPr>
              <a:t>d</a:t>
            </a:r>
            <a:r>
              <a:rPr sz="1800" spc="-10" dirty="0">
                <a:latin typeface="Arial"/>
                <a:cs typeface="Arial"/>
              </a:rPr>
              <a:t>e</a:t>
            </a:r>
            <a:r>
              <a:rPr sz="1800" dirty="0">
                <a:latin typeface="Arial"/>
                <a:cs typeface="Arial"/>
              </a:rPr>
              <a:t>n</a:t>
            </a:r>
            <a:r>
              <a:rPr sz="1800" spc="-5" dirty="0">
                <a:latin typeface="Arial"/>
                <a:cs typeface="Arial"/>
              </a:rPr>
              <a:t> R</a:t>
            </a:r>
            <a:r>
              <a:rPr sz="1800" spc="-10" dirty="0">
                <a:latin typeface="Arial"/>
                <a:cs typeface="Arial"/>
              </a:rPr>
              <a:t>e</a:t>
            </a:r>
            <a:r>
              <a:rPr sz="1800" dirty="0">
                <a:latin typeface="Arial"/>
                <a:cs typeface="Arial"/>
              </a:rPr>
              <a:t>st</a:t>
            </a:r>
            <a:r>
              <a:rPr sz="1800" spc="5" dirty="0">
                <a:latin typeface="Arial"/>
                <a:cs typeface="Arial"/>
              </a:rPr>
              <a:t>a</a:t>
            </a:r>
            <a:r>
              <a:rPr sz="1800" spc="-10" dirty="0">
                <a:latin typeface="Arial"/>
                <a:cs typeface="Arial"/>
              </a:rPr>
              <a:t>u</a:t>
            </a:r>
            <a:r>
              <a:rPr sz="1800" spc="25" dirty="0">
                <a:latin typeface="Arial"/>
                <a:cs typeface="Arial"/>
              </a:rPr>
              <a:t>f</a:t>
            </a:r>
            <a:r>
              <a:rPr sz="1800" spc="-30" dirty="0">
                <a:latin typeface="Arial"/>
                <a:cs typeface="Arial"/>
              </a:rPr>
              <a:t>w</a:t>
            </a:r>
            <a:r>
              <a:rPr sz="1800" spc="5" dirty="0">
                <a:latin typeface="Arial"/>
                <a:cs typeface="Arial"/>
              </a:rPr>
              <a:t>an</a:t>
            </a:r>
            <a:r>
              <a:rPr sz="1800" dirty="0">
                <a:latin typeface="Arial"/>
                <a:cs typeface="Arial"/>
              </a:rPr>
              <a:t>d</a:t>
            </a:r>
            <a:r>
              <a:rPr sz="1800" spc="-5" dirty="0">
                <a:latin typeface="Arial"/>
                <a:cs typeface="Arial"/>
              </a:rPr>
              <a:t> </a:t>
            </a:r>
            <a:r>
              <a:rPr sz="1800" dirty="0">
                <a:latin typeface="Arial"/>
                <a:cs typeface="Arial"/>
              </a:rPr>
              <a:t>f</a:t>
            </a:r>
            <a:r>
              <a:rPr sz="1800" spc="-10" dirty="0">
                <a:latin typeface="Arial"/>
                <a:cs typeface="Arial"/>
              </a:rPr>
              <a:t>ü</a:t>
            </a:r>
            <a:r>
              <a:rPr sz="1800" dirty="0">
                <a:latin typeface="Arial"/>
                <a:cs typeface="Arial"/>
              </a:rPr>
              <a:t>r </a:t>
            </a:r>
            <a:r>
              <a:rPr sz="1800" spc="-10" dirty="0">
                <a:latin typeface="Arial"/>
                <a:cs typeface="Arial"/>
              </a:rPr>
              <a:t>de</a:t>
            </a:r>
            <a:r>
              <a:rPr sz="1800" dirty="0">
                <a:latin typeface="Arial"/>
                <a:cs typeface="Arial"/>
              </a:rPr>
              <a:t>n</a:t>
            </a:r>
            <a:r>
              <a:rPr sz="1800" spc="-5" dirty="0">
                <a:latin typeface="Arial"/>
                <a:cs typeface="Arial"/>
              </a:rPr>
              <a:t> </a:t>
            </a:r>
            <a:r>
              <a:rPr sz="1800" spc="-10" dirty="0" err="1">
                <a:latin typeface="Arial"/>
                <a:cs typeface="Arial"/>
              </a:rPr>
              <a:t>a</a:t>
            </a:r>
            <a:r>
              <a:rPr sz="1800" dirty="0" err="1">
                <a:latin typeface="Arial"/>
                <a:cs typeface="Arial"/>
              </a:rPr>
              <a:t>kt</a:t>
            </a:r>
            <a:r>
              <a:rPr sz="1800" spc="5" dirty="0" err="1">
                <a:latin typeface="Arial"/>
                <a:cs typeface="Arial"/>
              </a:rPr>
              <a:t>ue</a:t>
            </a:r>
            <a:r>
              <a:rPr sz="1800" spc="-5" dirty="0" err="1">
                <a:latin typeface="Arial"/>
                <a:cs typeface="Arial"/>
              </a:rPr>
              <a:t>ll</a:t>
            </a:r>
            <a:r>
              <a:rPr sz="1800" spc="5" dirty="0" err="1">
                <a:latin typeface="Arial"/>
                <a:cs typeface="Arial"/>
              </a:rPr>
              <a:t>e</a:t>
            </a:r>
            <a:r>
              <a:rPr sz="1800" dirty="0" err="1">
                <a:latin typeface="Arial"/>
                <a:cs typeface="Arial"/>
              </a:rPr>
              <a:t>n</a:t>
            </a:r>
            <a:r>
              <a:rPr sz="1800" spc="-5" dirty="0">
                <a:latin typeface="Arial"/>
                <a:cs typeface="Arial"/>
              </a:rPr>
              <a:t> </a:t>
            </a:r>
            <a:r>
              <a:rPr sz="1800" dirty="0" smtClean="0">
                <a:latin typeface="Arial"/>
                <a:cs typeface="Arial"/>
              </a:rPr>
              <a:t>S</a:t>
            </a:r>
            <a:r>
              <a:rPr sz="1800" spc="-10" dirty="0" smtClean="0">
                <a:latin typeface="Arial"/>
                <a:cs typeface="Arial"/>
              </a:rPr>
              <a:t>p</a:t>
            </a:r>
            <a:r>
              <a:rPr sz="1800" dirty="0" smtClean="0">
                <a:latin typeface="Arial"/>
                <a:cs typeface="Arial"/>
              </a:rPr>
              <a:t>r</a:t>
            </a:r>
            <a:r>
              <a:rPr sz="1800" spc="-5" dirty="0" smtClean="0">
                <a:latin typeface="Arial"/>
                <a:cs typeface="Arial"/>
              </a:rPr>
              <a:t>i</a:t>
            </a:r>
            <a:r>
              <a:rPr sz="1800" spc="-10" dirty="0" smtClean="0">
                <a:latin typeface="Arial"/>
                <a:cs typeface="Arial"/>
              </a:rPr>
              <a:t>nt</a:t>
            </a:r>
            <a:endParaRPr lang="de-DE" sz="1800" spc="-10" dirty="0" smtClean="0">
              <a:latin typeface="Arial"/>
              <a:cs typeface="Arial"/>
            </a:endParaRPr>
          </a:p>
          <a:p>
            <a:pPr marL="698500" marR="6350" lvl="1" indent="-228600">
              <a:lnSpc>
                <a:spcPts val="1860"/>
              </a:lnSpc>
              <a:spcBef>
                <a:spcPts val="160"/>
              </a:spcBef>
              <a:buFont typeface="Times New Roman"/>
              <a:buChar char="•"/>
              <a:tabLst>
                <a:tab pos="698500" algn="l"/>
              </a:tabLst>
            </a:pPr>
            <a:r>
              <a:rPr lang="de-DE" spc="-5" dirty="0" smtClean="0">
                <a:latin typeface="Arial"/>
                <a:cs typeface="Arial"/>
              </a:rPr>
              <a:t>G</a:t>
            </a:r>
            <a:r>
              <a:rPr lang="de-DE" dirty="0" smtClean="0">
                <a:latin typeface="Arial"/>
                <a:cs typeface="Arial"/>
              </a:rPr>
              <a:t>egenüberstellung</a:t>
            </a:r>
            <a:r>
              <a:rPr lang="de-DE" spc="-10" dirty="0" smtClean="0">
                <a:latin typeface="Arial"/>
                <a:cs typeface="Arial"/>
              </a:rPr>
              <a:t> </a:t>
            </a:r>
            <a:r>
              <a:rPr lang="de-DE" dirty="0">
                <a:latin typeface="Arial"/>
                <a:cs typeface="Arial"/>
              </a:rPr>
              <a:t>von</a:t>
            </a:r>
            <a:r>
              <a:rPr lang="de-DE" spc="-20" dirty="0">
                <a:latin typeface="Arial"/>
                <a:cs typeface="Arial"/>
              </a:rPr>
              <a:t> </a:t>
            </a:r>
            <a:r>
              <a:rPr lang="de-DE" dirty="0">
                <a:latin typeface="Arial"/>
                <a:cs typeface="Arial"/>
              </a:rPr>
              <a:t>Restaufwand</a:t>
            </a:r>
            <a:r>
              <a:rPr lang="de-DE" spc="-10" dirty="0">
                <a:latin typeface="Arial"/>
                <a:cs typeface="Arial"/>
              </a:rPr>
              <a:t> </a:t>
            </a:r>
            <a:r>
              <a:rPr lang="de-DE" dirty="0">
                <a:latin typeface="Arial"/>
                <a:cs typeface="Arial"/>
              </a:rPr>
              <a:t>und</a:t>
            </a:r>
            <a:r>
              <a:rPr lang="de-DE" spc="-10" dirty="0">
                <a:latin typeface="Arial"/>
                <a:cs typeface="Arial"/>
              </a:rPr>
              <a:t> </a:t>
            </a:r>
            <a:r>
              <a:rPr lang="de-DE" dirty="0">
                <a:latin typeface="Arial"/>
                <a:cs typeface="Arial"/>
              </a:rPr>
              <a:t>geleisteter</a:t>
            </a:r>
            <a:r>
              <a:rPr lang="de-DE" spc="-110" dirty="0">
                <a:latin typeface="Arial"/>
                <a:cs typeface="Arial"/>
              </a:rPr>
              <a:t> </a:t>
            </a:r>
            <a:r>
              <a:rPr lang="de-DE" dirty="0" smtClean="0">
                <a:latin typeface="Arial"/>
                <a:cs typeface="Arial"/>
              </a:rPr>
              <a:t>Arbeit</a:t>
            </a:r>
          </a:p>
          <a:p>
            <a:pPr marL="698500" marR="6350" lvl="1" indent="-228600">
              <a:lnSpc>
                <a:spcPts val="1860"/>
              </a:lnSpc>
              <a:spcBef>
                <a:spcPts val="160"/>
              </a:spcBef>
              <a:buFont typeface="Times New Roman"/>
              <a:buChar char="•"/>
              <a:tabLst>
                <a:tab pos="698500" algn="l"/>
              </a:tabLst>
            </a:pPr>
            <a:r>
              <a:rPr lang="de-DE" dirty="0">
                <a:latin typeface="Arial"/>
                <a:cs typeface="Arial"/>
              </a:rPr>
              <a:t>Der</a:t>
            </a:r>
            <a:r>
              <a:rPr lang="de-DE" spc="-5" dirty="0">
                <a:latin typeface="Arial"/>
                <a:cs typeface="Arial"/>
              </a:rPr>
              <a:t> </a:t>
            </a:r>
            <a:r>
              <a:rPr lang="de-DE" dirty="0">
                <a:latin typeface="Arial"/>
                <a:cs typeface="Arial"/>
              </a:rPr>
              <a:t>geschätzte</a:t>
            </a:r>
            <a:r>
              <a:rPr lang="de-DE" spc="-5" dirty="0">
                <a:latin typeface="Arial"/>
                <a:cs typeface="Arial"/>
              </a:rPr>
              <a:t> </a:t>
            </a:r>
            <a:r>
              <a:rPr lang="de-DE" dirty="0">
                <a:latin typeface="Arial"/>
                <a:cs typeface="Arial"/>
              </a:rPr>
              <a:t>Restaufwand</a:t>
            </a:r>
            <a:r>
              <a:rPr lang="de-DE" spc="-15" dirty="0">
                <a:latin typeface="Arial"/>
                <a:cs typeface="Arial"/>
              </a:rPr>
              <a:t> </a:t>
            </a:r>
            <a:r>
              <a:rPr lang="de-DE" dirty="0">
                <a:latin typeface="Arial"/>
                <a:cs typeface="Arial"/>
              </a:rPr>
              <a:t>wird</a:t>
            </a:r>
            <a:r>
              <a:rPr lang="de-DE" spc="-5" dirty="0">
                <a:latin typeface="Arial"/>
                <a:cs typeface="Arial"/>
              </a:rPr>
              <a:t> </a:t>
            </a:r>
            <a:r>
              <a:rPr lang="de-DE" dirty="0">
                <a:latin typeface="Arial"/>
                <a:cs typeface="Arial"/>
              </a:rPr>
              <a:t>täglich</a:t>
            </a:r>
            <a:r>
              <a:rPr lang="de-DE" spc="-5" dirty="0">
                <a:latin typeface="Arial"/>
                <a:cs typeface="Arial"/>
              </a:rPr>
              <a:t> </a:t>
            </a:r>
            <a:r>
              <a:rPr lang="de-DE" dirty="0">
                <a:latin typeface="Arial"/>
                <a:cs typeface="Arial"/>
              </a:rPr>
              <a:t>aktualisiert</a:t>
            </a:r>
            <a:endParaRPr lang="de-DE" sz="1200" dirty="0"/>
          </a:p>
          <a:p>
            <a:pPr marL="698500" marR="6350" lvl="1" indent="-228600">
              <a:lnSpc>
                <a:spcPts val="1860"/>
              </a:lnSpc>
              <a:spcBef>
                <a:spcPts val="160"/>
              </a:spcBef>
              <a:buFont typeface="Times New Roman"/>
              <a:buChar char="•"/>
              <a:tabLst>
                <a:tab pos="698500" algn="l"/>
              </a:tabLst>
            </a:pPr>
            <a:endParaRPr lang="de-DE" dirty="0">
              <a:latin typeface="Arial"/>
              <a:cs typeface="Arial"/>
            </a:endParaRPr>
          </a:p>
          <a:p>
            <a:pPr marL="698500" marR="6350" lvl="1" indent="-228600">
              <a:lnSpc>
                <a:spcPts val="1860"/>
              </a:lnSpc>
              <a:spcBef>
                <a:spcPts val="160"/>
              </a:spcBef>
              <a:buFont typeface="Times New Roman"/>
              <a:buChar char="•"/>
              <a:tabLst>
                <a:tab pos="698500" algn="l"/>
              </a:tabLst>
            </a:pPr>
            <a:endParaRPr lang="de-DE" dirty="0">
              <a:latin typeface="Arial"/>
              <a:cs typeface="Arial"/>
            </a:endParaRPr>
          </a:p>
        </p:txBody>
      </p:sp>
      <p:pic>
        <p:nvPicPr>
          <p:cNvPr id="5" name="Grafik 4"/>
          <p:cNvPicPr>
            <a:picLocks noChangeAspect="1"/>
          </p:cNvPicPr>
          <p:nvPr/>
        </p:nvPicPr>
        <p:blipFill>
          <a:blip r:embed="rId2"/>
          <a:stretch>
            <a:fillRect/>
          </a:stretch>
        </p:blipFill>
        <p:spPr>
          <a:xfrm>
            <a:off x="304799" y="1987550"/>
            <a:ext cx="8368919" cy="4572000"/>
          </a:xfrm>
          <a:prstGeom prst="rect">
            <a:avLst/>
          </a:prstGeom>
        </p:spPr>
      </p:pic>
    </p:spTree>
    <p:extLst>
      <p:ext uri="{BB962C8B-B14F-4D97-AF65-F5344CB8AC3E}">
        <p14:creationId xmlns:p14="http://schemas.microsoft.com/office/powerpoint/2010/main" val="1953835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6" name="object 4"/>
          <p:cNvSpPr txBox="1"/>
          <p:nvPr/>
        </p:nvSpPr>
        <p:spPr>
          <a:xfrm>
            <a:off x="228600" y="463550"/>
            <a:ext cx="8458200" cy="637097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6350" algn="ctr">
              <a:lnSpc>
                <a:spcPct val="100000"/>
              </a:lnSpc>
            </a:pPr>
            <a:r>
              <a:rPr lang="de-DE" sz="1800" b="1" dirty="0" err="1" smtClean="0">
                <a:latin typeface="Arial"/>
                <a:cs typeface="Arial"/>
              </a:rPr>
              <a:t>Scrum</a:t>
            </a:r>
            <a:r>
              <a:rPr lang="de-DE" sz="1800" b="1" dirty="0" smtClean="0">
                <a:latin typeface="Arial"/>
                <a:cs typeface="Arial"/>
              </a:rPr>
              <a:t> Board</a:t>
            </a: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endParaRPr lang="de-DE" dirty="0">
              <a:latin typeface="Arial"/>
              <a:cs typeface="Arial"/>
            </a:endParaRPr>
          </a:p>
          <a:p>
            <a:pPr marL="298450" marR="6350" indent="-285750">
              <a:lnSpc>
                <a:spcPct val="100000"/>
              </a:lnSpc>
              <a:buFont typeface="Arial" panose="020B0604020202020204" pitchFamily="34" charset="0"/>
              <a:buChar char="•"/>
            </a:pPr>
            <a:endParaRPr lang="de-DE" sz="1800" dirty="0" smtClean="0">
              <a:latin typeface="Arial"/>
              <a:cs typeface="Arial"/>
            </a:endParaRPr>
          </a:p>
          <a:p>
            <a:pPr marL="298450" marR="6350" indent="-285750">
              <a:lnSpc>
                <a:spcPct val="100000"/>
              </a:lnSpc>
              <a:buFont typeface="Arial" panose="020B0604020202020204" pitchFamily="34" charset="0"/>
              <a:buChar char="•"/>
            </a:pPr>
            <a:r>
              <a:rPr sz="1800" dirty="0" err="1" smtClean="0">
                <a:latin typeface="Arial"/>
                <a:cs typeface="Arial"/>
              </a:rPr>
              <a:t>Zeigt</a:t>
            </a:r>
            <a:r>
              <a:rPr sz="1800" spc="-5" dirty="0" smtClean="0">
                <a:latin typeface="Arial"/>
                <a:cs typeface="Arial"/>
              </a:rPr>
              <a:t> </a:t>
            </a:r>
            <a:r>
              <a:rPr sz="1800" dirty="0">
                <a:latin typeface="Arial"/>
                <a:cs typeface="Arial"/>
              </a:rPr>
              <a:t>alle</a:t>
            </a:r>
            <a:r>
              <a:rPr sz="1800" spc="-110" dirty="0">
                <a:latin typeface="Arial"/>
                <a:cs typeface="Arial"/>
              </a:rPr>
              <a:t> </a:t>
            </a:r>
            <a:r>
              <a:rPr sz="1800" dirty="0">
                <a:latin typeface="Arial"/>
                <a:cs typeface="Arial"/>
              </a:rPr>
              <a:t>Aktivitäten</a:t>
            </a:r>
            <a:r>
              <a:rPr sz="1800" spc="-5" dirty="0">
                <a:latin typeface="Arial"/>
                <a:cs typeface="Arial"/>
              </a:rPr>
              <a:t> </a:t>
            </a:r>
            <a:r>
              <a:rPr sz="1800" dirty="0">
                <a:latin typeface="Arial"/>
                <a:cs typeface="Arial"/>
              </a:rPr>
              <a:t>des</a:t>
            </a:r>
            <a:r>
              <a:rPr sz="1800" spc="-5" dirty="0">
                <a:latin typeface="Arial"/>
                <a:cs typeface="Arial"/>
              </a:rPr>
              <a:t> </a:t>
            </a:r>
            <a:r>
              <a:rPr sz="1800" dirty="0">
                <a:latin typeface="Arial"/>
                <a:cs typeface="Arial"/>
              </a:rPr>
              <a:t>aktuellen</a:t>
            </a:r>
            <a:r>
              <a:rPr sz="1800" spc="-15" dirty="0">
                <a:latin typeface="Arial"/>
                <a:cs typeface="Arial"/>
              </a:rPr>
              <a:t> </a:t>
            </a:r>
            <a:r>
              <a:rPr sz="1800" dirty="0">
                <a:latin typeface="Arial"/>
                <a:cs typeface="Arial"/>
              </a:rPr>
              <a:t>Sprints</a:t>
            </a:r>
            <a:r>
              <a:rPr sz="1800" dirty="0" smtClean="0">
                <a:latin typeface="Arial"/>
                <a:cs typeface="Arial"/>
              </a:rPr>
              <a:t>.</a:t>
            </a:r>
            <a:endParaRPr lang="de-DE" sz="1800" dirty="0" smtClean="0">
              <a:latin typeface="Arial"/>
              <a:cs typeface="Arial"/>
            </a:endParaRPr>
          </a:p>
          <a:p>
            <a:pPr marL="298450" marR="6350" indent="-285750">
              <a:lnSpc>
                <a:spcPct val="100000"/>
              </a:lnSpc>
              <a:buFont typeface="Arial" panose="020B0604020202020204" pitchFamily="34" charset="0"/>
              <a:buChar char="•"/>
            </a:pPr>
            <a:r>
              <a:rPr sz="1800" dirty="0" err="1" smtClean="0">
                <a:latin typeface="Arial"/>
                <a:cs typeface="Arial"/>
              </a:rPr>
              <a:t>Ev</a:t>
            </a:r>
            <a:r>
              <a:rPr lang="de-DE" sz="1800" dirty="0" err="1" smtClean="0">
                <a:latin typeface="Arial"/>
                <a:cs typeface="Arial"/>
              </a:rPr>
              <a:t>entuell</a:t>
            </a:r>
            <a:r>
              <a:rPr sz="1800" dirty="0" smtClean="0">
                <a:latin typeface="Arial"/>
                <a:cs typeface="Arial"/>
              </a:rPr>
              <a:t> </a:t>
            </a:r>
            <a:r>
              <a:rPr sz="1800" dirty="0">
                <a:latin typeface="Arial"/>
                <a:cs typeface="Arial"/>
              </a:rPr>
              <a:t>auch</a:t>
            </a:r>
            <a:r>
              <a:rPr sz="1800" spc="-10" dirty="0">
                <a:latin typeface="Arial"/>
                <a:cs typeface="Arial"/>
              </a:rPr>
              <a:t> </a:t>
            </a:r>
            <a:r>
              <a:rPr sz="1800" dirty="0">
                <a:latin typeface="Arial"/>
                <a:cs typeface="Arial"/>
              </a:rPr>
              <a:t>sog.</a:t>
            </a:r>
            <a:r>
              <a:rPr sz="1800" spc="-10" dirty="0">
                <a:latin typeface="Arial"/>
                <a:cs typeface="Arial"/>
              </a:rPr>
              <a:t> </a:t>
            </a:r>
            <a:r>
              <a:rPr sz="1800" dirty="0">
                <a:latin typeface="Arial"/>
                <a:cs typeface="Arial"/>
              </a:rPr>
              <a:t>Impediments</a:t>
            </a:r>
            <a:r>
              <a:rPr sz="1800" spc="-10" dirty="0">
                <a:latin typeface="Arial"/>
                <a:cs typeface="Arial"/>
              </a:rPr>
              <a:t> </a:t>
            </a:r>
            <a:r>
              <a:rPr sz="1800" dirty="0">
                <a:latin typeface="Arial"/>
                <a:cs typeface="Arial"/>
              </a:rPr>
              <a:t>(=</a:t>
            </a:r>
            <a:r>
              <a:rPr sz="1800" dirty="0" err="1" smtClean="0">
                <a:latin typeface="Arial"/>
                <a:cs typeface="Arial"/>
              </a:rPr>
              <a:t>Hindern</a:t>
            </a:r>
            <a:r>
              <a:rPr lang="de-DE" sz="1800" dirty="0" smtClean="0">
                <a:latin typeface="Arial"/>
                <a:cs typeface="Arial"/>
              </a:rPr>
              <a:t>i</a:t>
            </a:r>
            <a:r>
              <a:rPr sz="1800" dirty="0" err="1" smtClean="0">
                <a:latin typeface="Arial"/>
                <a:cs typeface="Arial"/>
              </a:rPr>
              <a:t>sse</a:t>
            </a:r>
            <a:r>
              <a:rPr sz="1800" dirty="0" smtClean="0">
                <a:latin typeface="Arial"/>
                <a:cs typeface="Arial"/>
              </a:rPr>
              <a:t>)</a:t>
            </a:r>
            <a:r>
              <a:rPr lang="de-DE" dirty="0" smtClean="0">
                <a:latin typeface="Arial"/>
                <a:cs typeface="Arial"/>
              </a:rPr>
              <a:t>. Der</a:t>
            </a:r>
            <a:r>
              <a:rPr lang="de-DE" sz="1800" dirty="0" smtClean="0">
                <a:latin typeface="Arial"/>
                <a:cs typeface="Arial"/>
              </a:rPr>
              <a:t> „</a:t>
            </a:r>
            <a:r>
              <a:rPr lang="de-DE" sz="1800" dirty="0" err="1" smtClean="0">
                <a:latin typeface="Arial"/>
                <a:cs typeface="Arial"/>
              </a:rPr>
              <a:t>Impediment</a:t>
            </a:r>
            <a:r>
              <a:rPr lang="de-DE" sz="1800" dirty="0" smtClean="0">
                <a:latin typeface="Arial"/>
                <a:cs typeface="Arial"/>
              </a:rPr>
              <a:t> </a:t>
            </a:r>
            <a:r>
              <a:rPr lang="de-DE" sz="1800" dirty="0" err="1" smtClean="0">
                <a:latin typeface="Arial"/>
                <a:cs typeface="Arial"/>
              </a:rPr>
              <a:t>Backlog</a:t>
            </a:r>
            <a:r>
              <a:rPr lang="de-DE" sz="1800" dirty="0" smtClean="0">
                <a:latin typeface="Arial"/>
                <a:cs typeface="Arial"/>
              </a:rPr>
              <a:t>“ </a:t>
            </a:r>
            <a:r>
              <a:rPr lang="de-DE" dirty="0" smtClean="0">
                <a:latin typeface="Arial"/>
                <a:cs typeface="Arial"/>
              </a:rPr>
              <a:t>e</a:t>
            </a:r>
            <a:r>
              <a:rPr lang="de-DE" spc="-10" dirty="0" smtClean="0">
                <a:latin typeface="Arial"/>
                <a:cs typeface="Arial"/>
              </a:rPr>
              <a:t>n</a:t>
            </a:r>
            <a:r>
              <a:rPr lang="de-DE" dirty="0" smtClean="0">
                <a:latin typeface="Arial"/>
                <a:cs typeface="Arial"/>
              </a:rPr>
              <a:t>t</a:t>
            </a:r>
            <a:r>
              <a:rPr lang="de-DE" spc="-10" dirty="0" smtClean="0">
                <a:latin typeface="Arial"/>
                <a:cs typeface="Arial"/>
              </a:rPr>
              <a:t>hä</a:t>
            </a:r>
            <a:r>
              <a:rPr lang="de-DE" spc="-5" dirty="0" smtClean="0">
                <a:latin typeface="Arial"/>
                <a:cs typeface="Arial"/>
              </a:rPr>
              <a:t>l</a:t>
            </a:r>
            <a:r>
              <a:rPr lang="de-DE" dirty="0" smtClean="0">
                <a:latin typeface="Arial"/>
                <a:cs typeface="Arial"/>
              </a:rPr>
              <a:t>t</a:t>
            </a:r>
            <a:r>
              <a:rPr lang="de-DE" spc="5" dirty="0" smtClean="0">
                <a:latin typeface="Arial"/>
                <a:cs typeface="Arial"/>
              </a:rPr>
              <a:t> </a:t>
            </a:r>
            <a:r>
              <a:rPr lang="de-DE" spc="-10" dirty="0">
                <a:latin typeface="Arial"/>
                <a:cs typeface="Arial"/>
              </a:rPr>
              <a:t>a</a:t>
            </a:r>
            <a:r>
              <a:rPr lang="de-DE" spc="5" dirty="0">
                <a:latin typeface="Arial"/>
                <a:cs typeface="Arial"/>
              </a:rPr>
              <a:t>l</a:t>
            </a:r>
            <a:r>
              <a:rPr lang="de-DE" spc="-5" dirty="0">
                <a:latin typeface="Arial"/>
                <a:cs typeface="Arial"/>
              </a:rPr>
              <a:t>l</a:t>
            </a:r>
            <a:r>
              <a:rPr lang="de-DE" dirty="0">
                <a:latin typeface="Arial"/>
                <a:cs typeface="Arial"/>
              </a:rPr>
              <a:t>e</a:t>
            </a:r>
            <a:r>
              <a:rPr lang="de-DE" spc="-5" dirty="0">
                <a:latin typeface="Arial"/>
                <a:cs typeface="Arial"/>
              </a:rPr>
              <a:t> </a:t>
            </a:r>
            <a:r>
              <a:rPr lang="de-DE" spc="5" dirty="0">
                <a:latin typeface="Arial"/>
                <a:cs typeface="Arial"/>
              </a:rPr>
              <a:t>H</a:t>
            </a:r>
            <a:r>
              <a:rPr lang="de-DE" spc="-5" dirty="0">
                <a:latin typeface="Arial"/>
                <a:cs typeface="Arial"/>
              </a:rPr>
              <a:t>i</a:t>
            </a:r>
            <a:r>
              <a:rPr lang="de-DE" spc="5" dirty="0">
                <a:latin typeface="Arial"/>
                <a:cs typeface="Arial"/>
              </a:rPr>
              <a:t>n</a:t>
            </a:r>
            <a:r>
              <a:rPr lang="de-DE" spc="-10" dirty="0">
                <a:latin typeface="Arial"/>
                <a:cs typeface="Arial"/>
              </a:rPr>
              <a:t>de</a:t>
            </a:r>
            <a:r>
              <a:rPr lang="de-DE" dirty="0">
                <a:latin typeface="Arial"/>
                <a:cs typeface="Arial"/>
              </a:rPr>
              <a:t>r</a:t>
            </a:r>
            <a:r>
              <a:rPr lang="de-DE" spc="5" dirty="0">
                <a:latin typeface="Arial"/>
                <a:cs typeface="Arial"/>
              </a:rPr>
              <a:t>n</a:t>
            </a:r>
            <a:r>
              <a:rPr lang="de-DE" spc="-5" dirty="0">
                <a:latin typeface="Arial"/>
                <a:cs typeface="Arial"/>
              </a:rPr>
              <a:t>i</a:t>
            </a:r>
            <a:r>
              <a:rPr lang="de-DE" dirty="0">
                <a:latin typeface="Arial"/>
                <a:cs typeface="Arial"/>
              </a:rPr>
              <a:t>sse</a:t>
            </a:r>
            <a:r>
              <a:rPr lang="de-DE" spc="-5" dirty="0">
                <a:latin typeface="Arial"/>
                <a:cs typeface="Arial"/>
              </a:rPr>
              <a:t> </a:t>
            </a:r>
            <a:r>
              <a:rPr lang="de-DE" spc="5" dirty="0">
                <a:latin typeface="Arial"/>
                <a:cs typeface="Arial"/>
              </a:rPr>
              <a:t>d</a:t>
            </a:r>
            <a:r>
              <a:rPr lang="de-DE" spc="-10" dirty="0">
                <a:latin typeface="Arial"/>
                <a:cs typeface="Arial"/>
              </a:rPr>
              <a:t>e</a:t>
            </a:r>
            <a:r>
              <a:rPr lang="de-DE" dirty="0">
                <a:latin typeface="Arial"/>
                <a:cs typeface="Arial"/>
              </a:rPr>
              <a:t>s Pr</a:t>
            </a:r>
            <a:r>
              <a:rPr lang="de-DE" spc="-10" dirty="0">
                <a:latin typeface="Arial"/>
                <a:cs typeface="Arial"/>
              </a:rPr>
              <a:t>o</a:t>
            </a:r>
            <a:r>
              <a:rPr lang="de-DE" spc="-5" dirty="0">
                <a:latin typeface="Arial"/>
                <a:cs typeface="Arial"/>
              </a:rPr>
              <a:t>j</a:t>
            </a:r>
            <a:r>
              <a:rPr lang="de-DE" spc="-10" dirty="0">
                <a:latin typeface="Arial"/>
                <a:cs typeface="Arial"/>
              </a:rPr>
              <a:t>e</a:t>
            </a:r>
            <a:r>
              <a:rPr lang="de-DE" dirty="0">
                <a:latin typeface="Arial"/>
                <a:cs typeface="Arial"/>
              </a:rPr>
              <a:t>kt</a:t>
            </a:r>
            <a:r>
              <a:rPr lang="de-DE" spc="-10" dirty="0">
                <a:latin typeface="Arial"/>
                <a:cs typeface="Arial"/>
              </a:rPr>
              <a:t>e</a:t>
            </a:r>
            <a:r>
              <a:rPr lang="de-DE" dirty="0">
                <a:latin typeface="Arial"/>
                <a:cs typeface="Arial"/>
              </a:rPr>
              <a:t>s,</a:t>
            </a:r>
            <a:r>
              <a:rPr lang="de-DE" spc="5" dirty="0">
                <a:latin typeface="Arial"/>
                <a:cs typeface="Arial"/>
              </a:rPr>
              <a:t> </a:t>
            </a:r>
            <a:r>
              <a:rPr lang="de-DE" spc="-10" dirty="0">
                <a:latin typeface="Arial"/>
                <a:cs typeface="Arial"/>
              </a:rPr>
              <a:t>d</a:t>
            </a:r>
            <a:r>
              <a:rPr lang="de-DE" spc="5" dirty="0">
                <a:latin typeface="Arial"/>
                <a:cs typeface="Arial"/>
              </a:rPr>
              <a:t>i</a:t>
            </a:r>
            <a:r>
              <a:rPr lang="de-DE" dirty="0">
                <a:latin typeface="Arial"/>
                <a:cs typeface="Arial"/>
              </a:rPr>
              <a:t>e</a:t>
            </a:r>
            <a:r>
              <a:rPr lang="de-DE" spc="-5" dirty="0">
                <a:latin typeface="Arial"/>
                <a:cs typeface="Arial"/>
              </a:rPr>
              <a:t> </a:t>
            </a:r>
            <a:r>
              <a:rPr lang="de-DE" spc="-10" dirty="0">
                <a:latin typeface="Arial"/>
                <a:cs typeface="Arial"/>
              </a:rPr>
              <a:t>d</a:t>
            </a:r>
            <a:r>
              <a:rPr lang="de-DE" spc="5" dirty="0">
                <a:latin typeface="Arial"/>
                <a:cs typeface="Arial"/>
              </a:rPr>
              <a:t>e</a:t>
            </a:r>
            <a:r>
              <a:rPr lang="de-DE" dirty="0">
                <a:latin typeface="Arial"/>
                <a:cs typeface="Arial"/>
              </a:rPr>
              <a:t>r </a:t>
            </a:r>
            <a:r>
              <a:rPr lang="de-DE" dirty="0" err="1">
                <a:latin typeface="Arial"/>
                <a:cs typeface="Arial"/>
              </a:rPr>
              <a:t>Scr</a:t>
            </a:r>
            <a:r>
              <a:rPr lang="de-DE" spc="-10" dirty="0" err="1">
                <a:latin typeface="Arial"/>
                <a:cs typeface="Arial"/>
              </a:rPr>
              <a:t>u</a:t>
            </a:r>
            <a:r>
              <a:rPr lang="de-DE" dirty="0" err="1">
                <a:latin typeface="Arial"/>
                <a:cs typeface="Arial"/>
              </a:rPr>
              <a:t>m</a:t>
            </a:r>
            <a:r>
              <a:rPr lang="de-DE" dirty="0">
                <a:latin typeface="Arial"/>
                <a:cs typeface="Arial"/>
              </a:rPr>
              <a:t> M</a:t>
            </a:r>
            <a:r>
              <a:rPr lang="de-DE" spc="-10" dirty="0">
                <a:latin typeface="Arial"/>
                <a:cs typeface="Arial"/>
              </a:rPr>
              <a:t>a</a:t>
            </a:r>
            <a:r>
              <a:rPr lang="de-DE" dirty="0">
                <a:latin typeface="Arial"/>
                <a:cs typeface="Arial"/>
              </a:rPr>
              <a:t>st</a:t>
            </a:r>
            <a:r>
              <a:rPr lang="de-DE" spc="-10" dirty="0">
                <a:latin typeface="Arial"/>
                <a:cs typeface="Arial"/>
              </a:rPr>
              <a:t>er </a:t>
            </a:r>
            <a:r>
              <a:rPr lang="de-DE" dirty="0">
                <a:latin typeface="Arial"/>
                <a:cs typeface="Arial"/>
              </a:rPr>
              <a:t>z</a:t>
            </a:r>
            <a:r>
              <a:rPr lang="de-DE" spc="-10" dirty="0">
                <a:latin typeface="Arial"/>
                <a:cs typeface="Arial"/>
              </a:rPr>
              <a:t>u</a:t>
            </a:r>
            <a:r>
              <a:rPr lang="de-DE" dirty="0">
                <a:latin typeface="Arial"/>
                <a:cs typeface="Arial"/>
              </a:rPr>
              <a:t>s</a:t>
            </a:r>
            <a:r>
              <a:rPr lang="de-DE" spc="-10" dirty="0">
                <a:latin typeface="Arial"/>
                <a:cs typeface="Arial"/>
              </a:rPr>
              <a:t>a</a:t>
            </a:r>
            <a:r>
              <a:rPr lang="de-DE" dirty="0">
                <a:latin typeface="Arial"/>
                <a:cs typeface="Arial"/>
              </a:rPr>
              <a:t>mm</a:t>
            </a:r>
            <a:r>
              <a:rPr lang="de-DE" spc="5" dirty="0">
                <a:latin typeface="Arial"/>
                <a:cs typeface="Arial"/>
              </a:rPr>
              <a:t>e</a:t>
            </a:r>
            <a:r>
              <a:rPr lang="de-DE" dirty="0">
                <a:latin typeface="Arial"/>
                <a:cs typeface="Arial"/>
              </a:rPr>
              <a:t>n</a:t>
            </a:r>
            <a:r>
              <a:rPr lang="de-DE" spc="-5" dirty="0">
                <a:latin typeface="Arial"/>
                <a:cs typeface="Arial"/>
              </a:rPr>
              <a:t> </a:t>
            </a:r>
            <a:r>
              <a:rPr lang="de-DE" dirty="0">
                <a:latin typeface="Arial"/>
                <a:cs typeface="Arial"/>
              </a:rPr>
              <a:t>m</a:t>
            </a:r>
            <a:r>
              <a:rPr lang="de-DE" spc="-5" dirty="0">
                <a:latin typeface="Arial"/>
                <a:cs typeface="Arial"/>
              </a:rPr>
              <a:t>i</a:t>
            </a:r>
            <a:r>
              <a:rPr lang="de-DE" dirty="0">
                <a:latin typeface="Arial"/>
                <a:cs typeface="Arial"/>
              </a:rPr>
              <a:t>t</a:t>
            </a:r>
            <a:r>
              <a:rPr lang="de-DE" spc="5" dirty="0">
                <a:latin typeface="Arial"/>
                <a:cs typeface="Arial"/>
              </a:rPr>
              <a:t> </a:t>
            </a:r>
            <a:r>
              <a:rPr lang="de-DE" spc="-10" dirty="0">
                <a:latin typeface="Arial"/>
                <a:cs typeface="Arial"/>
              </a:rPr>
              <a:t>de</a:t>
            </a:r>
            <a:r>
              <a:rPr lang="de-DE" dirty="0">
                <a:latin typeface="Arial"/>
                <a:cs typeface="Arial"/>
              </a:rPr>
              <a:t>m </a:t>
            </a:r>
            <a:r>
              <a:rPr lang="de-DE" spc="15" dirty="0">
                <a:latin typeface="Arial"/>
                <a:cs typeface="Arial"/>
              </a:rPr>
              <a:t>T</a:t>
            </a:r>
            <a:r>
              <a:rPr lang="de-DE" spc="-10" dirty="0">
                <a:latin typeface="Arial"/>
                <a:cs typeface="Arial"/>
              </a:rPr>
              <a:t>ea</a:t>
            </a:r>
            <a:r>
              <a:rPr lang="de-DE" dirty="0">
                <a:latin typeface="Arial"/>
                <a:cs typeface="Arial"/>
              </a:rPr>
              <a:t>m </a:t>
            </a:r>
            <a:r>
              <a:rPr lang="de-DE" spc="-10" dirty="0">
                <a:latin typeface="Arial"/>
                <a:cs typeface="Arial"/>
              </a:rPr>
              <a:t>be</a:t>
            </a:r>
            <a:r>
              <a:rPr lang="de-DE" dirty="0">
                <a:latin typeface="Arial"/>
                <a:cs typeface="Arial"/>
              </a:rPr>
              <a:t>s</a:t>
            </a:r>
            <a:r>
              <a:rPr lang="de-DE" spc="-10" dirty="0">
                <a:latin typeface="Arial"/>
                <a:cs typeface="Arial"/>
              </a:rPr>
              <a:t>p</a:t>
            </a:r>
            <a:r>
              <a:rPr lang="de-DE" dirty="0">
                <a:latin typeface="Arial"/>
                <a:cs typeface="Arial"/>
              </a:rPr>
              <a:t>r</a:t>
            </a:r>
            <a:r>
              <a:rPr lang="de-DE" spc="-5" dirty="0">
                <a:latin typeface="Arial"/>
                <a:cs typeface="Arial"/>
              </a:rPr>
              <a:t>i</a:t>
            </a:r>
            <a:r>
              <a:rPr lang="de-DE" dirty="0">
                <a:latin typeface="Arial"/>
                <a:cs typeface="Arial"/>
              </a:rPr>
              <a:t>c</a:t>
            </a:r>
            <a:r>
              <a:rPr lang="de-DE" spc="-10" dirty="0">
                <a:latin typeface="Arial"/>
                <a:cs typeface="Arial"/>
              </a:rPr>
              <a:t>h</a:t>
            </a:r>
            <a:r>
              <a:rPr lang="de-DE" dirty="0">
                <a:latin typeface="Arial"/>
                <a:cs typeface="Arial"/>
              </a:rPr>
              <a:t>t</a:t>
            </a:r>
            <a:r>
              <a:rPr lang="de-DE" spc="5" dirty="0">
                <a:latin typeface="Arial"/>
                <a:cs typeface="Arial"/>
              </a:rPr>
              <a:t> </a:t>
            </a:r>
            <a:r>
              <a:rPr lang="de-DE" spc="-10" dirty="0">
                <a:latin typeface="Arial"/>
                <a:cs typeface="Arial"/>
              </a:rPr>
              <a:t>u</a:t>
            </a:r>
            <a:r>
              <a:rPr lang="de-DE" spc="5" dirty="0">
                <a:latin typeface="Arial"/>
                <a:cs typeface="Arial"/>
              </a:rPr>
              <a:t>n</a:t>
            </a:r>
            <a:r>
              <a:rPr lang="de-DE" dirty="0">
                <a:latin typeface="Arial"/>
                <a:cs typeface="Arial"/>
              </a:rPr>
              <a:t>d</a:t>
            </a:r>
            <a:r>
              <a:rPr lang="de-DE" spc="-5" dirty="0">
                <a:latin typeface="Arial"/>
                <a:cs typeface="Arial"/>
              </a:rPr>
              <a:t> </a:t>
            </a:r>
            <a:r>
              <a:rPr lang="de-DE" dirty="0">
                <a:latin typeface="Arial"/>
                <a:cs typeface="Arial"/>
              </a:rPr>
              <a:t>v</a:t>
            </a:r>
            <a:r>
              <a:rPr lang="de-DE" spc="-10" dirty="0">
                <a:latin typeface="Arial"/>
                <a:cs typeface="Arial"/>
              </a:rPr>
              <a:t>e</a:t>
            </a:r>
            <a:r>
              <a:rPr lang="de-DE" dirty="0">
                <a:latin typeface="Arial"/>
                <a:cs typeface="Arial"/>
              </a:rPr>
              <a:t>r</a:t>
            </a:r>
            <a:r>
              <a:rPr lang="de-DE" spc="10" dirty="0">
                <a:latin typeface="Arial"/>
                <a:cs typeface="Arial"/>
              </a:rPr>
              <a:t>s</a:t>
            </a:r>
            <a:r>
              <a:rPr lang="de-DE" spc="-10" dirty="0">
                <a:latin typeface="Arial"/>
                <a:cs typeface="Arial"/>
              </a:rPr>
              <a:t>u</a:t>
            </a:r>
            <a:r>
              <a:rPr lang="de-DE" dirty="0">
                <a:latin typeface="Arial"/>
                <a:cs typeface="Arial"/>
              </a:rPr>
              <a:t>c</a:t>
            </a:r>
            <a:r>
              <a:rPr lang="de-DE" spc="-10" dirty="0">
                <a:latin typeface="Arial"/>
                <a:cs typeface="Arial"/>
              </a:rPr>
              <a:t>h</a:t>
            </a:r>
            <a:r>
              <a:rPr lang="de-DE" dirty="0">
                <a:latin typeface="Arial"/>
                <a:cs typeface="Arial"/>
              </a:rPr>
              <a:t>t,</a:t>
            </a:r>
            <a:r>
              <a:rPr lang="de-DE" spc="5" dirty="0">
                <a:latin typeface="Arial"/>
                <a:cs typeface="Arial"/>
              </a:rPr>
              <a:t> </a:t>
            </a:r>
            <a:r>
              <a:rPr lang="de-DE" spc="-10" dirty="0">
                <a:latin typeface="Arial"/>
                <a:cs typeface="Arial"/>
              </a:rPr>
              <a:t>d</a:t>
            </a:r>
            <a:r>
              <a:rPr lang="de-DE" spc="10" dirty="0">
                <a:latin typeface="Arial"/>
                <a:cs typeface="Arial"/>
              </a:rPr>
              <a:t>i</a:t>
            </a:r>
            <a:r>
              <a:rPr lang="de-DE" spc="-10" dirty="0">
                <a:latin typeface="Arial"/>
                <a:cs typeface="Arial"/>
              </a:rPr>
              <a:t>e</a:t>
            </a:r>
            <a:r>
              <a:rPr lang="de-DE" spc="10" dirty="0">
                <a:latin typeface="Arial"/>
                <a:cs typeface="Arial"/>
              </a:rPr>
              <a:t>s</a:t>
            </a:r>
            <a:r>
              <a:rPr lang="de-DE" dirty="0">
                <a:latin typeface="Arial"/>
                <a:cs typeface="Arial"/>
              </a:rPr>
              <a:t>e </a:t>
            </a:r>
            <a:r>
              <a:rPr lang="de-DE" spc="-10" dirty="0">
                <a:latin typeface="Arial"/>
                <a:cs typeface="Arial"/>
              </a:rPr>
              <a:t>au</a:t>
            </a:r>
            <a:r>
              <a:rPr lang="de-DE" dirty="0">
                <a:latin typeface="Arial"/>
                <a:cs typeface="Arial"/>
              </a:rPr>
              <a:t>sz</a:t>
            </a:r>
            <a:r>
              <a:rPr lang="de-DE" spc="-10" dirty="0">
                <a:latin typeface="Arial"/>
                <a:cs typeface="Arial"/>
              </a:rPr>
              <a:t>u</a:t>
            </a:r>
            <a:r>
              <a:rPr lang="de-DE" spc="10" dirty="0">
                <a:latin typeface="Arial"/>
                <a:cs typeface="Arial"/>
              </a:rPr>
              <a:t>r</a:t>
            </a:r>
            <a:r>
              <a:rPr lang="de-DE" spc="-10" dirty="0">
                <a:latin typeface="Arial"/>
                <a:cs typeface="Arial"/>
              </a:rPr>
              <a:t>äu</a:t>
            </a:r>
            <a:r>
              <a:rPr lang="de-DE" spc="10" dirty="0">
                <a:latin typeface="Arial"/>
                <a:cs typeface="Arial"/>
              </a:rPr>
              <a:t>m</a:t>
            </a:r>
            <a:r>
              <a:rPr lang="de-DE" spc="-10" dirty="0">
                <a:latin typeface="Arial"/>
                <a:cs typeface="Arial"/>
              </a:rPr>
              <a:t>en.</a:t>
            </a:r>
            <a:endParaRPr lang="de-DE" dirty="0">
              <a:latin typeface="Arial"/>
              <a:cs typeface="Arial"/>
            </a:endParaRPr>
          </a:p>
          <a:p>
            <a:pPr marL="12700" marR="6350">
              <a:lnSpc>
                <a:spcPct val="100000"/>
              </a:lnSpc>
            </a:pPr>
            <a:endParaRPr sz="1800" dirty="0">
              <a:latin typeface="Arial"/>
              <a:cs typeface="Arial"/>
            </a:endParaRPr>
          </a:p>
        </p:txBody>
      </p:sp>
      <p:sp>
        <p:nvSpPr>
          <p:cNvPr id="7" name="object 3"/>
          <p:cNvSpPr/>
          <p:nvPr/>
        </p:nvSpPr>
        <p:spPr>
          <a:xfrm>
            <a:off x="685800" y="768350"/>
            <a:ext cx="7315200" cy="4648200"/>
          </a:xfrm>
          <a:prstGeom prst="rect">
            <a:avLst/>
          </a:prstGeom>
          <a:blipFill>
            <a:blip r:embed="rId2"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2806760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939"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0" y="2978150"/>
            <a:ext cx="9144000" cy="861774"/>
          </a:xfrm>
          <a:prstGeom prst="rect">
            <a:avLst/>
          </a:prstGeom>
        </p:spPr>
        <p:txBody>
          <a:bodyPr vert="horz" wrap="square" lIns="0" tIns="0" rIns="0" bIns="0" rtlCol="0">
            <a:spAutoFit/>
          </a:bodyPr>
          <a:lstStyle/>
          <a:p>
            <a:pPr marL="24765" algn="ctr">
              <a:lnSpc>
                <a:spcPct val="100000"/>
              </a:lnSpc>
            </a:pPr>
            <a:r>
              <a:rPr lang="de-DE" sz="2800" spc="-5" dirty="0" err="1">
                <a:latin typeface="Arial"/>
                <a:cs typeface="Arial"/>
              </a:rPr>
              <a:t>Scrum</a:t>
            </a:r>
            <a:r>
              <a:rPr lang="de-DE" sz="2800" spc="-5" dirty="0">
                <a:latin typeface="Arial"/>
                <a:cs typeface="Arial"/>
              </a:rPr>
              <a:t> Konzept Nr. </a:t>
            </a:r>
            <a:r>
              <a:rPr lang="de-DE" sz="2800" spc="-5" dirty="0" smtClean="0">
                <a:latin typeface="Arial"/>
                <a:cs typeface="Arial"/>
              </a:rPr>
              <a:t>3:</a:t>
            </a:r>
            <a:r>
              <a:rPr lang="de-DE" sz="2800" spc="-5" dirty="0">
                <a:latin typeface="Arial"/>
                <a:cs typeface="Arial"/>
              </a:rPr>
              <a:t/>
            </a:r>
            <a:br>
              <a:rPr lang="de-DE" sz="2800" spc="-5" dirty="0">
                <a:latin typeface="Arial"/>
                <a:cs typeface="Arial"/>
              </a:rPr>
            </a:br>
            <a:r>
              <a:rPr sz="2800" spc="-5" dirty="0" smtClean="0">
                <a:latin typeface="Arial"/>
                <a:cs typeface="Arial"/>
              </a:rPr>
              <a:t>Sc</a:t>
            </a:r>
            <a:r>
              <a:rPr sz="2800" dirty="0" smtClean="0">
                <a:latin typeface="Arial"/>
                <a:cs typeface="Arial"/>
              </a:rPr>
              <a:t>r</a:t>
            </a:r>
            <a:r>
              <a:rPr sz="2800" spc="-5" dirty="0" smtClean="0">
                <a:latin typeface="Arial"/>
                <a:cs typeface="Arial"/>
              </a:rPr>
              <a:t>um</a:t>
            </a:r>
            <a:r>
              <a:rPr lang="de-DE" sz="2800" spc="-5" dirty="0" smtClean="0">
                <a:latin typeface="Arial"/>
                <a:cs typeface="Arial"/>
              </a:rPr>
              <a:t> Meetings</a:t>
            </a:r>
            <a:endParaRPr sz="2800" spc="-5" dirty="0">
              <a:latin typeface="Arial"/>
              <a:cs typeface="Arial"/>
            </a:endParaRPr>
          </a:p>
        </p:txBody>
      </p:sp>
    </p:spTree>
    <p:extLst>
      <p:ext uri="{BB962C8B-B14F-4D97-AF65-F5344CB8AC3E}">
        <p14:creationId xmlns:p14="http://schemas.microsoft.com/office/powerpoint/2010/main" val="4099217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body" idx="1"/>
          </p:nvPr>
        </p:nvSpPr>
        <p:spPr>
          <a:xfrm>
            <a:off x="76200" y="526920"/>
            <a:ext cx="8839200" cy="2482731"/>
          </a:xfrm>
          <a:prstGeom prst="rect">
            <a:avLst/>
          </a:prstGeom>
        </p:spPr>
        <p:txBody>
          <a:bodyPr vert="horz" wrap="square" lIns="0" tIns="0" rIns="0" bIns="0" rtlCol="0">
            <a:spAutoFit/>
          </a:bodyPr>
          <a:lstStyle/>
          <a:p>
            <a:pPr marL="180975" algn="ctr">
              <a:lnSpc>
                <a:spcPts val="2010"/>
              </a:lnSpc>
              <a:tabLst>
                <a:tab pos="410845" algn="l"/>
              </a:tabLst>
            </a:pPr>
            <a:r>
              <a:rPr b="1" dirty="0" err="1" smtClean="0"/>
              <a:t>S</a:t>
            </a:r>
            <a:r>
              <a:rPr b="1" spc="-10" dirty="0" err="1" smtClean="0"/>
              <a:t>p</a:t>
            </a:r>
            <a:r>
              <a:rPr b="1" dirty="0" err="1" smtClean="0"/>
              <a:t>r</a:t>
            </a:r>
            <a:r>
              <a:rPr b="1" spc="-5" dirty="0" err="1" smtClean="0"/>
              <a:t>i</a:t>
            </a:r>
            <a:r>
              <a:rPr b="1" spc="-10" dirty="0" err="1" smtClean="0"/>
              <a:t>n</a:t>
            </a:r>
            <a:r>
              <a:rPr b="1" dirty="0" err="1" smtClean="0"/>
              <a:t>t</a:t>
            </a:r>
            <a:r>
              <a:rPr b="1" spc="5" dirty="0" err="1" smtClean="0"/>
              <a:t>p</a:t>
            </a:r>
            <a:r>
              <a:rPr b="1" spc="-5" dirty="0" err="1" smtClean="0"/>
              <a:t>l</a:t>
            </a:r>
            <a:r>
              <a:rPr b="1" spc="-10" dirty="0" err="1" smtClean="0"/>
              <a:t>a</a:t>
            </a:r>
            <a:r>
              <a:rPr b="1" spc="5" dirty="0" err="1" smtClean="0"/>
              <a:t>n</a:t>
            </a:r>
            <a:r>
              <a:rPr b="1" spc="-10" dirty="0" err="1" smtClean="0"/>
              <a:t>u</a:t>
            </a:r>
            <a:r>
              <a:rPr b="1" spc="5" dirty="0" err="1" smtClean="0"/>
              <a:t>n</a:t>
            </a:r>
            <a:r>
              <a:rPr b="1" dirty="0" err="1" smtClean="0"/>
              <a:t>g</a:t>
            </a:r>
            <a:endParaRPr lang="de-DE" b="1" dirty="0" smtClean="0"/>
          </a:p>
          <a:p>
            <a:pPr marL="180975" algn="ctr">
              <a:lnSpc>
                <a:spcPts val="2010"/>
              </a:lnSpc>
              <a:tabLst>
                <a:tab pos="410845" algn="l"/>
              </a:tabLst>
            </a:pPr>
            <a:endParaRPr b="1" dirty="0"/>
          </a:p>
          <a:p>
            <a:pPr marL="409575" marR="259079" indent="-228600">
              <a:lnSpc>
                <a:spcPct val="86400"/>
              </a:lnSpc>
              <a:spcBef>
                <a:spcPts val="140"/>
              </a:spcBef>
              <a:buFont typeface="Times New Roman"/>
              <a:buChar char="•"/>
              <a:tabLst>
                <a:tab pos="868044" algn="l"/>
              </a:tabLst>
            </a:pPr>
            <a:r>
              <a:rPr spc="-5" dirty="0">
                <a:latin typeface="Arial"/>
                <a:cs typeface="Arial"/>
              </a:rPr>
              <a:t>D</a:t>
            </a:r>
            <a:r>
              <a:rPr spc="-10" dirty="0">
                <a:latin typeface="Arial"/>
                <a:cs typeface="Arial"/>
              </a:rPr>
              <a:t>a</a:t>
            </a:r>
            <a:r>
              <a:rPr dirty="0">
                <a:latin typeface="Arial"/>
                <a:cs typeface="Arial"/>
              </a:rPr>
              <a:t>s E</a:t>
            </a:r>
            <a:r>
              <a:rPr spc="-10" dirty="0">
                <a:latin typeface="Arial"/>
                <a:cs typeface="Arial"/>
              </a:rPr>
              <a:t>n</a:t>
            </a:r>
            <a:r>
              <a:rPr spc="25" dirty="0">
                <a:latin typeface="Arial"/>
                <a:cs typeface="Arial"/>
              </a:rPr>
              <a:t>t</a:t>
            </a:r>
            <a:r>
              <a:rPr spc="-30" dirty="0">
                <a:latin typeface="Arial"/>
                <a:cs typeface="Arial"/>
              </a:rPr>
              <a:t>w</a:t>
            </a:r>
            <a:r>
              <a:rPr spc="-5" dirty="0">
                <a:latin typeface="Arial"/>
                <a:cs typeface="Arial"/>
              </a:rPr>
              <a:t>i</a:t>
            </a:r>
            <a:r>
              <a:rPr dirty="0">
                <a:latin typeface="Arial"/>
                <a:cs typeface="Arial"/>
              </a:rPr>
              <a:t>c</a:t>
            </a:r>
            <a:r>
              <a:rPr spc="10" dirty="0">
                <a:latin typeface="Arial"/>
                <a:cs typeface="Arial"/>
              </a:rPr>
              <a:t>k</a:t>
            </a:r>
            <a:r>
              <a:rPr spc="-5" dirty="0">
                <a:latin typeface="Arial"/>
                <a:cs typeface="Arial"/>
              </a:rPr>
              <a:t>l</a:t>
            </a:r>
            <a:r>
              <a:rPr spc="5" dirty="0">
                <a:latin typeface="Arial"/>
                <a:cs typeface="Arial"/>
              </a:rPr>
              <a:t>u</a:t>
            </a:r>
            <a:r>
              <a:rPr spc="-10" dirty="0">
                <a:latin typeface="Arial"/>
                <a:cs typeface="Arial"/>
              </a:rPr>
              <a:t>ng</a:t>
            </a:r>
            <a:r>
              <a:rPr dirty="0">
                <a:latin typeface="Arial"/>
                <a:cs typeface="Arial"/>
              </a:rPr>
              <a:t>st</a:t>
            </a:r>
            <a:r>
              <a:rPr spc="-10" dirty="0">
                <a:latin typeface="Arial"/>
                <a:cs typeface="Arial"/>
              </a:rPr>
              <a:t>ea</a:t>
            </a:r>
            <a:r>
              <a:rPr dirty="0">
                <a:latin typeface="Arial"/>
                <a:cs typeface="Arial"/>
              </a:rPr>
              <a:t>m</a:t>
            </a:r>
            <a:r>
              <a:rPr spc="25" dirty="0">
                <a:latin typeface="Arial"/>
                <a:cs typeface="Arial"/>
              </a:rPr>
              <a:t> </a:t>
            </a:r>
            <a:r>
              <a:rPr spc="-30" dirty="0">
                <a:latin typeface="Arial"/>
                <a:cs typeface="Arial"/>
              </a:rPr>
              <a:t>w</a:t>
            </a:r>
            <a:r>
              <a:rPr spc="5" dirty="0">
                <a:latin typeface="Arial"/>
                <a:cs typeface="Arial"/>
              </a:rPr>
              <a:t>äh</a:t>
            </a:r>
            <a:r>
              <a:rPr spc="-5" dirty="0">
                <a:latin typeface="Arial"/>
                <a:cs typeface="Arial"/>
              </a:rPr>
              <a:t>l</a:t>
            </a:r>
            <a:r>
              <a:rPr dirty="0">
                <a:latin typeface="Arial"/>
                <a:cs typeface="Arial"/>
              </a:rPr>
              <a:t>t</a:t>
            </a:r>
            <a:r>
              <a:rPr spc="5" dirty="0">
                <a:latin typeface="Arial"/>
                <a:cs typeface="Arial"/>
              </a:rPr>
              <a:t> </a:t>
            </a:r>
            <a:r>
              <a:rPr spc="-10" dirty="0">
                <a:latin typeface="Arial"/>
                <a:cs typeface="Arial"/>
              </a:rPr>
              <a:t>d</a:t>
            </a:r>
            <a:r>
              <a:rPr spc="-5" dirty="0">
                <a:latin typeface="Arial"/>
                <a:cs typeface="Arial"/>
              </a:rPr>
              <a:t>i</a:t>
            </a:r>
            <a:r>
              <a:rPr dirty="0">
                <a:latin typeface="Arial"/>
                <a:cs typeface="Arial"/>
              </a:rPr>
              <a:t>e</a:t>
            </a:r>
            <a:r>
              <a:rPr spc="-5" dirty="0">
                <a:latin typeface="Arial"/>
                <a:cs typeface="Arial"/>
              </a:rPr>
              <a:t> </a:t>
            </a:r>
            <a:r>
              <a:rPr dirty="0">
                <a:latin typeface="Arial"/>
                <a:cs typeface="Arial"/>
              </a:rPr>
              <a:t>A</a:t>
            </a:r>
            <a:r>
              <a:rPr spc="-10" dirty="0">
                <a:latin typeface="Arial"/>
                <a:cs typeface="Arial"/>
              </a:rPr>
              <a:t>n</a:t>
            </a:r>
            <a:r>
              <a:rPr dirty="0">
                <a:latin typeface="Arial"/>
                <a:cs typeface="Arial"/>
              </a:rPr>
              <a:t>f</a:t>
            </a:r>
            <a:r>
              <a:rPr spc="-10" dirty="0">
                <a:latin typeface="Arial"/>
                <a:cs typeface="Arial"/>
              </a:rPr>
              <a:t>o</a:t>
            </a:r>
            <a:r>
              <a:rPr spc="10" dirty="0">
                <a:latin typeface="Arial"/>
                <a:cs typeface="Arial"/>
              </a:rPr>
              <a:t>r</a:t>
            </a:r>
            <a:r>
              <a:rPr spc="-10" dirty="0">
                <a:latin typeface="Arial"/>
                <a:cs typeface="Arial"/>
              </a:rPr>
              <a:t>de</a:t>
            </a:r>
            <a:r>
              <a:rPr spc="10" dirty="0">
                <a:latin typeface="Arial"/>
                <a:cs typeface="Arial"/>
              </a:rPr>
              <a:t>r</a:t>
            </a:r>
            <a:r>
              <a:rPr spc="-10" dirty="0">
                <a:latin typeface="Arial"/>
                <a:cs typeface="Arial"/>
              </a:rPr>
              <a:t>u</a:t>
            </a:r>
            <a:r>
              <a:rPr spc="5" dirty="0">
                <a:latin typeface="Arial"/>
                <a:cs typeface="Arial"/>
              </a:rPr>
              <a:t>n</a:t>
            </a:r>
            <a:r>
              <a:rPr spc="-10" dirty="0">
                <a:latin typeface="Arial"/>
                <a:cs typeface="Arial"/>
              </a:rPr>
              <a:t>ge</a:t>
            </a:r>
            <a:r>
              <a:rPr dirty="0">
                <a:latin typeface="Arial"/>
                <a:cs typeface="Arial"/>
              </a:rPr>
              <a:t>n</a:t>
            </a:r>
            <a:r>
              <a:rPr spc="-5" dirty="0">
                <a:latin typeface="Arial"/>
                <a:cs typeface="Arial"/>
              </a:rPr>
              <a:t> </a:t>
            </a:r>
            <a:r>
              <a:rPr spc="5" dirty="0">
                <a:latin typeface="Arial"/>
                <a:cs typeface="Arial"/>
              </a:rPr>
              <a:t>a</a:t>
            </a:r>
            <a:r>
              <a:rPr spc="-10" dirty="0">
                <a:latin typeface="Arial"/>
                <a:cs typeface="Arial"/>
              </a:rPr>
              <a:t>u</a:t>
            </a:r>
            <a:r>
              <a:rPr dirty="0">
                <a:latin typeface="Arial"/>
                <a:cs typeface="Arial"/>
              </a:rPr>
              <a:t>s </a:t>
            </a:r>
            <a:r>
              <a:rPr spc="-10" dirty="0">
                <a:latin typeface="Arial"/>
                <a:cs typeface="Arial"/>
              </a:rPr>
              <a:t>d</a:t>
            </a:r>
            <a:r>
              <a:rPr spc="5" dirty="0">
                <a:latin typeface="Arial"/>
                <a:cs typeface="Arial"/>
              </a:rPr>
              <a:t>e</a:t>
            </a:r>
            <a:r>
              <a:rPr dirty="0">
                <a:latin typeface="Arial"/>
                <a:cs typeface="Arial"/>
              </a:rPr>
              <a:t>n Pr</a:t>
            </a:r>
            <a:r>
              <a:rPr spc="-10" dirty="0">
                <a:latin typeface="Arial"/>
                <a:cs typeface="Arial"/>
              </a:rPr>
              <a:t>odu</a:t>
            </a:r>
            <a:r>
              <a:rPr dirty="0">
                <a:latin typeface="Arial"/>
                <a:cs typeface="Arial"/>
              </a:rPr>
              <a:t>kt</a:t>
            </a:r>
            <a:r>
              <a:rPr spc="5" dirty="0">
                <a:latin typeface="Arial"/>
                <a:cs typeface="Arial"/>
              </a:rPr>
              <a:t>a</a:t>
            </a:r>
            <a:r>
              <a:rPr spc="-10" dirty="0">
                <a:latin typeface="Arial"/>
                <a:cs typeface="Arial"/>
              </a:rPr>
              <a:t>n</a:t>
            </a:r>
            <a:r>
              <a:rPr dirty="0">
                <a:latin typeface="Arial"/>
                <a:cs typeface="Arial"/>
              </a:rPr>
              <a:t>f</a:t>
            </a:r>
            <a:r>
              <a:rPr spc="-10" dirty="0">
                <a:latin typeface="Arial"/>
                <a:cs typeface="Arial"/>
              </a:rPr>
              <a:t>o</a:t>
            </a:r>
            <a:r>
              <a:rPr dirty="0">
                <a:latin typeface="Arial"/>
                <a:cs typeface="Arial"/>
              </a:rPr>
              <a:t>r</a:t>
            </a:r>
            <a:r>
              <a:rPr spc="5" dirty="0">
                <a:latin typeface="Arial"/>
                <a:cs typeface="Arial"/>
              </a:rPr>
              <a:t>d</a:t>
            </a:r>
            <a:r>
              <a:rPr spc="-10" dirty="0">
                <a:latin typeface="Arial"/>
                <a:cs typeface="Arial"/>
              </a:rPr>
              <a:t>e</a:t>
            </a:r>
            <a:r>
              <a:rPr dirty="0">
                <a:latin typeface="Arial"/>
                <a:cs typeface="Arial"/>
              </a:rPr>
              <a:t>r</a:t>
            </a:r>
            <a:r>
              <a:rPr spc="-10" dirty="0">
                <a:latin typeface="Arial"/>
                <a:cs typeface="Arial"/>
              </a:rPr>
              <a:t>u</a:t>
            </a:r>
            <a:r>
              <a:rPr spc="5" dirty="0">
                <a:latin typeface="Arial"/>
                <a:cs typeface="Arial"/>
              </a:rPr>
              <a:t>n</a:t>
            </a:r>
            <a:r>
              <a:rPr spc="-10" dirty="0">
                <a:latin typeface="Arial"/>
                <a:cs typeface="Arial"/>
              </a:rPr>
              <a:t>g</a:t>
            </a:r>
            <a:r>
              <a:rPr spc="5" dirty="0">
                <a:latin typeface="Arial"/>
                <a:cs typeface="Arial"/>
              </a:rPr>
              <a:t>e</a:t>
            </a:r>
            <a:r>
              <a:rPr dirty="0">
                <a:latin typeface="Arial"/>
                <a:cs typeface="Arial"/>
              </a:rPr>
              <a:t>n</a:t>
            </a:r>
            <a:r>
              <a:rPr spc="-5" dirty="0">
                <a:latin typeface="Arial"/>
                <a:cs typeface="Arial"/>
              </a:rPr>
              <a:t> </a:t>
            </a:r>
            <a:r>
              <a:rPr spc="-10" dirty="0">
                <a:latin typeface="Arial"/>
                <a:cs typeface="Arial"/>
              </a:rPr>
              <a:t>au</a:t>
            </a:r>
            <a:r>
              <a:rPr dirty="0">
                <a:latin typeface="Arial"/>
                <a:cs typeface="Arial"/>
              </a:rPr>
              <a:t>s,</a:t>
            </a:r>
            <a:r>
              <a:rPr spc="5" dirty="0">
                <a:latin typeface="Arial"/>
                <a:cs typeface="Arial"/>
              </a:rPr>
              <a:t> d</a:t>
            </a:r>
            <a:r>
              <a:rPr spc="-5" dirty="0">
                <a:latin typeface="Arial"/>
                <a:cs typeface="Arial"/>
              </a:rPr>
              <a:t>i</a:t>
            </a:r>
            <a:r>
              <a:rPr dirty="0">
                <a:latin typeface="Arial"/>
                <a:cs typeface="Arial"/>
              </a:rPr>
              <a:t>e</a:t>
            </a:r>
            <a:r>
              <a:rPr spc="-5" dirty="0">
                <a:latin typeface="Arial"/>
                <a:cs typeface="Arial"/>
              </a:rPr>
              <a:t> </a:t>
            </a:r>
            <a:r>
              <a:rPr spc="-10" dirty="0">
                <a:latin typeface="Arial"/>
                <a:cs typeface="Arial"/>
              </a:rPr>
              <a:t>e</a:t>
            </a:r>
            <a:r>
              <a:rPr dirty="0">
                <a:latin typeface="Arial"/>
                <a:cs typeface="Arial"/>
              </a:rPr>
              <a:t>s </a:t>
            </a:r>
            <a:r>
              <a:rPr spc="-5" dirty="0">
                <a:latin typeface="Arial"/>
                <a:cs typeface="Arial"/>
              </a:rPr>
              <a:t>i</a:t>
            </a:r>
            <a:r>
              <a:rPr dirty="0">
                <a:latin typeface="Arial"/>
                <a:cs typeface="Arial"/>
              </a:rPr>
              <a:t>n</a:t>
            </a:r>
            <a:r>
              <a:rPr spc="-5" dirty="0">
                <a:latin typeface="Arial"/>
                <a:cs typeface="Arial"/>
              </a:rPr>
              <a:t> </a:t>
            </a:r>
            <a:r>
              <a:rPr spc="5" dirty="0">
                <a:latin typeface="Arial"/>
                <a:cs typeface="Arial"/>
              </a:rPr>
              <a:t>d</a:t>
            </a:r>
            <a:r>
              <a:rPr spc="-5" dirty="0">
                <a:latin typeface="Arial"/>
                <a:cs typeface="Arial"/>
              </a:rPr>
              <a:t>i</a:t>
            </a:r>
            <a:r>
              <a:rPr spc="-10" dirty="0">
                <a:latin typeface="Arial"/>
                <a:cs typeface="Arial"/>
              </a:rPr>
              <a:t>e</a:t>
            </a:r>
            <a:r>
              <a:rPr spc="10" dirty="0">
                <a:latin typeface="Arial"/>
                <a:cs typeface="Arial"/>
              </a:rPr>
              <a:t>s</a:t>
            </a:r>
            <a:r>
              <a:rPr spc="-10" dirty="0">
                <a:latin typeface="Arial"/>
                <a:cs typeface="Arial"/>
              </a:rPr>
              <a:t>e</a:t>
            </a:r>
            <a:r>
              <a:rPr dirty="0">
                <a:latin typeface="Arial"/>
                <a:cs typeface="Arial"/>
              </a:rPr>
              <a:t>m</a:t>
            </a:r>
            <a:r>
              <a:rPr spc="15" dirty="0">
                <a:latin typeface="Arial"/>
                <a:cs typeface="Arial"/>
              </a:rPr>
              <a:t> </a:t>
            </a:r>
            <a:r>
              <a:rPr dirty="0">
                <a:latin typeface="Arial"/>
                <a:cs typeface="Arial"/>
              </a:rPr>
              <a:t>S</a:t>
            </a:r>
            <a:r>
              <a:rPr spc="-10" dirty="0">
                <a:latin typeface="Arial"/>
                <a:cs typeface="Arial"/>
              </a:rPr>
              <a:t>p</a:t>
            </a:r>
            <a:r>
              <a:rPr dirty="0">
                <a:latin typeface="Arial"/>
                <a:cs typeface="Arial"/>
              </a:rPr>
              <a:t>r</a:t>
            </a:r>
            <a:r>
              <a:rPr spc="-5" dirty="0">
                <a:latin typeface="Arial"/>
                <a:cs typeface="Arial"/>
              </a:rPr>
              <a:t>i</a:t>
            </a:r>
            <a:r>
              <a:rPr spc="-10" dirty="0">
                <a:latin typeface="Arial"/>
                <a:cs typeface="Arial"/>
              </a:rPr>
              <a:t>n</a:t>
            </a:r>
            <a:r>
              <a:rPr dirty="0">
                <a:latin typeface="Arial"/>
                <a:cs typeface="Arial"/>
              </a:rPr>
              <a:t>t</a:t>
            </a:r>
            <a:r>
              <a:rPr spc="5" dirty="0">
                <a:latin typeface="Arial"/>
                <a:cs typeface="Arial"/>
              </a:rPr>
              <a:t> </a:t>
            </a:r>
            <a:r>
              <a:rPr spc="-10" dirty="0">
                <a:latin typeface="Arial"/>
                <a:cs typeface="Arial"/>
              </a:rPr>
              <a:t>e</a:t>
            </a:r>
            <a:r>
              <a:rPr dirty="0">
                <a:latin typeface="Arial"/>
                <a:cs typeface="Arial"/>
              </a:rPr>
              <a:t>r</a:t>
            </a:r>
            <a:r>
              <a:rPr spc="-5" dirty="0">
                <a:latin typeface="Arial"/>
                <a:cs typeface="Arial"/>
              </a:rPr>
              <a:t>l</a:t>
            </a:r>
            <a:r>
              <a:rPr spc="5" dirty="0">
                <a:latin typeface="Arial"/>
                <a:cs typeface="Arial"/>
              </a:rPr>
              <a:t>e</a:t>
            </a:r>
            <a:r>
              <a:rPr spc="-10" dirty="0">
                <a:latin typeface="Arial"/>
                <a:cs typeface="Arial"/>
              </a:rPr>
              <a:t>d</a:t>
            </a:r>
            <a:r>
              <a:rPr spc="5" dirty="0">
                <a:latin typeface="Arial"/>
                <a:cs typeface="Arial"/>
              </a:rPr>
              <a:t>i</a:t>
            </a:r>
            <a:r>
              <a:rPr spc="-10" dirty="0">
                <a:latin typeface="Arial"/>
                <a:cs typeface="Arial"/>
              </a:rPr>
              <a:t>g</a:t>
            </a:r>
            <a:r>
              <a:rPr spc="5" dirty="0">
                <a:latin typeface="Arial"/>
                <a:cs typeface="Arial"/>
              </a:rPr>
              <a:t>e</a:t>
            </a:r>
            <a:r>
              <a:rPr dirty="0">
                <a:latin typeface="Arial"/>
                <a:cs typeface="Arial"/>
              </a:rPr>
              <a:t>n</a:t>
            </a:r>
            <a:r>
              <a:rPr spc="-5" dirty="0">
                <a:latin typeface="Arial"/>
                <a:cs typeface="Arial"/>
              </a:rPr>
              <a:t> </a:t>
            </a:r>
            <a:r>
              <a:rPr dirty="0">
                <a:latin typeface="Arial"/>
                <a:cs typeface="Arial"/>
              </a:rPr>
              <a:t>k</a:t>
            </a:r>
            <a:r>
              <a:rPr spc="-10" dirty="0">
                <a:latin typeface="Arial"/>
                <a:cs typeface="Arial"/>
              </a:rPr>
              <a:t>ann un</a:t>
            </a:r>
            <a:r>
              <a:rPr dirty="0">
                <a:latin typeface="Arial"/>
                <a:cs typeface="Arial"/>
              </a:rPr>
              <a:t>d</a:t>
            </a:r>
            <a:r>
              <a:rPr spc="-5" dirty="0">
                <a:latin typeface="Arial"/>
                <a:cs typeface="Arial"/>
              </a:rPr>
              <a:t> </a:t>
            </a:r>
            <a:r>
              <a:rPr spc="-10" dirty="0">
                <a:latin typeface="Arial"/>
                <a:cs typeface="Arial"/>
              </a:rPr>
              <a:t>e</a:t>
            </a:r>
            <a:r>
              <a:rPr dirty="0">
                <a:latin typeface="Arial"/>
                <a:cs typeface="Arial"/>
              </a:rPr>
              <a:t>rst</a:t>
            </a:r>
            <a:r>
              <a:rPr spc="5" dirty="0">
                <a:latin typeface="Arial"/>
                <a:cs typeface="Arial"/>
              </a:rPr>
              <a:t>e</a:t>
            </a:r>
            <a:r>
              <a:rPr spc="-5" dirty="0">
                <a:latin typeface="Arial"/>
                <a:cs typeface="Arial"/>
              </a:rPr>
              <a:t>ll</a:t>
            </a:r>
            <a:r>
              <a:rPr dirty="0">
                <a:latin typeface="Arial"/>
                <a:cs typeface="Arial"/>
              </a:rPr>
              <a:t>t</a:t>
            </a:r>
            <a:r>
              <a:rPr spc="5" dirty="0">
                <a:latin typeface="Arial"/>
                <a:cs typeface="Arial"/>
              </a:rPr>
              <a:t> </a:t>
            </a:r>
            <a:r>
              <a:rPr dirty="0">
                <a:latin typeface="Arial"/>
                <a:cs typeface="Arial"/>
              </a:rPr>
              <a:t>z</a:t>
            </a:r>
            <a:r>
              <a:rPr spc="-10" dirty="0">
                <a:latin typeface="Arial"/>
                <a:cs typeface="Arial"/>
              </a:rPr>
              <a:t>u</a:t>
            </a:r>
            <a:r>
              <a:rPr spc="10" dirty="0">
                <a:latin typeface="Arial"/>
                <a:cs typeface="Arial"/>
              </a:rPr>
              <a:t>s</a:t>
            </a:r>
            <a:r>
              <a:rPr spc="-10" dirty="0">
                <a:latin typeface="Arial"/>
                <a:cs typeface="Arial"/>
              </a:rPr>
              <a:t>a</a:t>
            </a:r>
            <a:r>
              <a:rPr dirty="0">
                <a:latin typeface="Arial"/>
                <a:cs typeface="Arial"/>
              </a:rPr>
              <a:t>mm</a:t>
            </a:r>
            <a:r>
              <a:rPr spc="-10" dirty="0">
                <a:latin typeface="Arial"/>
                <a:cs typeface="Arial"/>
              </a:rPr>
              <a:t>e</a:t>
            </a:r>
            <a:r>
              <a:rPr dirty="0">
                <a:latin typeface="Arial"/>
                <a:cs typeface="Arial"/>
              </a:rPr>
              <a:t>n</a:t>
            </a:r>
            <a:r>
              <a:rPr spc="-5" dirty="0">
                <a:latin typeface="Arial"/>
                <a:cs typeface="Arial"/>
              </a:rPr>
              <a:t> </a:t>
            </a:r>
            <a:r>
              <a:rPr dirty="0">
                <a:latin typeface="Arial"/>
                <a:cs typeface="Arial"/>
              </a:rPr>
              <a:t>m</a:t>
            </a:r>
            <a:r>
              <a:rPr spc="-5" dirty="0">
                <a:latin typeface="Arial"/>
                <a:cs typeface="Arial"/>
              </a:rPr>
              <a:t>i</a:t>
            </a:r>
            <a:r>
              <a:rPr dirty="0">
                <a:latin typeface="Arial"/>
                <a:cs typeface="Arial"/>
              </a:rPr>
              <a:t>t</a:t>
            </a:r>
            <a:r>
              <a:rPr spc="5" dirty="0">
                <a:latin typeface="Arial"/>
                <a:cs typeface="Arial"/>
              </a:rPr>
              <a:t> </a:t>
            </a:r>
            <a:r>
              <a:rPr spc="-10" dirty="0">
                <a:latin typeface="Arial"/>
                <a:cs typeface="Arial"/>
              </a:rPr>
              <a:t>d</a:t>
            </a:r>
            <a:r>
              <a:rPr spc="5" dirty="0">
                <a:latin typeface="Arial"/>
                <a:cs typeface="Arial"/>
              </a:rPr>
              <a:t>e</a:t>
            </a:r>
            <a:r>
              <a:rPr dirty="0">
                <a:latin typeface="Arial"/>
                <a:cs typeface="Arial"/>
              </a:rPr>
              <a:t>m Sc</a:t>
            </a:r>
            <a:r>
              <a:rPr spc="5" dirty="0">
                <a:latin typeface="Arial"/>
                <a:cs typeface="Arial"/>
              </a:rPr>
              <a:t>r</a:t>
            </a:r>
            <a:r>
              <a:rPr spc="-10" dirty="0">
                <a:latin typeface="Arial"/>
                <a:cs typeface="Arial"/>
              </a:rPr>
              <a:t>u</a:t>
            </a:r>
            <a:r>
              <a:rPr dirty="0">
                <a:latin typeface="Arial"/>
                <a:cs typeface="Arial"/>
              </a:rPr>
              <a:t>m M</a:t>
            </a:r>
            <a:r>
              <a:rPr spc="-10" dirty="0">
                <a:latin typeface="Arial"/>
                <a:cs typeface="Arial"/>
              </a:rPr>
              <a:t>a</a:t>
            </a:r>
            <a:r>
              <a:rPr dirty="0">
                <a:latin typeface="Arial"/>
                <a:cs typeface="Arial"/>
              </a:rPr>
              <a:t>st</a:t>
            </a:r>
            <a:r>
              <a:rPr spc="-10" dirty="0">
                <a:latin typeface="Arial"/>
                <a:cs typeface="Arial"/>
              </a:rPr>
              <a:t>e</a:t>
            </a:r>
            <a:r>
              <a:rPr dirty="0">
                <a:latin typeface="Arial"/>
                <a:cs typeface="Arial"/>
              </a:rPr>
              <a:t>r </a:t>
            </a:r>
            <a:r>
              <a:rPr spc="-10" dirty="0" smtClean="0">
                <a:latin typeface="Arial"/>
                <a:cs typeface="Arial"/>
              </a:rPr>
              <a:t>d</a:t>
            </a:r>
            <a:r>
              <a:rPr lang="de-DE" spc="-5" dirty="0" err="1" smtClean="0"/>
              <a:t>as</a:t>
            </a:r>
            <a:r>
              <a:rPr lang="de-DE" spc="-5" dirty="0" smtClean="0"/>
              <a:t> </a:t>
            </a:r>
            <a:r>
              <a:rPr lang="de-DE" spc="-10" dirty="0"/>
              <a:t>Sprint </a:t>
            </a:r>
            <a:r>
              <a:rPr lang="de-DE" spc="-10" dirty="0" err="1"/>
              <a:t>Backlog</a:t>
            </a:r>
            <a:r>
              <a:rPr lang="de-DE" spc="-10" dirty="0"/>
              <a:t> </a:t>
            </a:r>
            <a:r>
              <a:rPr lang="de-DE" spc="-10" dirty="0" smtClean="0"/>
              <a:t>(</a:t>
            </a:r>
            <a:r>
              <a:rPr dirty="0" err="1" smtClean="0">
                <a:latin typeface="Arial"/>
                <a:cs typeface="Arial"/>
              </a:rPr>
              <a:t>A</a:t>
            </a:r>
            <a:r>
              <a:rPr spc="-10" dirty="0" err="1" smtClean="0">
                <a:latin typeface="Arial"/>
                <a:cs typeface="Arial"/>
              </a:rPr>
              <a:t>u</a:t>
            </a:r>
            <a:r>
              <a:rPr spc="15" dirty="0" err="1" smtClean="0">
                <a:latin typeface="Arial"/>
                <a:cs typeface="Arial"/>
              </a:rPr>
              <a:t>f</a:t>
            </a:r>
            <a:r>
              <a:rPr spc="-10" dirty="0" err="1" smtClean="0">
                <a:latin typeface="Arial"/>
                <a:cs typeface="Arial"/>
              </a:rPr>
              <a:t>ga</a:t>
            </a:r>
            <a:r>
              <a:rPr spc="5" dirty="0" err="1" smtClean="0">
                <a:latin typeface="Arial"/>
                <a:cs typeface="Arial"/>
              </a:rPr>
              <a:t>be</a:t>
            </a:r>
            <a:r>
              <a:rPr spc="-10" dirty="0" err="1" smtClean="0">
                <a:latin typeface="Arial"/>
                <a:cs typeface="Arial"/>
              </a:rPr>
              <a:t>n</a:t>
            </a:r>
            <a:r>
              <a:rPr spc="-5" dirty="0" err="1" smtClean="0">
                <a:latin typeface="Arial"/>
                <a:cs typeface="Arial"/>
              </a:rPr>
              <a:t>li</a:t>
            </a:r>
            <a:r>
              <a:rPr dirty="0" err="1" smtClean="0">
                <a:latin typeface="Arial"/>
                <a:cs typeface="Arial"/>
              </a:rPr>
              <a:t>st</a:t>
            </a:r>
            <a:r>
              <a:rPr spc="-10" dirty="0" err="1" smtClean="0">
                <a:latin typeface="Arial"/>
                <a:cs typeface="Arial"/>
              </a:rPr>
              <a:t>e</a:t>
            </a:r>
            <a:r>
              <a:rPr lang="de-DE" spc="-10" dirty="0" smtClean="0">
                <a:latin typeface="Arial"/>
                <a:cs typeface="Arial"/>
              </a:rPr>
              <a:t>)</a:t>
            </a:r>
            <a:r>
              <a:rPr spc="-10" dirty="0" smtClean="0">
                <a:latin typeface="Arial"/>
                <a:cs typeface="Arial"/>
              </a:rPr>
              <a:t>.</a:t>
            </a:r>
            <a:endParaRPr lang="de-DE" spc="-10" dirty="0" smtClean="0">
              <a:latin typeface="Arial"/>
              <a:cs typeface="Arial"/>
            </a:endParaRPr>
          </a:p>
          <a:p>
            <a:pPr marL="409575" marR="259079" indent="-228600">
              <a:lnSpc>
                <a:spcPct val="86400"/>
              </a:lnSpc>
              <a:spcBef>
                <a:spcPts val="140"/>
              </a:spcBef>
              <a:buFont typeface="Times New Roman"/>
              <a:buChar char="•"/>
              <a:tabLst>
                <a:tab pos="868044" algn="l"/>
              </a:tabLst>
            </a:pPr>
            <a:r>
              <a:rPr lang="de-DE" spc="-10" dirty="0" smtClean="0"/>
              <a:t>Das Team </a:t>
            </a:r>
            <a:r>
              <a:rPr lang="de-DE" spc="-10" dirty="0"/>
              <a:t>wählt Einheiten, zu deren Implementierung es sich verpflichten kann, aus dem </a:t>
            </a:r>
            <a:r>
              <a:rPr lang="de-DE" spc="-10" dirty="0" err="1"/>
              <a:t>Product</a:t>
            </a:r>
            <a:r>
              <a:rPr lang="de-DE" spc="-10" dirty="0"/>
              <a:t> </a:t>
            </a:r>
            <a:r>
              <a:rPr lang="de-DE" spc="-10" dirty="0" err="1"/>
              <a:t>Backlog</a:t>
            </a:r>
            <a:r>
              <a:rPr lang="de-DE" spc="-10" dirty="0"/>
              <a:t> aus</a:t>
            </a:r>
          </a:p>
          <a:p>
            <a:pPr marL="409575" marR="259079" indent="-228600">
              <a:lnSpc>
                <a:spcPct val="86400"/>
              </a:lnSpc>
              <a:spcBef>
                <a:spcPts val="140"/>
              </a:spcBef>
              <a:buFont typeface="Times New Roman"/>
              <a:buChar char="•"/>
              <a:tabLst>
                <a:tab pos="868044" algn="l"/>
              </a:tabLst>
            </a:pPr>
            <a:r>
              <a:rPr lang="de-DE" spc="-10" dirty="0" smtClean="0"/>
              <a:t>Tasks </a:t>
            </a:r>
            <a:r>
              <a:rPr lang="de-DE" spc="-10" dirty="0"/>
              <a:t>werden identifiziert und geschätzt (1-16 Stunden)</a:t>
            </a:r>
          </a:p>
          <a:p>
            <a:pPr marL="409575" marR="259079" indent="-228600">
              <a:lnSpc>
                <a:spcPct val="86400"/>
              </a:lnSpc>
              <a:spcBef>
                <a:spcPts val="140"/>
              </a:spcBef>
              <a:buFont typeface="Times New Roman"/>
              <a:buChar char="•"/>
              <a:tabLst>
                <a:tab pos="868044" algn="l"/>
              </a:tabLst>
            </a:pPr>
            <a:endParaRPr lang="de-DE" spc="-10" dirty="0" smtClean="0">
              <a:latin typeface="Arial"/>
              <a:cs typeface="Arial"/>
            </a:endParaRPr>
          </a:p>
          <a:p>
            <a:pPr marL="866775" marR="259079" lvl="1" indent="-228600">
              <a:lnSpc>
                <a:spcPct val="86400"/>
              </a:lnSpc>
              <a:spcBef>
                <a:spcPts val="140"/>
              </a:spcBef>
              <a:buFont typeface="Times New Roman"/>
              <a:buChar char="•"/>
              <a:tabLst>
                <a:tab pos="868044" algn="l"/>
              </a:tabLst>
            </a:pPr>
            <a:endParaRPr sz="1800" dirty="0">
              <a:latin typeface="Arial"/>
              <a:cs typeface="Arial"/>
            </a:endParaRPr>
          </a:p>
        </p:txBody>
      </p:sp>
      <p:sp>
        <p:nvSpPr>
          <p:cNvPr id="15" name="Line 3"/>
          <p:cNvSpPr>
            <a:spLocks noChangeShapeType="1"/>
          </p:cNvSpPr>
          <p:nvPr/>
        </p:nvSpPr>
        <p:spPr bwMode="auto">
          <a:xfrm flipH="1">
            <a:off x="3967162" y="4905375"/>
            <a:ext cx="639763" cy="0"/>
          </a:xfrm>
          <a:prstGeom prst="line">
            <a:avLst/>
          </a:prstGeom>
          <a:noFill/>
          <a:ln w="50800">
            <a:solidFill>
              <a:srgbClr val="5F7BAE">
                <a:alpha val="50195"/>
              </a:srgbClr>
            </a:solidFill>
            <a:round/>
            <a:headEnd type="stealth" w="med" len="med"/>
            <a:tailEnd/>
          </a:ln>
          <a:extLst>
            <a:ext uri="{909E8E84-426E-40DD-AFC4-6F175D3DCCD1}">
              <a14:hiddenFill xmlns:a14="http://schemas.microsoft.com/office/drawing/2010/main">
                <a:noFill/>
              </a14:hiddenFill>
            </a:ext>
          </a:extLst>
        </p:spPr>
        <p:txBody>
          <a:bodyPr/>
          <a:lstStyle/>
          <a:p>
            <a:endParaRPr lang="de-DE"/>
          </a:p>
        </p:txBody>
      </p:sp>
      <p:sp>
        <p:nvSpPr>
          <p:cNvPr id="16" name="Rectangle 4"/>
          <p:cNvSpPr>
            <a:spLocks/>
          </p:cNvSpPr>
          <p:nvPr/>
        </p:nvSpPr>
        <p:spPr bwMode="auto">
          <a:xfrm>
            <a:off x="76200" y="3587750"/>
            <a:ext cx="3898900" cy="2603500"/>
          </a:xfrm>
          <a:prstGeom prst="rect">
            <a:avLst/>
          </a:prstGeom>
          <a:blipFill dpi="0" rotWithShape="0">
            <a:blip r:embed="rId2"/>
            <a:srcRect/>
            <a:tile tx="0" ty="0" sx="100000" sy="100000" flip="none" algn="tl"/>
          </a:blipFill>
          <a:ln>
            <a:noFill/>
          </a:ln>
          <a:effectLst>
            <a:outerShdw blurRad="127000" dist="101599" dir="3119987" algn="ctr" rotWithShape="0">
              <a:schemeClr val="bg2">
                <a:alpha val="74997"/>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152400" tIns="152400" rIns="152400" bIns="152400"/>
          <a:lstStyle/>
          <a:p>
            <a:pPr algn="l">
              <a:lnSpc>
                <a:spcPct val="90000"/>
              </a:lnSpc>
              <a:tabLst>
                <a:tab pos="457200" algn="l"/>
              </a:tabLst>
              <a:defRPr/>
            </a:pPr>
            <a:r>
              <a:rPr lang="en-US" sz="2800" dirty="0">
                <a:solidFill>
                  <a:schemeClr val="tx1"/>
                </a:solidFill>
                <a:latin typeface="Comic Sans MS" charset="0"/>
                <a:ea typeface="ヒラギノ角ゴ ProN W3" charset="0"/>
                <a:sym typeface="Comic Sans MS" charset="0"/>
              </a:rPr>
              <a:t>As a vacation planner, I want to see photos of the hotels.</a:t>
            </a:r>
          </a:p>
          <a:p>
            <a:pPr algn="l">
              <a:lnSpc>
                <a:spcPct val="90000"/>
              </a:lnSpc>
              <a:tabLst>
                <a:tab pos="457200" algn="l"/>
              </a:tabLst>
              <a:defRPr/>
            </a:pPr>
            <a:endParaRPr lang="en-US" sz="2800" dirty="0">
              <a:solidFill>
                <a:schemeClr val="tx1"/>
              </a:solidFill>
              <a:latin typeface="Comic Sans MS" charset="0"/>
              <a:ea typeface="ヒラギノ角ゴ ProN W3" charset="0"/>
              <a:sym typeface="Comic Sans MS" charset="0"/>
            </a:endParaRPr>
          </a:p>
        </p:txBody>
      </p:sp>
      <p:grpSp>
        <p:nvGrpSpPr>
          <p:cNvPr id="17" name="Group 5"/>
          <p:cNvGrpSpPr>
            <a:grpSpLocks/>
          </p:cNvGrpSpPr>
          <p:nvPr/>
        </p:nvGrpSpPr>
        <p:grpSpPr bwMode="auto">
          <a:xfrm>
            <a:off x="4640262" y="3787775"/>
            <a:ext cx="4275138" cy="2286000"/>
            <a:chOff x="0" y="0"/>
            <a:chExt cx="2848" cy="1440"/>
          </a:xfrm>
        </p:grpSpPr>
        <p:sp>
          <p:nvSpPr>
            <p:cNvPr id="18" name="AutoShape 6"/>
            <p:cNvSpPr>
              <a:spLocks/>
            </p:cNvSpPr>
            <p:nvPr/>
          </p:nvSpPr>
          <p:spPr bwMode="auto">
            <a:xfrm>
              <a:off x="0" y="0"/>
              <a:ext cx="2848" cy="1440"/>
            </a:xfrm>
            <a:prstGeom prst="roundRect">
              <a:avLst>
                <a:gd name="adj" fmla="val 13333"/>
              </a:avLst>
            </a:prstGeom>
            <a:blipFill dpi="0" rotWithShape="0">
              <a:blip r:embed="rId3"/>
              <a:srcRect/>
              <a:tile tx="0" ty="0" sx="100000" sy="100000" flip="none" algn="tl"/>
            </a:blipFill>
            <a:ln w="25400">
              <a:solidFill>
                <a:srgbClr val="023D7F"/>
              </a:solidFill>
              <a:round/>
              <a:headEnd/>
              <a:tailEnd/>
            </a:ln>
            <a:effectLst>
              <a:outerShdw blurRad="114300" dist="63500" dir="2700000" algn="ctr" rotWithShape="0">
                <a:schemeClr val="bg2">
                  <a:alpha val="29999"/>
                </a:schemeClr>
              </a:outerShdw>
            </a:effectLst>
          </p:spPr>
          <p:txBody>
            <a:bodyPr lIns="0" tIns="0" rIns="0" bIns="0"/>
            <a:lstStyle/>
            <a:p>
              <a:pPr>
                <a:defRPr/>
              </a:pPr>
              <a:endParaRPr lang="de-DE">
                <a:latin typeface="Arial" charset="0"/>
                <a:ea typeface="ヒラギノ角ゴ ProN W3" charset="0"/>
                <a:sym typeface="Arial" charset="0"/>
              </a:endParaRPr>
            </a:p>
          </p:txBody>
        </p:sp>
        <p:sp>
          <p:nvSpPr>
            <p:cNvPr id="19" name="Rectangle 7"/>
            <p:cNvSpPr>
              <a:spLocks/>
            </p:cNvSpPr>
            <p:nvPr/>
          </p:nvSpPr>
          <p:spPr bwMode="auto">
            <a:xfrm>
              <a:off x="40" y="48"/>
              <a:ext cx="276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1pPr>
              <a:lvl2pPr marL="742950" indent="-28575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2pPr>
              <a:lvl3pPr marL="11430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3pPr>
              <a:lvl4pPr marL="16002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4pPr>
              <a:lvl5pPr marL="2057400" indent="-228600" eaLnBrk="0" hangingPunct="0">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5pPr>
              <a:lvl6pPr marL="25146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6pPr>
              <a:lvl7pPr marL="29718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7pPr>
              <a:lvl8pPr marL="34290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8pPr>
              <a:lvl9pPr marL="3886200" indent="-228600" algn="ctr" eaLnBrk="0" fontAlgn="base" hangingPunct="0">
                <a:spcBef>
                  <a:spcPct val="0"/>
                </a:spcBef>
                <a:spcAft>
                  <a:spcPct val="0"/>
                </a:spcAft>
                <a:tabLst>
                  <a:tab pos="1066800" algn="l"/>
                </a:tabLst>
                <a:defRPr sz="3200">
                  <a:solidFill>
                    <a:srgbClr val="000000"/>
                  </a:solidFill>
                  <a:latin typeface="Arial" panose="020B0604020202020204" pitchFamily="34" charset="0"/>
                  <a:ea typeface="ヒラギノ角ゴ ProN W3" pitchFamily="1" charset="-128"/>
                  <a:sym typeface="Arial" panose="020B0604020202020204" pitchFamily="34" charset="0"/>
                </a:defRPr>
              </a:lvl9pPr>
            </a:lstStyle>
            <a:p>
              <a:pPr algn="l" eaLnBrk="1" hangingPunct="1"/>
              <a:r>
                <a:rPr lang="en-US" altLang="de-DE" sz="2200" dirty="0">
                  <a:solidFill>
                    <a:srgbClr val="FFFFFF"/>
                  </a:solidFill>
                </a:rPr>
                <a:t>Code the middle tier (8 hours)</a:t>
              </a:r>
            </a:p>
            <a:p>
              <a:pPr algn="l" eaLnBrk="1" hangingPunct="1"/>
              <a:r>
                <a:rPr lang="en-US" altLang="de-DE" sz="2200" dirty="0">
                  <a:solidFill>
                    <a:srgbClr val="FFFFFF"/>
                  </a:solidFill>
                </a:rPr>
                <a:t>Code the user interface (4)</a:t>
              </a:r>
            </a:p>
            <a:p>
              <a:pPr algn="l" eaLnBrk="1" hangingPunct="1"/>
              <a:r>
                <a:rPr lang="en-US" altLang="de-DE" sz="2200" dirty="0">
                  <a:solidFill>
                    <a:srgbClr val="FFFFFF"/>
                  </a:solidFill>
                </a:rPr>
                <a:t>Write test fixtures (4)</a:t>
              </a:r>
            </a:p>
            <a:p>
              <a:pPr algn="l" eaLnBrk="1" hangingPunct="1"/>
              <a:r>
                <a:rPr lang="en-US" altLang="de-DE" sz="2200" dirty="0">
                  <a:solidFill>
                    <a:srgbClr val="FFFFFF"/>
                  </a:solidFill>
                </a:rPr>
                <a:t>Code the foo class (6)</a:t>
              </a:r>
            </a:p>
            <a:p>
              <a:pPr algn="l" eaLnBrk="1" hangingPunct="1"/>
              <a:r>
                <a:rPr lang="en-US" altLang="de-DE" sz="2200" dirty="0">
                  <a:solidFill>
                    <a:srgbClr val="FFFFFF"/>
                  </a:solidFill>
                </a:rPr>
                <a:t>Update performance tests (4)</a:t>
              </a:r>
            </a:p>
          </p:txBody>
        </p:sp>
      </p:grpSp>
    </p:spTree>
    <p:extLst>
      <p:ext uri="{BB962C8B-B14F-4D97-AF65-F5344CB8AC3E}">
        <p14:creationId xmlns:p14="http://schemas.microsoft.com/office/powerpoint/2010/main" val="2962078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5"/>
          <p:cNvSpPr txBox="1"/>
          <p:nvPr/>
        </p:nvSpPr>
        <p:spPr>
          <a:xfrm>
            <a:off x="231873" y="902461"/>
            <a:ext cx="8318820" cy="138243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ts val="705"/>
              </a:lnSpc>
            </a:pPr>
            <a:r>
              <a:rPr sz="1800" b="1" i="1" spc="-5" dirty="0" err="1" smtClean="0">
                <a:latin typeface="Arial"/>
                <a:cs typeface="Arial"/>
              </a:rPr>
              <a:t>Schätztechnike</a:t>
            </a:r>
            <a:r>
              <a:rPr sz="1800" b="1" i="1" dirty="0" err="1" smtClean="0">
                <a:latin typeface="Arial"/>
                <a:cs typeface="Arial"/>
              </a:rPr>
              <a:t>n</a:t>
            </a:r>
            <a:endParaRPr sz="1800" dirty="0">
              <a:latin typeface="Arial"/>
              <a:cs typeface="Arial"/>
            </a:endParaRPr>
          </a:p>
          <a:p>
            <a:pPr>
              <a:lnSpc>
                <a:spcPts val="2400"/>
              </a:lnSpc>
              <a:spcBef>
                <a:spcPts val="6"/>
              </a:spcBef>
            </a:pPr>
            <a:endParaRPr sz="2400" dirty="0"/>
          </a:p>
          <a:p>
            <a:pPr marL="560705" indent="-180975">
              <a:lnSpc>
                <a:spcPct val="100000"/>
              </a:lnSpc>
              <a:spcBef>
                <a:spcPts val="430"/>
              </a:spcBef>
              <a:buFont typeface="Arial"/>
              <a:buChar char="•"/>
              <a:tabLst>
                <a:tab pos="561340" algn="l"/>
              </a:tabLst>
            </a:pPr>
            <a:r>
              <a:rPr lang="de-DE" dirty="0" smtClean="0">
                <a:latin typeface="Arial"/>
                <a:cs typeface="Arial"/>
              </a:rPr>
              <a:t>Artefakte </a:t>
            </a:r>
            <a:r>
              <a:rPr lang="de-DE" dirty="0">
                <a:latin typeface="Arial"/>
                <a:cs typeface="Arial"/>
              </a:rPr>
              <a:t>innerhalb</a:t>
            </a:r>
            <a:r>
              <a:rPr lang="de-DE" spc="-20" dirty="0">
                <a:latin typeface="Arial"/>
                <a:cs typeface="Arial"/>
              </a:rPr>
              <a:t> </a:t>
            </a:r>
            <a:r>
              <a:rPr lang="de-DE" dirty="0">
                <a:latin typeface="Arial"/>
                <a:cs typeface="Arial"/>
              </a:rPr>
              <a:t>des Produkt-</a:t>
            </a:r>
            <a:r>
              <a:rPr lang="de-DE" spc="-5" dirty="0">
                <a:latin typeface="Arial"/>
                <a:cs typeface="Arial"/>
              </a:rPr>
              <a:t> </a:t>
            </a:r>
            <a:r>
              <a:rPr lang="de-DE" dirty="0">
                <a:latin typeface="Arial"/>
                <a:cs typeface="Arial"/>
              </a:rPr>
              <a:t>bz</a:t>
            </a:r>
            <a:r>
              <a:rPr lang="de-DE" spc="-100" dirty="0">
                <a:latin typeface="Arial"/>
                <a:cs typeface="Arial"/>
              </a:rPr>
              <a:t>w</a:t>
            </a:r>
            <a:r>
              <a:rPr lang="de-DE" dirty="0">
                <a:latin typeface="Arial"/>
                <a:cs typeface="Arial"/>
              </a:rPr>
              <a:t>.</a:t>
            </a:r>
            <a:r>
              <a:rPr lang="de-DE" spc="-5" dirty="0">
                <a:latin typeface="Arial"/>
                <a:cs typeface="Arial"/>
              </a:rPr>
              <a:t> </a:t>
            </a:r>
            <a:r>
              <a:rPr lang="de-DE" dirty="0" smtClean="0">
                <a:latin typeface="Arial"/>
                <a:cs typeface="Arial"/>
              </a:rPr>
              <a:t>Sprint-</a:t>
            </a:r>
            <a:r>
              <a:rPr lang="de-DE" dirty="0" err="1" smtClean="0">
                <a:latin typeface="Arial"/>
                <a:cs typeface="Arial"/>
              </a:rPr>
              <a:t>Backlog</a:t>
            </a:r>
            <a:r>
              <a:rPr lang="de-DE" spc="-15" dirty="0" smtClean="0">
                <a:latin typeface="Arial"/>
                <a:cs typeface="Arial"/>
              </a:rPr>
              <a:t> </a:t>
            </a:r>
            <a:r>
              <a:rPr lang="de-DE" dirty="0">
                <a:latin typeface="Arial"/>
                <a:cs typeface="Arial"/>
              </a:rPr>
              <a:t>sind zu</a:t>
            </a:r>
            <a:r>
              <a:rPr lang="de-DE" spc="-5" dirty="0">
                <a:latin typeface="Arial"/>
                <a:cs typeface="Arial"/>
              </a:rPr>
              <a:t> </a:t>
            </a:r>
            <a:r>
              <a:rPr lang="de-DE" dirty="0">
                <a:latin typeface="Arial"/>
                <a:cs typeface="Arial"/>
              </a:rPr>
              <a:t>schätzen</a:t>
            </a:r>
            <a:endParaRPr lang="de-DE" sz="1800" spc="-5" dirty="0" smtClean="0">
              <a:latin typeface="Arial"/>
              <a:cs typeface="Arial"/>
            </a:endParaRPr>
          </a:p>
          <a:p>
            <a:pPr marL="560705" indent="-180975">
              <a:lnSpc>
                <a:spcPct val="100000"/>
              </a:lnSpc>
              <a:spcBef>
                <a:spcPts val="430"/>
              </a:spcBef>
              <a:buFont typeface="Arial"/>
              <a:buChar char="•"/>
              <a:tabLst>
                <a:tab pos="561340" algn="l"/>
              </a:tabLst>
            </a:pPr>
            <a:r>
              <a:rPr lang="de-DE" spc="-5" dirty="0" smtClean="0">
                <a:latin typeface="Arial"/>
                <a:cs typeface="Arial"/>
              </a:rPr>
              <a:t>Ges</a:t>
            </a:r>
            <a:r>
              <a:rPr sz="1800" dirty="0" err="1" smtClean="0">
                <a:latin typeface="Arial"/>
                <a:cs typeface="Arial"/>
              </a:rPr>
              <a:t>chätz</a:t>
            </a:r>
            <a:r>
              <a:rPr lang="de-DE" sz="1800" dirty="0" smtClean="0">
                <a:latin typeface="Arial"/>
                <a:cs typeface="Arial"/>
              </a:rPr>
              <a:t>t</a:t>
            </a:r>
            <a:r>
              <a:rPr sz="1800" spc="-5" dirty="0" smtClean="0">
                <a:latin typeface="Arial"/>
                <a:cs typeface="Arial"/>
              </a:rPr>
              <a:t> </a:t>
            </a:r>
            <a:r>
              <a:rPr lang="de-DE" sz="1800" spc="-5" dirty="0" smtClean="0">
                <a:latin typeface="Arial"/>
                <a:cs typeface="Arial"/>
              </a:rPr>
              <a:t>wird </a:t>
            </a:r>
            <a:r>
              <a:rPr sz="1800" dirty="0" smtClean="0">
                <a:latin typeface="Arial"/>
                <a:cs typeface="Arial"/>
              </a:rPr>
              <a:t>in</a:t>
            </a:r>
            <a:r>
              <a:rPr sz="1800" spc="-5" dirty="0" smtClean="0">
                <a:latin typeface="Arial"/>
                <a:cs typeface="Arial"/>
              </a:rPr>
              <a:t> </a:t>
            </a:r>
            <a:r>
              <a:rPr sz="1800" dirty="0">
                <a:latin typeface="Arial"/>
                <a:cs typeface="Arial"/>
              </a:rPr>
              <a:t>abstrakten,</a:t>
            </a:r>
            <a:r>
              <a:rPr sz="1800" spc="-5" dirty="0">
                <a:latin typeface="Arial"/>
                <a:cs typeface="Arial"/>
              </a:rPr>
              <a:t> </a:t>
            </a:r>
            <a:r>
              <a:rPr sz="1800" dirty="0">
                <a:latin typeface="Arial"/>
                <a:cs typeface="Arial"/>
              </a:rPr>
              <a:t>vergleichenden</a:t>
            </a:r>
            <a:r>
              <a:rPr sz="1800" spc="-20" dirty="0">
                <a:latin typeface="Arial"/>
                <a:cs typeface="Arial"/>
              </a:rPr>
              <a:t> </a:t>
            </a:r>
            <a:r>
              <a:rPr sz="1800" dirty="0">
                <a:latin typeface="Arial"/>
                <a:cs typeface="Arial"/>
              </a:rPr>
              <a:t>„Story-</a:t>
            </a:r>
            <a:r>
              <a:rPr sz="1800" dirty="0" err="1">
                <a:latin typeface="Arial"/>
                <a:cs typeface="Arial"/>
              </a:rPr>
              <a:t>Punkten</a:t>
            </a:r>
            <a:r>
              <a:rPr sz="1800" dirty="0" smtClean="0">
                <a:latin typeface="Arial"/>
                <a:cs typeface="Arial"/>
              </a:rPr>
              <a:t>“</a:t>
            </a:r>
            <a:endParaRPr lang="de-DE" sz="1800" dirty="0" smtClean="0">
              <a:latin typeface="Arial"/>
              <a:cs typeface="Arial"/>
            </a:endParaRPr>
          </a:p>
          <a:p>
            <a:pPr marL="560705" indent="-180975">
              <a:lnSpc>
                <a:spcPct val="100000"/>
              </a:lnSpc>
              <a:spcBef>
                <a:spcPts val="430"/>
              </a:spcBef>
              <a:buFont typeface="Arial"/>
              <a:buChar char="•"/>
              <a:tabLst>
                <a:tab pos="561340" algn="l"/>
              </a:tabLst>
            </a:pPr>
            <a:r>
              <a:rPr lang="de-DE" dirty="0" smtClean="0">
                <a:latin typeface="Arial"/>
                <a:cs typeface="Arial"/>
              </a:rPr>
              <a:t>Jedes Teammitglied schätzt und es wird ein Mittelwert gebildet </a:t>
            </a:r>
            <a:endParaRPr sz="1800" dirty="0">
              <a:latin typeface="Arial"/>
              <a:cs typeface="Arial"/>
            </a:endParaRPr>
          </a:p>
        </p:txBody>
      </p:sp>
      <p:pic>
        <p:nvPicPr>
          <p:cNvPr id="5" name="table"/>
          <p:cNvPicPr>
            <a:picLocks noChangeAspect="1"/>
          </p:cNvPicPr>
          <p:nvPr/>
        </p:nvPicPr>
        <p:blipFill>
          <a:blip r:embed="rId2"/>
          <a:stretch>
            <a:fillRect/>
          </a:stretch>
        </p:blipFill>
        <p:spPr>
          <a:xfrm>
            <a:off x="73060" y="2978150"/>
            <a:ext cx="9034497" cy="3124200"/>
          </a:xfrm>
          <a:prstGeom prst="rect">
            <a:avLst/>
          </a:prstGeom>
        </p:spPr>
      </p:pic>
    </p:spTree>
    <p:extLst>
      <p:ext uri="{BB962C8B-B14F-4D97-AF65-F5344CB8AC3E}">
        <p14:creationId xmlns:p14="http://schemas.microsoft.com/office/powerpoint/2010/main" val="4087047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body" idx="1"/>
          </p:nvPr>
        </p:nvSpPr>
        <p:spPr>
          <a:xfrm>
            <a:off x="0" y="539750"/>
            <a:ext cx="7840269" cy="699872"/>
          </a:xfrm>
          <a:prstGeom prst="rect">
            <a:avLst/>
          </a:prstGeom>
        </p:spPr>
        <p:txBody>
          <a:bodyPr vert="horz" wrap="square" lIns="0" tIns="0" rIns="0" bIns="0" rtlCol="0">
            <a:spAutoFit/>
          </a:bodyPr>
          <a:lstStyle/>
          <a:p>
            <a:pPr marL="866775" marR="259079" lvl="1" indent="-228600">
              <a:lnSpc>
                <a:spcPct val="86400"/>
              </a:lnSpc>
              <a:spcBef>
                <a:spcPts val="140"/>
              </a:spcBef>
              <a:buFont typeface="Times New Roman"/>
              <a:buChar char="•"/>
              <a:tabLst>
                <a:tab pos="868044" algn="l"/>
              </a:tabLst>
            </a:pPr>
            <a:endParaRPr sz="1800" dirty="0">
              <a:latin typeface="Arial"/>
              <a:cs typeface="Arial"/>
            </a:endParaRPr>
          </a:p>
          <a:p>
            <a:pPr marL="180975" algn="ctr">
              <a:lnSpc>
                <a:spcPts val="1710"/>
              </a:lnSpc>
              <a:tabLst>
                <a:tab pos="410209" algn="l"/>
              </a:tabLst>
            </a:pPr>
            <a:r>
              <a:rPr lang="de-DE" b="1" spc="15" dirty="0" smtClean="0"/>
              <a:t>Daily </a:t>
            </a:r>
            <a:r>
              <a:rPr lang="de-DE" b="1" spc="15" dirty="0" err="1" smtClean="0"/>
              <a:t>Scrum</a:t>
            </a:r>
            <a:r>
              <a:rPr lang="de-DE" b="1" spc="15" dirty="0" smtClean="0"/>
              <a:t> (t</a:t>
            </a:r>
            <a:r>
              <a:rPr b="1" spc="-10" dirty="0" err="1" smtClean="0"/>
              <a:t>äg</a:t>
            </a:r>
            <a:r>
              <a:rPr b="1" spc="-5" dirty="0" err="1" smtClean="0"/>
              <a:t>li</a:t>
            </a:r>
            <a:r>
              <a:rPr b="1" dirty="0" err="1" smtClean="0"/>
              <a:t>c</a:t>
            </a:r>
            <a:r>
              <a:rPr b="1" spc="-10" dirty="0" err="1" smtClean="0"/>
              <a:t>he</a:t>
            </a:r>
            <a:r>
              <a:rPr b="1" dirty="0" err="1" smtClean="0"/>
              <a:t>s</a:t>
            </a:r>
            <a:r>
              <a:rPr b="1" dirty="0" smtClean="0"/>
              <a:t> Scr</a:t>
            </a:r>
            <a:r>
              <a:rPr b="1" spc="5" dirty="0" smtClean="0"/>
              <a:t>u</a:t>
            </a:r>
            <a:r>
              <a:rPr b="1" dirty="0" smtClean="0"/>
              <a:t>m-</a:t>
            </a:r>
            <a:r>
              <a:rPr b="1" spc="15" dirty="0" err="1" smtClean="0"/>
              <a:t>T</a:t>
            </a:r>
            <a:r>
              <a:rPr b="1" dirty="0" err="1" smtClean="0"/>
              <a:t>r</a:t>
            </a:r>
            <a:r>
              <a:rPr b="1" spc="-10" dirty="0" err="1" smtClean="0"/>
              <a:t>ef</a:t>
            </a:r>
            <a:r>
              <a:rPr b="1" dirty="0" err="1" smtClean="0"/>
              <a:t>f</a:t>
            </a:r>
            <a:r>
              <a:rPr b="1" spc="-10" dirty="0" err="1" smtClean="0"/>
              <a:t>en</a:t>
            </a:r>
            <a:r>
              <a:rPr lang="de-DE" b="1" spc="-10" dirty="0" smtClean="0"/>
              <a:t>)</a:t>
            </a:r>
            <a:endParaRPr b="1" spc="-10" dirty="0"/>
          </a:p>
          <a:p>
            <a:pPr marL="1323975" lvl="2" indent="-228600">
              <a:lnSpc>
                <a:spcPts val="1860"/>
              </a:lnSpc>
              <a:buFont typeface="Times New Roman"/>
              <a:buChar char="•"/>
              <a:tabLst>
                <a:tab pos="1324610" algn="l"/>
              </a:tabLst>
            </a:pPr>
            <a:endParaRPr sz="1800" dirty="0">
              <a:latin typeface="Arial"/>
              <a:cs typeface="Arial"/>
            </a:endParaRPr>
          </a:p>
        </p:txBody>
      </p:sp>
      <p:sp>
        <p:nvSpPr>
          <p:cNvPr id="6" name="object 3"/>
          <p:cNvSpPr txBox="1"/>
          <p:nvPr/>
        </p:nvSpPr>
        <p:spPr>
          <a:xfrm>
            <a:off x="533400" y="1301750"/>
            <a:ext cx="7315200" cy="99001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3675" indent="-180975">
              <a:lnSpc>
                <a:spcPct val="100000"/>
              </a:lnSpc>
              <a:buFont typeface="Arial"/>
              <a:buChar char="•"/>
              <a:tabLst>
                <a:tab pos="194310" algn="l"/>
              </a:tabLst>
            </a:pPr>
            <a:r>
              <a:rPr sz="1800" spc="-5" dirty="0" smtClean="0">
                <a:latin typeface="Arial"/>
                <a:cs typeface="Arial"/>
              </a:rPr>
              <a:t>P</a:t>
            </a:r>
            <a:r>
              <a:rPr sz="1800" dirty="0" smtClean="0">
                <a:latin typeface="Arial"/>
                <a:cs typeface="Arial"/>
              </a:rPr>
              <a:t>arameter</a:t>
            </a:r>
            <a:r>
              <a:rPr sz="1800" dirty="0">
                <a:latin typeface="Arial"/>
                <a:cs typeface="Arial"/>
              </a:rPr>
              <a:t>:</a:t>
            </a:r>
          </a:p>
          <a:p>
            <a:pPr marL="736600" lvl="1" indent="-266700">
              <a:lnSpc>
                <a:spcPct val="100000"/>
              </a:lnSpc>
              <a:spcBef>
                <a:spcPts val="430"/>
              </a:spcBef>
              <a:buFont typeface="Arial"/>
              <a:buChar char="•"/>
              <a:tabLst>
                <a:tab pos="736600" algn="l"/>
              </a:tabLst>
            </a:pPr>
            <a:r>
              <a:rPr sz="1800" spc="-5" dirty="0">
                <a:latin typeface="Arial"/>
                <a:cs typeface="Arial"/>
              </a:rPr>
              <a:t>T</a:t>
            </a:r>
            <a:r>
              <a:rPr sz="1800" dirty="0">
                <a:latin typeface="Arial"/>
                <a:cs typeface="Arial"/>
              </a:rPr>
              <a:t>äglich,</a:t>
            </a:r>
            <a:r>
              <a:rPr sz="1800" spc="-10" dirty="0">
                <a:latin typeface="Arial"/>
                <a:cs typeface="Arial"/>
              </a:rPr>
              <a:t> </a:t>
            </a:r>
            <a:r>
              <a:rPr lang="de-DE" sz="1800" dirty="0" smtClean="0">
                <a:latin typeface="Arial"/>
                <a:cs typeface="Arial"/>
              </a:rPr>
              <a:t>derselbe</a:t>
            </a:r>
            <a:r>
              <a:rPr sz="1800" spc="-10" dirty="0" smtClean="0">
                <a:latin typeface="Arial"/>
                <a:cs typeface="Arial"/>
              </a:rPr>
              <a:t> </a:t>
            </a:r>
            <a:r>
              <a:rPr sz="1800" dirty="0">
                <a:latin typeface="Arial"/>
                <a:cs typeface="Arial"/>
              </a:rPr>
              <a:t>Ort,</a:t>
            </a:r>
            <a:r>
              <a:rPr sz="1800" spc="5" dirty="0">
                <a:latin typeface="Arial"/>
                <a:cs typeface="Arial"/>
              </a:rPr>
              <a:t> </a:t>
            </a:r>
            <a:r>
              <a:rPr sz="1800" dirty="0" err="1">
                <a:latin typeface="Arial"/>
                <a:cs typeface="Arial"/>
              </a:rPr>
              <a:t>gleiche</a:t>
            </a:r>
            <a:r>
              <a:rPr sz="1800" spc="-10" dirty="0">
                <a:latin typeface="Arial"/>
                <a:cs typeface="Arial"/>
              </a:rPr>
              <a:t> </a:t>
            </a:r>
            <a:r>
              <a:rPr sz="1800" dirty="0" err="1" smtClean="0">
                <a:latin typeface="Arial"/>
                <a:cs typeface="Arial"/>
              </a:rPr>
              <a:t>Zeit</a:t>
            </a:r>
            <a:r>
              <a:rPr lang="de-DE" sz="1800" dirty="0" smtClean="0">
                <a:latin typeface="Arial"/>
                <a:cs typeface="Arial"/>
              </a:rPr>
              <a:t>, </a:t>
            </a:r>
            <a:r>
              <a:rPr sz="1800" spc="-5" dirty="0" smtClean="0">
                <a:latin typeface="Arial"/>
                <a:cs typeface="Arial"/>
              </a:rPr>
              <a:t>&lt;</a:t>
            </a:r>
            <a:r>
              <a:rPr sz="1800" dirty="0">
                <a:latin typeface="Arial"/>
                <a:cs typeface="Arial"/>
              </a:rPr>
              <a:t>15</a:t>
            </a:r>
            <a:r>
              <a:rPr sz="1800" spc="-5" dirty="0">
                <a:latin typeface="Arial"/>
                <a:cs typeface="Arial"/>
              </a:rPr>
              <a:t> </a:t>
            </a:r>
            <a:r>
              <a:rPr sz="1800" dirty="0" err="1" smtClean="0">
                <a:latin typeface="Arial"/>
                <a:cs typeface="Arial"/>
              </a:rPr>
              <a:t>Minuten</a:t>
            </a:r>
            <a:r>
              <a:rPr lang="de-DE" sz="1800" dirty="0" smtClean="0">
                <a:latin typeface="Arial"/>
                <a:cs typeface="Arial"/>
              </a:rPr>
              <a:t>, </a:t>
            </a:r>
            <a:r>
              <a:rPr sz="1800" spc="-5" dirty="0" smtClean="0">
                <a:latin typeface="Arial"/>
                <a:cs typeface="Arial"/>
              </a:rPr>
              <a:t>S</a:t>
            </a:r>
            <a:r>
              <a:rPr sz="1800" dirty="0" smtClean="0">
                <a:latin typeface="Arial"/>
                <a:cs typeface="Arial"/>
              </a:rPr>
              <a:t>tand-up</a:t>
            </a:r>
            <a:endParaRPr sz="1800" dirty="0">
              <a:latin typeface="Arial"/>
              <a:cs typeface="Arial"/>
            </a:endParaRPr>
          </a:p>
          <a:p>
            <a:pPr lvl="1">
              <a:lnSpc>
                <a:spcPts val="1200"/>
              </a:lnSpc>
              <a:spcBef>
                <a:spcPts val="24"/>
              </a:spcBef>
              <a:buFont typeface="Arial"/>
              <a:buChar char="•"/>
            </a:pPr>
            <a:endParaRPr sz="1200" dirty="0"/>
          </a:p>
          <a:p>
            <a:pPr lvl="1">
              <a:lnSpc>
                <a:spcPts val="1800"/>
              </a:lnSpc>
              <a:buFont typeface="Arial"/>
              <a:buChar char="•"/>
            </a:pPr>
            <a:endParaRPr sz="1800" dirty="0"/>
          </a:p>
        </p:txBody>
      </p:sp>
      <p:sp>
        <p:nvSpPr>
          <p:cNvPr id="5" name="Rechteck 4"/>
          <p:cNvSpPr/>
          <p:nvPr/>
        </p:nvSpPr>
        <p:spPr>
          <a:xfrm>
            <a:off x="-228600" y="1911350"/>
            <a:ext cx="8305800" cy="335989"/>
          </a:xfrm>
          <a:prstGeom prst="rect">
            <a:avLst/>
          </a:prstGeom>
        </p:spPr>
        <p:txBody>
          <a:bodyPr wrap="square">
            <a:spAutoFit/>
          </a:bodyPr>
          <a:lstStyle/>
          <a:p>
            <a:pPr marL="866775" lvl="1" indent="-228600">
              <a:lnSpc>
                <a:spcPts val="1864"/>
              </a:lnSpc>
              <a:buFont typeface="Times New Roman"/>
              <a:buChar char="•"/>
              <a:tabLst>
                <a:tab pos="867410" algn="l"/>
              </a:tabLst>
            </a:pPr>
            <a:r>
              <a:rPr lang="de-DE" dirty="0">
                <a:latin typeface="Arial"/>
                <a:cs typeface="Arial"/>
              </a:rPr>
              <a:t>J</a:t>
            </a:r>
            <a:r>
              <a:rPr lang="de-DE" spc="-10" dirty="0">
                <a:latin typeface="Arial"/>
                <a:cs typeface="Arial"/>
              </a:rPr>
              <a:t>ede</a:t>
            </a:r>
            <a:r>
              <a:rPr lang="de-DE" dirty="0">
                <a:latin typeface="Arial"/>
                <a:cs typeface="Arial"/>
              </a:rPr>
              <a:t>s M</a:t>
            </a:r>
            <a:r>
              <a:rPr lang="de-DE" spc="-5" dirty="0">
                <a:latin typeface="Arial"/>
                <a:cs typeface="Arial"/>
              </a:rPr>
              <a:t>i</a:t>
            </a:r>
            <a:r>
              <a:rPr lang="de-DE" dirty="0">
                <a:latin typeface="Arial"/>
                <a:cs typeface="Arial"/>
              </a:rPr>
              <a:t>t</a:t>
            </a:r>
            <a:r>
              <a:rPr lang="de-DE" spc="5" dirty="0">
                <a:latin typeface="Arial"/>
                <a:cs typeface="Arial"/>
              </a:rPr>
              <a:t>g</a:t>
            </a:r>
            <a:r>
              <a:rPr lang="de-DE" spc="-5" dirty="0">
                <a:latin typeface="Arial"/>
                <a:cs typeface="Arial"/>
              </a:rPr>
              <a:t>li</a:t>
            </a:r>
            <a:r>
              <a:rPr lang="de-DE" spc="5" dirty="0">
                <a:latin typeface="Arial"/>
                <a:cs typeface="Arial"/>
              </a:rPr>
              <a:t>e</a:t>
            </a:r>
            <a:r>
              <a:rPr lang="de-DE" dirty="0">
                <a:latin typeface="Arial"/>
                <a:cs typeface="Arial"/>
              </a:rPr>
              <a:t>d</a:t>
            </a:r>
            <a:r>
              <a:rPr lang="de-DE" spc="10" dirty="0">
                <a:latin typeface="Arial"/>
                <a:cs typeface="Arial"/>
              </a:rPr>
              <a:t> </a:t>
            </a:r>
            <a:r>
              <a:rPr lang="de-DE" spc="-10" dirty="0">
                <a:latin typeface="Arial"/>
                <a:cs typeface="Arial"/>
              </a:rPr>
              <a:t>de</a:t>
            </a:r>
            <a:r>
              <a:rPr lang="de-DE" dirty="0">
                <a:latin typeface="Arial"/>
                <a:cs typeface="Arial"/>
              </a:rPr>
              <a:t>s E</a:t>
            </a:r>
            <a:r>
              <a:rPr lang="de-DE" spc="-10" dirty="0">
                <a:latin typeface="Arial"/>
                <a:cs typeface="Arial"/>
              </a:rPr>
              <a:t>n</a:t>
            </a:r>
            <a:r>
              <a:rPr lang="de-DE" spc="25" dirty="0">
                <a:latin typeface="Arial"/>
                <a:cs typeface="Arial"/>
              </a:rPr>
              <a:t>t</a:t>
            </a:r>
            <a:r>
              <a:rPr lang="de-DE" spc="-30" dirty="0">
                <a:latin typeface="Arial"/>
                <a:cs typeface="Arial"/>
              </a:rPr>
              <a:t>w</a:t>
            </a:r>
            <a:r>
              <a:rPr lang="de-DE" spc="-5" dirty="0">
                <a:latin typeface="Arial"/>
                <a:cs typeface="Arial"/>
              </a:rPr>
              <a:t>i</a:t>
            </a:r>
            <a:r>
              <a:rPr lang="de-DE" dirty="0">
                <a:latin typeface="Arial"/>
                <a:cs typeface="Arial"/>
              </a:rPr>
              <a:t>c</a:t>
            </a:r>
            <a:r>
              <a:rPr lang="de-DE" spc="10" dirty="0">
                <a:latin typeface="Arial"/>
                <a:cs typeface="Arial"/>
              </a:rPr>
              <a:t>k</a:t>
            </a:r>
            <a:r>
              <a:rPr lang="de-DE" spc="-5" dirty="0">
                <a:latin typeface="Arial"/>
                <a:cs typeface="Arial"/>
              </a:rPr>
              <a:t>l</a:t>
            </a:r>
            <a:r>
              <a:rPr lang="de-DE" spc="5" dirty="0">
                <a:latin typeface="Arial"/>
                <a:cs typeface="Arial"/>
              </a:rPr>
              <a:t>un</a:t>
            </a:r>
            <a:r>
              <a:rPr lang="de-DE" spc="-10" dirty="0">
                <a:latin typeface="Arial"/>
                <a:cs typeface="Arial"/>
              </a:rPr>
              <a:t>g</a:t>
            </a:r>
            <a:r>
              <a:rPr lang="de-DE" dirty="0">
                <a:latin typeface="Arial"/>
                <a:cs typeface="Arial"/>
              </a:rPr>
              <a:t>st</a:t>
            </a:r>
            <a:r>
              <a:rPr lang="de-DE" spc="-10" dirty="0">
                <a:latin typeface="Arial"/>
                <a:cs typeface="Arial"/>
              </a:rPr>
              <a:t>ea</a:t>
            </a:r>
            <a:r>
              <a:rPr lang="de-DE" dirty="0">
                <a:latin typeface="Arial"/>
                <a:cs typeface="Arial"/>
              </a:rPr>
              <a:t>ms </a:t>
            </a:r>
            <a:r>
              <a:rPr lang="de-DE" spc="-10" dirty="0">
                <a:latin typeface="Arial"/>
                <a:cs typeface="Arial"/>
              </a:rPr>
              <a:t>b</a:t>
            </a:r>
            <a:r>
              <a:rPr lang="de-DE" spc="5" dirty="0">
                <a:latin typeface="Arial"/>
                <a:cs typeface="Arial"/>
              </a:rPr>
              <a:t>e</a:t>
            </a:r>
            <a:r>
              <a:rPr lang="de-DE" spc="-10" dirty="0">
                <a:latin typeface="Arial"/>
                <a:cs typeface="Arial"/>
              </a:rPr>
              <a:t>an</a:t>
            </a:r>
            <a:r>
              <a:rPr lang="de-DE" spc="15" dirty="0">
                <a:latin typeface="Arial"/>
                <a:cs typeface="Arial"/>
              </a:rPr>
              <a:t>t</a:t>
            </a:r>
            <a:r>
              <a:rPr lang="de-DE" spc="-20" dirty="0">
                <a:latin typeface="Arial"/>
                <a:cs typeface="Arial"/>
              </a:rPr>
              <a:t>w</a:t>
            </a:r>
            <a:r>
              <a:rPr lang="de-DE" spc="5" dirty="0">
                <a:latin typeface="Arial"/>
                <a:cs typeface="Arial"/>
              </a:rPr>
              <a:t>o</a:t>
            </a:r>
            <a:r>
              <a:rPr lang="de-DE" dirty="0">
                <a:latin typeface="Arial"/>
                <a:cs typeface="Arial"/>
              </a:rPr>
              <a:t>rt</a:t>
            </a:r>
            <a:r>
              <a:rPr lang="de-DE" spc="-10" dirty="0">
                <a:latin typeface="Arial"/>
                <a:cs typeface="Arial"/>
              </a:rPr>
              <a:t>e</a:t>
            </a:r>
            <a:r>
              <a:rPr lang="de-DE" dirty="0">
                <a:latin typeface="Arial"/>
                <a:cs typeface="Arial"/>
              </a:rPr>
              <a:t>t</a:t>
            </a:r>
            <a:r>
              <a:rPr lang="de-DE" spc="5" dirty="0">
                <a:latin typeface="Arial"/>
                <a:cs typeface="Arial"/>
              </a:rPr>
              <a:t> </a:t>
            </a:r>
            <a:r>
              <a:rPr lang="de-DE" dirty="0">
                <a:latin typeface="Arial"/>
                <a:cs typeface="Arial"/>
              </a:rPr>
              <a:t>f</a:t>
            </a:r>
            <a:r>
              <a:rPr lang="de-DE" spc="-10" dirty="0">
                <a:latin typeface="Arial"/>
                <a:cs typeface="Arial"/>
              </a:rPr>
              <a:t>o</a:t>
            </a:r>
            <a:r>
              <a:rPr lang="de-DE" spc="-5" dirty="0">
                <a:latin typeface="Arial"/>
                <a:cs typeface="Arial"/>
              </a:rPr>
              <a:t>l</a:t>
            </a:r>
            <a:r>
              <a:rPr lang="de-DE" spc="-10" dirty="0">
                <a:latin typeface="Arial"/>
                <a:cs typeface="Arial"/>
              </a:rPr>
              <a:t>g</a:t>
            </a:r>
            <a:r>
              <a:rPr lang="de-DE" spc="5" dirty="0">
                <a:latin typeface="Arial"/>
                <a:cs typeface="Arial"/>
              </a:rPr>
              <a:t>e</a:t>
            </a:r>
            <a:r>
              <a:rPr lang="de-DE" spc="-10" dirty="0">
                <a:latin typeface="Arial"/>
                <a:cs typeface="Arial"/>
              </a:rPr>
              <a:t>n</a:t>
            </a:r>
            <a:r>
              <a:rPr lang="de-DE" spc="5" dirty="0">
                <a:latin typeface="Arial"/>
                <a:cs typeface="Arial"/>
              </a:rPr>
              <a:t>d</a:t>
            </a:r>
            <a:r>
              <a:rPr lang="de-DE" dirty="0">
                <a:latin typeface="Arial"/>
                <a:cs typeface="Arial"/>
              </a:rPr>
              <a:t>e</a:t>
            </a:r>
            <a:r>
              <a:rPr lang="de-DE" spc="-5" dirty="0">
                <a:latin typeface="Arial"/>
                <a:cs typeface="Arial"/>
              </a:rPr>
              <a:t> </a:t>
            </a:r>
            <a:r>
              <a:rPr lang="de-DE" dirty="0">
                <a:latin typeface="Arial"/>
                <a:cs typeface="Arial"/>
              </a:rPr>
              <a:t>Fr</a:t>
            </a:r>
            <a:r>
              <a:rPr lang="de-DE" spc="-10" dirty="0">
                <a:latin typeface="Arial"/>
                <a:cs typeface="Arial"/>
              </a:rPr>
              <a:t>agen:</a:t>
            </a:r>
            <a:endParaRPr lang="de-DE" dirty="0">
              <a:latin typeface="Arial"/>
              <a:cs typeface="Arial"/>
            </a:endParaRPr>
          </a:p>
        </p:txBody>
      </p:sp>
      <p:sp>
        <p:nvSpPr>
          <p:cNvPr id="20" name="object 15"/>
          <p:cNvSpPr txBox="1"/>
          <p:nvPr/>
        </p:nvSpPr>
        <p:spPr>
          <a:xfrm>
            <a:off x="1066800" y="1896042"/>
            <a:ext cx="5571490" cy="1710725"/>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31750" algn="r">
              <a:lnSpc>
                <a:spcPct val="100000"/>
              </a:lnSpc>
            </a:pPr>
            <a:endParaRPr sz="1800" dirty="0">
              <a:latin typeface="Arial"/>
              <a:cs typeface="Arial"/>
            </a:endParaRPr>
          </a:p>
          <a:p>
            <a:pPr marL="1035685" indent="-342900">
              <a:spcBef>
                <a:spcPts val="1195"/>
              </a:spcBef>
              <a:buFont typeface="+mj-lt"/>
              <a:buAutoNum type="arabicPeriod"/>
            </a:pPr>
            <a:r>
              <a:rPr lang="de-DE" dirty="0" smtClean="0">
                <a:latin typeface="Arial"/>
                <a:cs typeface="Arial"/>
              </a:rPr>
              <a:t>Was </a:t>
            </a:r>
            <a:r>
              <a:rPr lang="de-DE" dirty="0">
                <a:latin typeface="Arial"/>
                <a:cs typeface="Arial"/>
              </a:rPr>
              <a:t>hast du seit dem letzten Mal geschafft</a:t>
            </a:r>
            <a:r>
              <a:rPr lang="de-DE" dirty="0" smtClean="0">
                <a:latin typeface="Arial"/>
                <a:cs typeface="Arial"/>
              </a:rPr>
              <a:t>?</a:t>
            </a:r>
          </a:p>
          <a:p>
            <a:pPr marL="1035685" indent="-342900">
              <a:spcBef>
                <a:spcPts val="1195"/>
              </a:spcBef>
              <a:buFont typeface="+mj-lt"/>
              <a:buAutoNum type="arabicPeriod"/>
            </a:pPr>
            <a:r>
              <a:rPr lang="de-DE" dirty="0" smtClean="0">
                <a:latin typeface="Arial"/>
                <a:cs typeface="Arial"/>
              </a:rPr>
              <a:t>W</a:t>
            </a:r>
            <a:r>
              <a:rPr sz="1800" dirty="0" smtClean="0">
                <a:latin typeface="Arial"/>
                <a:cs typeface="Arial"/>
              </a:rPr>
              <a:t>as</a:t>
            </a:r>
            <a:r>
              <a:rPr sz="1800" spc="-5" dirty="0" smtClean="0">
                <a:latin typeface="Arial"/>
                <a:cs typeface="Arial"/>
              </a:rPr>
              <a:t> </a:t>
            </a:r>
            <a:r>
              <a:rPr sz="1800" dirty="0">
                <a:latin typeface="Arial"/>
                <a:cs typeface="Arial"/>
              </a:rPr>
              <a:t>wirst</a:t>
            </a:r>
            <a:r>
              <a:rPr sz="1800" spc="-5" dirty="0">
                <a:latin typeface="Arial"/>
                <a:cs typeface="Arial"/>
              </a:rPr>
              <a:t> </a:t>
            </a:r>
            <a:r>
              <a:rPr sz="1800" dirty="0">
                <a:latin typeface="Arial"/>
                <a:cs typeface="Arial"/>
              </a:rPr>
              <a:t>du</a:t>
            </a:r>
            <a:r>
              <a:rPr sz="1800" spc="-5" dirty="0">
                <a:latin typeface="Arial"/>
                <a:cs typeface="Arial"/>
              </a:rPr>
              <a:t> </a:t>
            </a:r>
            <a:r>
              <a:rPr sz="1800" dirty="0">
                <a:latin typeface="Arial"/>
                <a:cs typeface="Arial"/>
              </a:rPr>
              <a:t>bis</a:t>
            </a:r>
            <a:r>
              <a:rPr sz="1800" spc="-5" dirty="0">
                <a:latin typeface="Arial"/>
                <a:cs typeface="Arial"/>
              </a:rPr>
              <a:t> </a:t>
            </a:r>
            <a:r>
              <a:rPr sz="1800" dirty="0">
                <a:latin typeface="Arial"/>
                <a:cs typeface="Arial"/>
              </a:rPr>
              <a:t>zum</a:t>
            </a:r>
            <a:r>
              <a:rPr sz="1800" spc="-5" dirty="0">
                <a:latin typeface="Arial"/>
                <a:cs typeface="Arial"/>
              </a:rPr>
              <a:t> </a:t>
            </a:r>
            <a:r>
              <a:rPr sz="1800" dirty="0" err="1">
                <a:latin typeface="Arial"/>
                <a:cs typeface="Arial"/>
              </a:rPr>
              <a:t>nächsten</a:t>
            </a:r>
            <a:r>
              <a:rPr sz="1800" spc="-5" dirty="0">
                <a:latin typeface="Arial"/>
                <a:cs typeface="Arial"/>
              </a:rPr>
              <a:t> </a:t>
            </a:r>
            <a:r>
              <a:rPr lang="de-DE" dirty="0">
                <a:latin typeface="Arial"/>
                <a:cs typeface="Arial"/>
              </a:rPr>
              <a:t>M</a:t>
            </a:r>
            <a:r>
              <a:rPr sz="1800" dirty="0" smtClean="0">
                <a:latin typeface="Arial"/>
                <a:cs typeface="Arial"/>
              </a:rPr>
              <a:t>al</a:t>
            </a:r>
            <a:r>
              <a:rPr sz="1800" spc="-5" dirty="0" smtClean="0">
                <a:latin typeface="Arial"/>
                <a:cs typeface="Arial"/>
              </a:rPr>
              <a:t> </a:t>
            </a:r>
            <a:r>
              <a:rPr sz="1800" dirty="0">
                <a:latin typeface="Arial"/>
                <a:cs typeface="Arial"/>
              </a:rPr>
              <a:t>tun?</a:t>
            </a:r>
          </a:p>
          <a:p>
            <a:pPr marL="1033780" indent="-342900">
              <a:lnSpc>
                <a:spcPct val="100000"/>
              </a:lnSpc>
              <a:spcBef>
                <a:spcPts val="490"/>
              </a:spcBef>
              <a:buFont typeface="+mj-lt"/>
              <a:buAutoNum type="arabicPeriod"/>
            </a:pPr>
            <a:r>
              <a:rPr sz="1800" spc="-70" dirty="0" smtClean="0">
                <a:latin typeface="Arial"/>
                <a:cs typeface="Arial"/>
              </a:rPr>
              <a:t>W</a:t>
            </a:r>
            <a:r>
              <a:rPr sz="1800" dirty="0" smtClean="0">
                <a:latin typeface="Arial"/>
                <a:cs typeface="Arial"/>
              </a:rPr>
              <a:t>as</a:t>
            </a:r>
            <a:r>
              <a:rPr sz="1800" spc="-10" dirty="0" smtClean="0">
                <a:latin typeface="Arial"/>
                <a:cs typeface="Arial"/>
              </a:rPr>
              <a:t> </a:t>
            </a:r>
            <a:r>
              <a:rPr sz="1800" dirty="0">
                <a:latin typeface="Arial"/>
                <a:cs typeface="Arial"/>
              </a:rPr>
              <a:t>behindert</a:t>
            </a:r>
            <a:r>
              <a:rPr sz="1800" spc="-10" dirty="0">
                <a:latin typeface="Arial"/>
                <a:cs typeface="Arial"/>
              </a:rPr>
              <a:t> </a:t>
            </a:r>
            <a:r>
              <a:rPr sz="1800" dirty="0">
                <a:latin typeface="Arial"/>
                <a:cs typeface="Arial"/>
              </a:rPr>
              <a:t>dich</a:t>
            </a:r>
            <a:r>
              <a:rPr sz="1800" spc="-10" dirty="0">
                <a:latin typeface="Arial"/>
                <a:cs typeface="Arial"/>
              </a:rPr>
              <a:t> </a:t>
            </a:r>
            <a:r>
              <a:rPr sz="1800" dirty="0" err="1">
                <a:latin typeface="Arial"/>
                <a:cs typeface="Arial"/>
              </a:rPr>
              <a:t>beim</a:t>
            </a:r>
            <a:r>
              <a:rPr sz="1800" spc="-10" dirty="0">
                <a:latin typeface="Arial"/>
                <a:cs typeface="Arial"/>
              </a:rPr>
              <a:t> </a:t>
            </a:r>
            <a:r>
              <a:rPr lang="de-DE" dirty="0">
                <a:latin typeface="Arial"/>
                <a:cs typeface="Arial"/>
              </a:rPr>
              <a:t>V</a:t>
            </a:r>
            <a:r>
              <a:rPr sz="1800" dirty="0" err="1" smtClean="0">
                <a:latin typeface="Arial"/>
                <a:cs typeface="Arial"/>
              </a:rPr>
              <a:t>orwärtskommen</a:t>
            </a:r>
            <a:endParaRPr sz="1800" dirty="0">
              <a:latin typeface="Arial"/>
              <a:cs typeface="Arial"/>
            </a:endParaRPr>
          </a:p>
          <a:p>
            <a:pPr>
              <a:lnSpc>
                <a:spcPts val="1800"/>
              </a:lnSpc>
            </a:pPr>
            <a:endParaRPr sz="1800" dirty="0"/>
          </a:p>
        </p:txBody>
      </p:sp>
      <p:sp>
        <p:nvSpPr>
          <p:cNvPr id="21" name="object 3"/>
          <p:cNvSpPr txBox="1"/>
          <p:nvPr/>
        </p:nvSpPr>
        <p:spPr>
          <a:xfrm>
            <a:off x="457200" y="3282950"/>
            <a:ext cx="8686800" cy="1918474"/>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ts val="1200"/>
              </a:lnSpc>
              <a:spcBef>
                <a:spcPts val="24"/>
              </a:spcBef>
              <a:buFont typeface="Arial"/>
              <a:buChar char="•"/>
            </a:pPr>
            <a:endParaRPr sz="1200" dirty="0"/>
          </a:p>
          <a:p>
            <a:pPr marL="193675" indent="-180975">
              <a:lnSpc>
                <a:spcPct val="100000"/>
              </a:lnSpc>
              <a:buFont typeface="Arial"/>
              <a:buChar char="•"/>
              <a:tabLst>
                <a:tab pos="194310" algn="l"/>
              </a:tabLst>
            </a:pPr>
            <a:r>
              <a:rPr sz="1800" spc="-5" dirty="0" err="1" smtClean="0">
                <a:latin typeface="Arial"/>
                <a:cs typeface="Arial"/>
              </a:rPr>
              <a:t>Z</a:t>
            </a:r>
            <a:r>
              <a:rPr sz="1800" dirty="0" err="1" smtClean="0">
                <a:latin typeface="Arial"/>
                <a:cs typeface="Arial"/>
              </a:rPr>
              <a:t>iel</a:t>
            </a:r>
            <a:r>
              <a:rPr lang="de-DE" sz="1800" dirty="0" smtClean="0">
                <a:latin typeface="Arial"/>
                <a:cs typeface="Arial"/>
              </a:rPr>
              <a:t> ist die </a:t>
            </a:r>
            <a:r>
              <a:rPr sz="1800" dirty="0" err="1" smtClean="0">
                <a:latin typeface="Arial"/>
                <a:cs typeface="Arial"/>
              </a:rPr>
              <a:t>Abstimmung</a:t>
            </a:r>
            <a:r>
              <a:rPr sz="1800" spc="-5" dirty="0" smtClean="0">
                <a:latin typeface="Arial"/>
                <a:cs typeface="Arial"/>
              </a:rPr>
              <a:t> </a:t>
            </a:r>
            <a:r>
              <a:rPr sz="1800" dirty="0">
                <a:latin typeface="Arial"/>
                <a:cs typeface="Arial"/>
              </a:rPr>
              <a:t>im</a:t>
            </a:r>
            <a:r>
              <a:rPr sz="1800" spc="-35" dirty="0">
                <a:latin typeface="Arial"/>
                <a:cs typeface="Arial"/>
              </a:rPr>
              <a:t> </a:t>
            </a:r>
            <a:r>
              <a:rPr sz="1800" spc="-200" dirty="0">
                <a:latin typeface="Arial"/>
                <a:cs typeface="Arial"/>
              </a:rPr>
              <a:t>T</a:t>
            </a:r>
            <a:r>
              <a:rPr sz="1800" dirty="0">
                <a:latin typeface="Arial"/>
                <a:cs typeface="Arial"/>
              </a:rPr>
              <a:t>eam,</a:t>
            </a:r>
            <a:r>
              <a:rPr sz="1800" spc="-5" dirty="0">
                <a:latin typeface="Arial"/>
                <a:cs typeface="Arial"/>
              </a:rPr>
              <a:t> </a:t>
            </a:r>
            <a:r>
              <a:rPr sz="1800" dirty="0" err="1">
                <a:latin typeface="Arial"/>
                <a:cs typeface="Arial"/>
              </a:rPr>
              <a:t>nicht</a:t>
            </a:r>
            <a:r>
              <a:rPr sz="1800" spc="-5" dirty="0">
                <a:latin typeface="Arial"/>
                <a:cs typeface="Arial"/>
              </a:rPr>
              <a:t> </a:t>
            </a:r>
            <a:r>
              <a:rPr lang="de-DE" sz="1800" spc="-5" dirty="0" smtClean="0">
                <a:latin typeface="Arial"/>
                <a:cs typeface="Arial"/>
              </a:rPr>
              <a:t>die </a:t>
            </a:r>
            <a:r>
              <a:rPr sz="1800" dirty="0" err="1" smtClean="0">
                <a:latin typeface="Arial"/>
                <a:cs typeface="Arial"/>
              </a:rPr>
              <a:t>Problemlösung</a:t>
            </a:r>
            <a:endParaRPr lang="de-DE" sz="1800" dirty="0" smtClean="0">
              <a:latin typeface="Arial"/>
              <a:cs typeface="Arial"/>
            </a:endParaRPr>
          </a:p>
          <a:p>
            <a:pPr marL="193675" indent="-180975">
              <a:lnSpc>
                <a:spcPct val="100000"/>
              </a:lnSpc>
              <a:buFont typeface="Arial"/>
              <a:buChar char="•"/>
              <a:tabLst>
                <a:tab pos="194310" algn="l"/>
              </a:tabLst>
            </a:pPr>
            <a:r>
              <a:rPr lang="de-DE" dirty="0">
                <a:latin typeface="Arial"/>
                <a:cs typeface="Arial"/>
              </a:rPr>
              <a:t>Keine Statusberichte für den </a:t>
            </a:r>
            <a:r>
              <a:rPr lang="de-DE" dirty="0" err="1">
                <a:latin typeface="Arial"/>
                <a:cs typeface="Arial"/>
              </a:rPr>
              <a:t>Scrum</a:t>
            </a:r>
            <a:r>
              <a:rPr lang="de-DE" dirty="0">
                <a:latin typeface="Arial"/>
                <a:cs typeface="Arial"/>
              </a:rPr>
              <a:t>-Master, sondern Abstimmungsinformationen für die Kollegen</a:t>
            </a:r>
          </a:p>
          <a:p>
            <a:pPr marL="193675" indent="-180975">
              <a:lnSpc>
                <a:spcPct val="100000"/>
              </a:lnSpc>
              <a:buFont typeface="Arial"/>
              <a:buChar char="•"/>
              <a:tabLst>
                <a:tab pos="194310" algn="l"/>
              </a:tabLst>
            </a:pPr>
            <a:r>
              <a:rPr lang="de-DE" dirty="0">
                <a:latin typeface="Arial"/>
                <a:cs typeface="Arial"/>
              </a:rPr>
              <a:t>Weiterführende Diskussionen werden im Anschluss geführt</a:t>
            </a:r>
          </a:p>
          <a:p>
            <a:pPr marL="193675" indent="-180975">
              <a:lnSpc>
                <a:spcPct val="100000"/>
              </a:lnSpc>
              <a:spcBef>
                <a:spcPts val="430"/>
              </a:spcBef>
              <a:buFont typeface="Arial"/>
              <a:buChar char="•"/>
              <a:tabLst>
                <a:tab pos="194310" algn="l"/>
              </a:tabLst>
            </a:pPr>
            <a:r>
              <a:rPr sz="1800" spc="-5" dirty="0" err="1" smtClean="0">
                <a:latin typeface="Arial"/>
                <a:cs typeface="Arial"/>
              </a:rPr>
              <a:t>A</a:t>
            </a:r>
            <a:r>
              <a:rPr sz="1800" dirty="0" err="1" smtClean="0">
                <a:latin typeface="Arial"/>
                <a:cs typeface="Arial"/>
              </a:rPr>
              <a:t>lle</a:t>
            </a:r>
            <a:r>
              <a:rPr sz="1800" spc="-5" dirty="0" smtClean="0">
                <a:latin typeface="Arial"/>
                <a:cs typeface="Arial"/>
              </a:rPr>
              <a:t> </a:t>
            </a:r>
            <a:r>
              <a:rPr sz="1800" dirty="0" err="1">
                <a:latin typeface="Arial"/>
                <a:cs typeface="Arial"/>
              </a:rPr>
              <a:t>sind</a:t>
            </a:r>
            <a:r>
              <a:rPr sz="1800" spc="-5" dirty="0">
                <a:latin typeface="Arial"/>
                <a:cs typeface="Arial"/>
              </a:rPr>
              <a:t> </a:t>
            </a:r>
            <a:r>
              <a:rPr sz="1800" dirty="0" err="1" smtClean="0">
                <a:latin typeface="Arial"/>
                <a:cs typeface="Arial"/>
              </a:rPr>
              <a:t>eingeladen</a:t>
            </a:r>
            <a:r>
              <a:rPr lang="de-DE" dirty="0" smtClean="0">
                <a:latin typeface="Arial"/>
                <a:cs typeface="Arial"/>
              </a:rPr>
              <a:t>, a</a:t>
            </a:r>
            <a:r>
              <a:rPr sz="1800" dirty="0" err="1" smtClean="0">
                <a:latin typeface="Arial"/>
                <a:cs typeface="Arial"/>
              </a:rPr>
              <a:t>ber</a:t>
            </a:r>
            <a:r>
              <a:rPr sz="1800" spc="-5" dirty="0" smtClean="0">
                <a:latin typeface="Arial"/>
                <a:cs typeface="Arial"/>
              </a:rPr>
              <a:t> </a:t>
            </a:r>
            <a:r>
              <a:rPr sz="1800" dirty="0">
                <a:latin typeface="Arial"/>
                <a:cs typeface="Arial"/>
              </a:rPr>
              <a:t>nur</a:t>
            </a:r>
            <a:r>
              <a:rPr sz="1800" spc="-40" dirty="0">
                <a:latin typeface="Arial"/>
                <a:cs typeface="Arial"/>
              </a:rPr>
              <a:t> </a:t>
            </a:r>
            <a:r>
              <a:rPr sz="1800" spc="-200" dirty="0">
                <a:latin typeface="Arial"/>
                <a:cs typeface="Arial"/>
              </a:rPr>
              <a:t>T</a:t>
            </a:r>
            <a:r>
              <a:rPr sz="1800" dirty="0">
                <a:latin typeface="Arial"/>
                <a:cs typeface="Arial"/>
              </a:rPr>
              <a:t>eam-Mitglieder</a:t>
            </a:r>
            <a:r>
              <a:rPr sz="1800" spc="-15" dirty="0">
                <a:latin typeface="Arial"/>
                <a:cs typeface="Arial"/>
              </a:rPr>
              <a:t> </a:t>
            </a:r>
            <a:r>
              <a:rPr sz="1800" dirty="0">
                <a:latin typeface="Arial"/>
                <a:cs typeface="Arial"/>
              </a:rPr>
              <a:t>und</a:t>
            </a:r>
            <a:r>
              <a:rPr sz="1800" spc="-5" dirty="0">
                <a:latin typeface="Arial"/>
                <a:cs typeface="Arial"/>
              </a:rPr>
              <a:t> </a:t>
            </a:r>
            <a:r>
              <a:rPr sz="1800" dirty="0">
                <a:latin typeface="Arial"/>
                <a:cs typeface="Arial"/>
              </a:rPr>
              <a:t>der</a:t>
            </a:r>
            <a:r>
              <a:rPr sz="1800" spc="-5" dirty="0">
                <a:latin typeface="Arial"/>
                <a:cs typeface="Arial"/>
              </a:rPr>
              <a:t> </a:t>
            </a:r>
            <a:r>
              <a:rPr sz="1800" dirty="0">
                <a:latin typeface="Arial"/>
                <a:cs typeface="Arial"/>
              </a:rPr>
              <a:t>Scrum-Master</a:t>
            </a:r>
            <a:r>
              <a:rPr sz="1800" spc="-5" dirty="0">
                <a:latin typeface="Arial"/>
                <a:cs typeface="Arial"/>
              </a:rPr>
              <a:t> </a:t>
            </a:r>
            <a:r>
              <a:rPr sz="1800" dirty="0">
                <a:latin typeface="Arial"/>
                <a:cs typeface="Arial"/>
              </a:rPr>
              <a:t>dürfen</a:t>
            </a:r>
            <a:r>
              <a:rPr sz="1800" spc="-5" dirty="0">
                <a:latin typeface="Arial"/>
                <a:cs typeface="Arial"/>
              </a:rPr>
              <a:t> </a:t>
            </a:r>
            <a:r>
              <a:rPr sz="1800" dirty="0">
                <a:latin typeface="Arial"/>
                <a:cs typeface="Arial"/>
              </a:rPr>
              <a:t>reden</a:t>
            </a:r>
          </a:p>
          <a:p>
            <a:pPr marL="193675" indent="-180975">
              <a:lnSpc>
                <a:spcPct val="100000"/>
              </a:lnSpc>
              <a:spcBef>
                <a:spcPts val="430"/>
              </a:spcBef>
              <a:buFont typeface="Arial"/>
              <a:buChar char="•"/>
              <a:tabLst>
                <a:tab pos="194310" algn="l"/>
              </a:tabLst>
            </a:pPr>
            <a:r>
              <a:rPr sz="1800" dirty="0">
                <a:latin typeface="Arial"/>
                <a:cs typeface="Arial"/>
              </a:rPr>
              <a:t>Die</a:t>
            </a:r>
            <a:r>
              <a:rPr sz="1800" spc="-10" dirty="0">
                <a:latin typeface="Arial"/>
                <a:cs typeface="Arial"/>
              </a:rPr>
              <a:t> </a:t>
            </a:r>
            <a:r>
              <a:rPr sz="1800" dirty="0">
                <a:latin typeface="Arial"/>
                <a:cs typeface="Arial"/>
              </a:rPr>
              <a:t>Hindernisliste</a:t>
            </a:r>
            <a:r>
              <a:rPr sz="1800" spc="-10" dirty="0">
                <a:latin typeface="Arial"/>
                <a:cs typeface="Arial"/>
              </a:rPr>
              <a:t> </a:t>
            </a:r>
            <a:r>
              <a:rPr sz="1800" dirty="0" err="1">
                <a:latin typeface="Arial"/>
                <a:cs typeface="Arial"/>
              </a:rPr>
              <a:t>wird</a:t>
            </a:r>
            <a:r>
              <a:rPr sz="1800" spc="-10" dirty="0">
                <a:latin typeface="Arial"/>
                <a:cs typeface="Arial"/>
              </a:rPr>
              <a:t> </a:t>
            </a:r>
            <a:r>
              <a:rPr lang="de-DE" sz="1800" spc="-10" dirty="0" smtClean="0">
                <a:latin typeface="Arial"/>
                <a:cs typeface="Arial"/>
              </a:rPr>
              <a:t>ggfs. </a:t>
            </a:r>
            <a:r>
              <a:rPr sz="1800" dirty="0" err="1" smtClean="0">
                <a:latin typeface="Arial"/>
                <a:cs typeface="Arial"/>
              </a:rPr>
              <a:t>aufgefüllt</a:t>
            </a:r>
            <a:endParaRPr sz="1800" dirty="0">
              <a:latin typeface="Arial"/>
              <a:cs typeface="Arial"/>
            </a:endParaRPr>
          </a:p>
        </p:txBody>
      </p:sp>
    </p:spTree>
    <p:extLst>
      <p:ext uri="{BB962C8B-B14F-4D97-AF65-F5344CB8AC3E}">
        <p14:creationId xmlns:p14="http://schemas.microsoft.com/office/powerpoint/2010/main" val="4145816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3"/>
          <p:cNvSpPr txBox="1"/>
          <p:nvPr/>
        </p:nvSpPr>
        <p:spPr>
          <a:xfrm>
            <a:off x="687395" y="692150"/>
            <a:ext cx="7287895" cy="1815882"/>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190500" algn="l"/>
              </a:tabLst>
            </a:pPr>
            <a:r>
              <a:rPr lang="de-DE" sz="1800" b="1" spc="-5" dirty="0" smtClean="0">
                <a:latin typeface="Arial"/>
                <a:cs typeface="Arial"/>
              </a:rPr>
              <a:t>Sprint</a:t>
            </a:r>
          </a:p>
          <a:p>
            <a:pPr marL="12700">
              <a:lnSpc>
                <a:spcPct val="100000"/>
              </a:lnSpc>
              <a:tabLst>
                <a:tab pos="190500" algn="l"/>
              </a:tabLst>
            </a:pPr>
            <a:endParaRPr lang="de-DE" sz="1800" b="1" spc="-5" dirty="0" smtClean="0">
              <a:latin typeface="Arial"/>
              <a:cs typeface="Arial"/>
            </a:endParaRPr>
          </a:p>
          <a:p>
            <a:pPr marL="189865" indent="-177165">
              <a:lnSpc>
                <a:spcPct val="100000"/>
              </a:lnSpc>
              <a:buFont typeface="Arial"/>
              <a:buChar char="•"/>
              <a:tabLst>
                <a:tab pos="190500" algn="l"/>
              </a:tabLst>
            </a:pPr>
            <a:r>
              <a:rPr sz="1800" dirty="0" err="1" smtClean="0">
                <a:latin typeface="Arial"/>
                <a:cs typeface="Arial"/>
              </a:rPr>
              <a:t>Serien</a:t>
            </a:r>
            <a:r>
              <a:rPr sz="1800" spc="-5" dirty="0" smtClean="0">
                <a:latin typeface="Arial"/>
                <a:cs typeface="Arial"/>
              </a:rPr>
              <a:t> </a:t>
            </a:r>
            <a:r>
              <a:rPr sz="1800" dirty="0">
                <a:latin typeface="Arial"/>
                <a:cs typeface="Arial"/>
              </a:rPr>
              <a:t>von</a:t>
            </a:r>
            <a:r>
              <a:rPr sz="1800" spc="-5" dirty="0">
                <a:latin typeface="Arial"/>
                <a:cs typeface="Arial"/>
              </a:rPr>
              <a:t> </a:t>
            </a:r>
            <a:r>
              <a:rPr sz="1800" dirty="0" smtClean="0">
                <a:latin typeface="Arial"/>
                <a:cs typeface="Arial"/>
              </a:rPr>
              <a:t>Sprints</a:t>
            </a:r>
            <a:r>
              <a:rPr lang="de-DE" sz="1800" dirty="0" smtClean="0">
                <a:latin typeface="Arial"/>
                <a:cs typeface="Arial"/>
              </a:rPr>
              <a:t> bringen ein </a:t>
            </a:r>
            <a:r>
              <a:rPr lang="de-DE" sz="1800" dirty="0" err="1" smtClean="0">
                <a:latin typeface="Arial"/>
                <a:cs typeface="Arial"/>
              </a:rPr>
              <a:t>Scrum</a:t>
            </a:r>
            <a:r>
              <a:rPr lang="de-DE" sz="1800" dirty="0" smtClean="0">
                <a:latin typeface="Arial"/>
                <a:cs typeface="Arial"/>
              </a:rPr>
              <a:t>-Projekt</a:t>
            </a:r>
            <a:r>
              <a:rPr sz="1800" spc="-5" dirty="0" smtClean="0">
                <a:latin typeface="Arial"/>
                <a:cs typeface="Arial"/>
              </a:rPr>
              <a:t> </a:t>
            </a:r>
            <a:r>
              <a:rPr sz="1800" dirty="0">
                <a:latin typeface="Arial"/>
                <a:cs typeface="Arial"/>
              </a:rPr>
              <a:t>iterativ</a:t>
            </a:r>
            <a:r>
              <a:rPr sz="1800" spc="-5" dirty="0">
                <a:latin typeface="Arial"/>
                <a:cs typeface="Arial"/>
              </a:rPr>
              <a:t> </a:t>
            </a:r>
            <a:r>
              <a:rPr sz="1800" dirty="0">
                <a:latin typeface="Arial"/>
                <a:cs typeface="Arial"/>
              </a:rPr>
              <a:t>voran</a:t>
            </a:r>
          </a:p>
          <a:p>
            <a:pPr marL="189865" indent="-177165">
              <a:lnSpc>
                <a:spcPct val="100000"/>
              </a:lnSpc>
              <a:spcBef>
                <a:spcPts val="430"/>
              </a:spcBef>
              <a:buFont typeface="Arial"/>
              <a:buChar char="•"/>
              <a:tabLst>
                <a:tab pos="190500" algn="l"/>
              </a:tabLst>
            </a:pPr>
            <a:r>
              <a:rPr sz="1800" dirty="0">
                <a:latin typeface="Arial"/>
                <a:cs typeface="Arial"/>
              </a:rPr>
              <a:t>Die</a:t>
            </a:r>
            <a:r>
              <a:rPr sz="1800" spc="-5" dirty="0">
                <a:latin typeface="Arial"/>
                <a:cs typeface="Arial"/>
              </a:rPr>
              <a:t> </a:t>
            </a:r>
            <a:r>
              <a:rPr sz="1800" dirty="0">
                <a:latin typeface="Arial"/>
                <a:cs typeface="Arial"/>
              </a:rPr>
              <a:t>typische</a:t>
            </a:r>
            <a:r>
              <a:rPr sz="1800" spc="-5" dirty="0">
                <a:latin typeface="Arial"/>
                <a:cs typeface="Arial"/>
              </a:rPr>
              <a:t> </a:t>
            </a:r>
            <a:r>
              <a:rPr sz="1800" dirty="0">
                <a:latin typeface="Arial"/>
                <a:cs typeface="Arial"/>
              </a:rPr>
              <a:t>Sprintdauer</a:t>
            </a:r>
            <a:r>
              <a:rPr sz="1800" spc="-15" dirty="0">
                <a:latin typeface="Arial"/>
                <a:cs typeface="Arial"/>
              </a:rPr>
              <a:t> </a:t>
            </a:r>
            <a:r>
              <a:rPr sz="1800" dirty="0" err="1">
                <a:latin typeface="Arial"/>
                <a:cs typeface="Arial"/>
              </a:rPr>
              <a:t>beträgt</a:t>
            </a:r>
            <a:r>
              <a:rPr sz="1800" spc="-5" dirty="0">
                <a:latin typeface="Arial"/>
                <a:cs typeface="Arial"/>
              </a:rPr>
              <a:t> </a:t>
            </a:r>
            <a:r>
              <a:rPr lang="de-DE" sz="1800" dirty="0" smtClean="0">
                <a:latin typeface="Arial"/>
                <a:cs typeface="Arial"/>
              </a:rPr>
              <a:t>max. 30 Tage</a:t>
            </a:r>
            <a:endParaRPr sz="1800" dirty="0">
              <a:latin typeface="Arial"/>
              <a:cs typeface="Arial"/>
            </a:endParaRPr>
          </a:p>
          <a:p>
            <a:pPr marL="189865" indent="-177165">
              <a:lnSpc>
                <a:spcPct val="100000"/>
              </a:lnSpc>
              <a:spcBef>
                <a:spcPts val="430"/>
              </a:spcBef>
              <a:buFont typeface="Arial"/>
              <a:buChar char="•"/>
              <a:tabLst>
                <a:tab pos="190500" algn="l"/>
              </a:tabLst>
            </a:pPr>
            <a:r>
              <a:rPr sz="1800" dirty="0">
                <a:latin typeface="Arial"/>
                <a:cs typeface="Arial"/>
              </a:rPr>
              <a:t>Das</a:t>
            </a:r>
            <a:r>
              <a:rPr sz="1800" spc="-5" dirty="0">
                <a:latin typeface="Arial"/>
                <a:cs typeface="Arial"/>
              </a:rPr>
              <a:t> </a:t>
            </a:r>
            <a:r>
              <a:rPr sz="1800" dirty="0">
                <a:latin typeface="Arial"/>
                <a:cs typeface="Arial"/>
              </a:rPr>
              <a:t>Produkt</a:t>
            </a:r>
            <a:r>
              <a:rPr sz="1800" spc="-5" dirty="0">
                <a:latin typeface="Arial"/>
                <a:cs typeface="Arial"/>
              </a:rPr>
              <a:t> </a:t>
            </a:r>
            <a:r>
              <a:rPr sz="1800" dirty="0">
                <a:latin typeface="Arial"/>
                <a:cs typeface="Arial"/>
              </a:rPr>
              <a:t>wird</a:t>
            </a:r>
            <a:r>
              <a:rPr sz="1800" spc="-5" dirty="0">
                <a:latin typeface="Arial"/>
                <a:cs typeface="Arial"/>
              </a:rPr>
              <a:t> </a:t>
            </a:r>
            <a:r>
              <a:rPr sz="1800" dirty="0">
                <a:latin typeface="Arial"/>
                <a:cs typeface="Arial"/>
              </a:rPr>
              <a:t>während</a:t>
            </a:r>
            <a:r>
              <a:rPr sz="1800" spc="-15" dirty="0">
                <a:latin typeface="Arial"/>
                <a:cs typeface="Arial"/>
              </a:rPr>
              <a:t> </a:t>
            </a:r>
            <a:r>
              <a:rPr sz="1800" dirty="0">
                <a:latin typeface="Arial"/>
                <a:cs typeface="Arial"/>
              </a:rPr>
              <a:t>des</a:t>
            </a:r>
            <a:r>
              <a:rPr sz="1800" spc="-5" dirty="0">
                <a:latin typeface="Arial"/>
                <a:cs typeface="Arial"/>
              </a:rPr>
              <a:t> </a:t>
            </a:r>
            <a:r>
              <a:rPr sz="1800" dirty="0">
                <a:latin typeface="Arial"/>
                <a:cs typeface="Arial"/>
              </a:rPr>
              <a:t>Sprints</a:t>
            </a:r>
            <a:r>
              <a:rPr sz="1800" spc="-5" dirty="0">
                <a:latin typeface="Arial"/>
                <a:cs typeface="Arial"/>
              </a:rPr>
              <a:t> </a:t>
            </a:r>
            <a:r>
              <a:rPr sz="1800" dirty="0">
                <a:latin typeface="Arial"/>
                <a:cs typeface="Arial"/>
              </a:rPr>
              <a:t>entworfen,</a:t>
            </a:r>
            <a:r>
              <a:rPr sz="1800" spc="-5" dirty="0">
                <a:latin typeface="Arial"/>
                <a:cs typeface="Arial"/>
              </a:rPr>
              <a:t> </a:t>
            </a:r>
            <a:r>
              <a:rPr sz="1800" dirty="0">
                <a:latin typeface="Arial"/>
                <a:cs typeface="Arial"/>
              </a:rPr>
              <a:t>kodiert</a:t>
            </a:r>
            <a:r>
              <a:rPr sz="1800" spc="-5" dirty="0">
                <a:latin typeface="Arial"/>
                <a:cs typeface="Arial"/>
              </a:rPr>
              <a:t> </a:t>
            </a:r>
            <a:r>
              <a:rPr sz="1800" dirty="0">
                <a:latin typeface="Arial"/>
                <a:cs typeface="Arial"/>
              </a:rPr>
              <a:t>und</a:t>
            </a:r>
            <a:r>
              <a:rPr sz="1800" spc="-5" dirty="0">
                <a:latin typeface="Arial"/>
                <a:cs typeface="Arial"/>
              </a:rPr>
              <a:t> </a:t>
            </a:r>
            <a:r>
              <a:rPr sz="1800" dirty="0">
                <a:latin typeface="Arial"/>
                <a:cs typeface="Arial"/>
              </a:rPr>
              <a:t>getestet</a:t>
            </a:r>
          </a:p>
          <a:p>
            <a:pPr marL="189865" indent="-177165">
              <a:lnSpc>
                <a:spcPct val="100000"/>
              </a:lnSpc>
              <a:spcBef>
                <a:spcPts val="430"/>
              </a:spcBef>
              <a:buFont typeface="Arial"/>
              <a:buChar char="•"/>
              <a:tabLst>
                <a:tab pos="190500" algn="l"/>
              </a:tabLst>
            </a:pPr>
            <a:r>
              <a:rPr sz="1800" spc="-5" dirty="0">
                <a:latin typeface="Arial"/>
                <a:cs typeface="Arial"/>
              </a:rPr>
              <a:t>A</a:t>
            </a:r>
            <a:r>
              <a:rPr sz="1800" dirty="0">
                <a:latin typeface="Arial"/>
                <a:cs typeface="Arial"/>
              </a:rPr>
              <a:t>m</a:t>
            </a:r>
            <a:r>
              <a:rPr sz="1800" spc="-5" dirty="0">
                <a:latin typeface="Arial"/>
                <a:cs typeface="Arial"/>
              </a:rPr>
              <a:t> </a:t>
            </a:r>
            <a:r>
              <a:rPr sz="1800" dirty="0">
                <a:latin typeface="Arial"/>
                <a:cs typeface="Arial"/>
              </a:rPr>
              <a:t>Ende</a:t>
            </a:r>
            <a:r>
              <a:rPr sz="1800" spc="-5" dirty="0">
                <a:latin typeface="Arial"/>
                <a:cs typeface="Arial"/>
              </a:rPr>
              <a:t> </a:t>
            </a:r>
            <a:r>
              <a:rPr sz="1800" dirty="0">
                <a:latin typeface="Arial"/>
                <a:cs typeface="Arial"/>
              </a:rPr>
              <a:t>steht</a:t>
            </a:r>
            <a:r>
              <a:rPr sz="1800" spc="-5" dirty="0">
                <a:latin typeface="Arial"/>
                <a:cs typeface="Arial"/>
              </a:rPr>
              <a:t> </a:t>
            </a:r>
            <a:r>
              <a:rPr sz="1800" dirty="0">
                <a:latin typeface="Arial"/>
                <a:cs typeface="Arial"/>
              </a:rPr>
              <a:t>ein</a:t>
            </a:r>
            <a:r>
              <a:rPr sz="1800" spc="-5" dirty="0">
                <a:latin typeface="Arial"/>
                <a:cs typeface="Arial"/>
              </a:rPr>
              <a:t> </a:t>
            </a:r>
            <a:r>
              <a:rPr sz="1800" dirty="0">
                <a:latin typeface="Arial"/>
                <a:cs typeface="Arial"/>
              </a:rPr>
              <a:t>auslieferbares</a:t>
            </a:r>
            <a:r>
              <a:rPr sz="1800" spc="-15" dirty="0">
                <a:latin typeface="Arial"/>
                <a:cs typeface="Arial"/>
              </a:rPr>
              <a:t> </a:t>
            </a:r>
            <a:r>
              <a:rPr sz="1800" dirty="0">
                <a:latin typeface="Arial"/>
                <a:cs typeface="Arial"/>
              </a:rPr>
              <a:t>Stück</a:t>
            </a:r>
            <a:r>
              <a:rPr sz="1800" spc="-5" dirty="0">
                <a:latin typeface="Arial"/>
                <a:cs typeface="Arial"/>
              </a:rPr>
              <a:t> </a:t>
            </a:r>
            <a:r>
              <a:rPr sz="1800" dirty="0">
                <a:latin typeface="Arial"/>
                <a:cs typeface="Arial"/>
              </a:rPr>
              <a:t>Software</a:t>
            </a:r>
          </a:p>
        </p:txBody>
      </p:sp>
      <p:sp>
        <p:nvSpPr>
          <p:cNvPr id="5" name="object 4"/>
          <p:cNvSpPr/>
          <p:nvPr/>
        </p:nvSpPr>
        <p:spPr>
          <a:xfrm>
            <a:off x="367096" y="3545085"/>
            <a:ext cx="1245107" cy="329945"/>
          </a:xfrm>
          <a:prstGeom prst="rect">
            <a:avLst/>
          </a:prstGeom>
          <a:blipFill>
            <a:blip r:embed="rId2"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5"/>
          <p:cNvSpPr/>
          <p:nvPr/>
        </p:nvSpPr>
        <p:spPr>
          <a:xfrm>
            <a:off x="362524" y="3540513"/>
            <a:ext cx="1254760" cy="340360"/>
          </a:xfrm>
          <a:custGeom>
            <a:avLst/>
            <a:gdLst/>
            <a:ahLst/>
            <a:cxnLst/>
            <a:rect l="l" t="t" r="r" b="b"/>
            <a:pathLst>
              <a:path w="1254760" h="340360">
                <a:moveTo>
                  <a:pt x="1200149" y="0"/>
                </a:moveTo>
                <a:lnTo>
                  <a:pt x="52239" y="487"/>
                </a:lnTo>
                <a:lnTo>
                  <a:pt x="16556" y="18652"/>
                </a:lnTo>
                <a:lnTo>
                  <a:pt x="761" y="54101"/>
                </a:lnTo>
                <a:lnTo>
                  <a:pt x="0" y="59435"/>
                </a:lnTo>
                <a:lnTo>
                  <a:pt x="0" y="280415"/>
                </a:lnTo>
                <a:lnTo>
                  <a:pt x="761" y="286511"/>
                </a:lnTo>
                <a:lnTo>
                  <a:pt x="17525" y="322325"/>
                </a:lnTo>
                <a:lnTo>
                  <a:pt x="32003" y="332231"/>
                </a:lnTo>
                <a:lnTo>
                  <a:pt x="36575" y="335279"/>
                </a:lnTo>
                <a:lnTo>
                  <a:pt x="42671" y="336803"/>
                </a:lnTo>
                <a:lnTo>
                  <a:pt x="48005" y="338327"/>
                </a:lnTo>
                <a:lnTo>
                  <a:pt x="60197" y="339851"/>
                </a:lnTo>
                <a:lnTo>
                  <a:pt x="1194815" y="339851"/>
                </a:lnTo>
                <a:lnTo>
                  <a:pt x="1214713" y="335984"/>
                </a:lnTo>
                <a:lnTo>
                  <a:pt x="1226988" y="329945"/>
                </a:lnTo>
                <a:lnTo>
                  <a:pt x="1199387" y="329945"/>
                </a:lnTo>
                <a:lnTo>
                  <a:pt x="50056" y="329153"/>
                </a:lnTo>
                <a:lnTo>
                  <a:pt x="17897" y="307057"/>
                </a:lnTo>
                <a:lnTo>
                  <a:pt x="9905" y="284987"/>
                </a:lnTo>
                <a:lnTo>
                  <a:pt x="9905" y="54101"/>
                </a:lnTo>
                <a:lnTo>
                  <a:pt x="10667" y="49529"/>
                </a:lnTo>
                <a:lnTo>
                  <a:pt x="12191" y="44195"/>
                </a:lnTo>
                <a:lnTo>
                  <a:pt x="13715" y="39623"/>
                </a:lnTo>
                <a:lnTo>
                  <a:pt x="17644" y="32683"/>
                </a:lnTo>
                <a:lnTo>
                  <a:pt x="21348" y="25158"/>
                </a:lnTo>
                <a:lnTo>
                  <a:pt x="28193" y="20573"/>
                </a:lnTo>
                <a:lnTo>
                  <a:pt x="32003" y="17525"/>
                </a:lnTo>
                <a:lnTo>
                  <a:pt x="36575" y="15239"/>
                </a:lnTo>
                <a:lnTo>
                  <a:pt x="42540" y="10286"/>
                </a:lnTo>
                <a:lnTo>
                  <a:pt x="54784" y="10286"/>
                </a:lnTo>
                <a:lnTo>
                  <a:pt x="60197" y="9143"/>
                </a:lnTo>
                <a:lnTo>
                  <a:pt x="1226312" y="9143"/>
                </a:lnTo>
                <a:lnTo>
                  <a:pt x="1225644" y="8610"/>
                </a:lnTo>
                <a:lnTo>
                  <a:pt x="1213444" y="2749"/>
                </a:lnTo>
                <a:lnTo>
                  <a:pt x="1200149" y="0"/>
                </a:lnTo>
                <a:close/>
              </a:path>
              <a:path w="1254760" h="340360">
                <a:moveTo>
                  <a:pt x="1226312" y="9143"/>
                </a:moveTo>
                <a:lnTo>
                  <a:pt x="1194815" y="9143"/>
                </a:lnTo>
                <a:lnTo>
                  <a:pt x="1200149" y="9905"/>
                </a:lnTo>
                <a:lnTo>
                  <a:pt x="1213179" y="12811"/>
                </a:lnTo>
                <a:lnTo>
                  <a:pt x="1241825" y="42153"/>
                </a:lnTo>
                <a:lnTo>
                  <a:pt x="1245107" y="60197"/>
                </a:lnTo>
                <a:lnTo>
                  <a:pt x="1245107" y="279653"/>
                </a:lnTo>
                <a:lnTo>
                  <a:pt x="1224329" y="319973"/>
                </a:lnTo>
                <a:lnTo>
                  <a:pt x="1199387" y="329945"/>
                </a:lnTo>
                <a:lnTo>
                  <a:pt x="1226988" y="329945"/>
                </a:lnTo>
                <a:lnTo>
                  <a:pt x="1237306" y="321698"/>
                </a:lnTo>
                <a:lnTo>
                  <a:pt x="1245455" y="311433"/>
                </a:lnTo>
                <a:lnTo>
                  <a:pt x="1251184" y="299378"/>
                </a:lnTo>
                <a:lnTo>
                  <a:pt x="1254251" y="285749"/>
                </a:lnTo>
                <a:lnTo>
                  <a:pt x="1254251" y="53339"/>
                </a:lnTo>
                <a:lnTo>
                  <a:pt x="1250705" y="39833"/>
                </a:lnTo>
                <a:lnTo>
                  <a:pt x="1244771" y="27655"/>
                </a:lnTo>
                <a:lnTo>
                  <a:pt x="1236252" y="17079"/>
                </a:lnTo>
                <a:lnTo>
                  <a:pt x="1226312" y="9143"/>
                </a:lnTo>
                <a:close/>
              </a:path>
              <a:path w="1254760" h="340360">
                <a:moveTo>
                  <a:pt x="54784" y="10286"/>
                </a:moveTo>
                <a:lnTo>
                  <a:pt x="42540" y="10286"/>
                </a:lnTo>
                <a:lnTo>
                  <a:pt x="52648" y="10738"/>
                </a:lnTo>
                <a:lnTo>
                  <a:pt x="54784" y="10286"/>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6"/>
          <p:cNvSpPr txBox="1"/>
          <p:nvPr/>
        </p:nvSpPr>
        <p:spPr>
          <a:xfrm>
            <a:off x="390210" y="3598165"/>
            <a:ext cx="11988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Arial"/>
                <a:cs typeface="Arial"/>
              </a:rPr>
              <a:t>Anforderungen</a:t>
            </a:r>
            <a:endParaRPr sz="1400">
              <a:latin typeface="Arial"/>
              <a:cs typeface="Arial"/>
            </a:endParaRPr>
          </a:p>
        </p:txBody>
      </p:sp>
      <p:sp>
        <p:nvSpPr>
          <p:cNvPr id="8" name="object 7"/>
          <p:cNvSpPr/>
          <p:nvPr/>
        </p:nvSpPr>
        <p:spPr>
          <a:xfrm>
            <a:off x="879922" y="4006857"/>
            <a:ext cx="1245107" cy="330707"/>
          </a:xfrm>
          <a:prstGeom prst="rect">
            <a:avLst/>
          </a:prstGeom>
          <a:blipFill>
            <a:blip r:embed="rId3"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8"/>
          <p:cNvSpPr/>
          <p:nvPr/>
        </p:nvSpPr>
        <p:spPr>
          <a:xfrm>
            <a:off x="875350" y="4002285"/>
            <a:ext cx="1254760" cy="340360"/>
          </a:xfrm>
          <a:custGeom>
            <a:avLst/>
            <a:gdLst/>
            <a:ahLst/>
            <a:cxnLst/>
            <a:rect l="l" t="t" r="r" b="b"/>
            <a:pathLst>
              <a:path w="1254760" h="340360">
                <a:moveTo>
                  <a:pt x="1194815" y="0"/>
                </a:moveTo>
                <a:lnTo>
                  <a:pt x="51760" y="684"/>
                </a:lnTo>
                <a:lnTo>
                  <a:pt x="16063" y="19196"/>
                </a:lnTo>
                <a:lnTo>
                  <a:pt x="0" y="60197"/>
                </a:lnTo>
                <a:lnTo>
                  <a:pt x="0" y="280415"/>
                </a:lnTo>
                <a:lnTo>
                  <a:pt x="12654" y="316999"/>
                </a:lnTo>
                <a:lnTo>
                  <a:pt x="48101" y="338659"/>
                </a:lnTo>
                <a:lnTo>
                  <a:pt x="60197" y="339851"/>
                </a:lnTo>
                <a:lnTo>
                  <a:pt x="1200911" y="339851"/>
                </a:lnTo>
                <a:lnTo>
                  <a:pt x="1214641" y="336149"/>
                </a:lnTo>
                <a:lnTo>
                  <a:pt x="1226868" y="330211"/>
                </a:lnTo>
                <a:lnTo>
                  <a:pt x="1227199" y="329945"/>
                </a:lnTo>
                <a:lnTo>
                  <a:pt x="1199387" y="329945"/>
                </a:lnTo>
                <a:lnTo>
                  <a:pt x="49896" y="329167"/>
                </a:lnTo>
                <a:lnTo>
                  <a:pt x="17309" y="306758"/>
                </a:lnTo>
                <a:lnTo>
                  <a:pt x="9905" y="284987"/>
                </a:lnTo>
                <a:lnTo>
                  <a:pt x="9905" y="54863"/>
                </a:lnTo>
                <a:lnTo>
                  <a:pt x="10667" y="49529"/>
                </a:lnTo>
                <a:lnTo>
                  <a:pt x="13715" y="40385"/>
                </a:lnTo>
                <a:lnTo>
                  <a:pt x="17632" y="32598"/>
                </a:lnTo>
                <a:lnTo>
                  <a:pt x="20753" y="26325"/>
                </a:lnTo>
                <a:lnTo>
                  <a:pt x="28193" y="21335"/>
                </a:lnTo>
                <a:lnTo>
                  <a:pt x="35828" y="15235"/>
                </a:lnTo>
                <a:lnTo>
                  <a:pt x="47809" y="11311"/>
                </a:lnTo>
                <a:lnTo>
                  <a:pt x="60197" y="9905"/>
                </a:lnTo>
                <a:lnTo>
                  <a:pt x="1226927" y="9905"/>
                </a:lnTo>
                <a:lnTo>
                  <a:pt x="1225859" y="9051"/>
                </a:lnTo>
                <a:lnTo>
                  <a:pt x="1213576" y="3269"/>
                </a:lnTo>
                <a:lnTo>
                  <a:pt x="1200149" y="761"/>
                </a:lnTo>
                <a:lnTo>
                  <a:pt x="1194815" y="0"/>
                </a:lnTo>
                <a:close/>
              </a:path>
              <a:path w="1254760" h="340360">
                <a:moveTo>
                  <a:pt x="1226927" y="9905"/>
                </a:moveTo>
                <a:lnTo>
                  <a:pt x="1200149" y="9905"/>
                </a:lnTo>
                <a:lnTo>
                  <a:pt x="1213594" y="13469"/>
                </a:lnTo>
                <a:lnTo>
                  <a:pt x="1225328" y="20286"/>
                </a:lnTo>
                <a:lnTo>
                  <a:pt x="1234785" y="29810"/>
                </a:lnTo>
                <a:lnTo>
                  <a:pt x="1241335" y="41512"/>
                </a:lnTo>
                <a:lnTo>
                  <a:pt x="1244345" y="54863"/>
                </a:lnTo>
                <a:lnTo>
                  <a:pt x="1244345" y="285749"/>
                </a:lnTo>
                <a:lnTo>
                  <a:pt x="1224398" y="320401"/>
                </a:lnTo>
                <a:lnTo>
                  <a:pt x="1199387" y="329945"/>
                </a:lnTo>
                <a:lnTo>
                  <a:pt x="1227199" y="329945"/>
                </a:lnTo>
                <a:lnTo>
                  <a:pt x="1237231" y="321882"/>
                </a:lnTo>
                <a:lnTo>
                  <a:pt x="1245442" y="311482"/>
                </a:lnTo>
                <a:lnTo>
                  <a:pt x="1251212" y="299331"/>
                </a:lnTo>
                <a:lnTo>
                  <a:pt x="1254251" y="285749"/>
                </a:lnTo>
                <a:lnTo>
                  <a:pt x="1254251" y="53339"/>
                </a:lnTo>
                <a:lnTo>
                  <a:pt x="1250800" y="40536"/>
                </a:lnTo>
                <a:lnTo>
                  <a:pt x="1244976" y="28236"/>
                </a:lnTo>
                <a:lnTo>
                  <a:pt x="1236494" y="17557"/>
                </a:lnTo>
                <a:lnTo>
                  <a:pt x="1226927" y="9905"/>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9"/>
          <p:cNvSpPr txBox="1"/>
          <p:nvPr/>
        </p:nvSpPr>
        <p:spPr>
          <a:xfrm>
            <a:off x="1212414" y="4060699"/>
            <a:ext cx="57975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Design</a:t>
            </a:r>
            <a:endParaRPr sz="1400">
              <a:latin typeface="Arial"/>
              <a:cs typeface="Arial"/>
            </a:endParaRPr>
          </a:p>
        </p:txBody>
      </p:sp>
      <p:sp>
        <p:nvSpPr>
          <p:cNvPr id="11" name="object 10"/>
          <p:cNvSpPr/>
          <p:nvPr/>
        </p:nvSpPr>
        <p:spPr>
          <a:xfrm>
            <a:off x="1558102" y="4465581"/>
            <a:ext cx="1409696" cy="330707"/>
          </a:xfrm>
          <a:prstGeom prst="rect">
            <a:avLst/>
          </a:prstGeom>
          <a:blipFill>
            <a:blip r:embed="rId4"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1"/>
          <p:cNvSpPr/>
          <p:nvPr/>
        </p:nvSpPr>
        <p:spPr>
          <a:xfrm>
            <a:off x="1553530" y="4461009"/>
            <a:ext cx="1419225" cy="340360"/>
          </a:xfrm>
          <a:custGeom>
            <a:avLst/>
            <a:gdLst/>
            <a:ahLst/>
            <a:cxnLst/>
            <a:rect l="l" t="t" r="r" b="b"/>
            <a:pathLst>
              <a:path w="1419225" h="340360">
                <a:moveTo>
                  <a:pt x="1359404" y="0"/>
                </a:moveTo>
                <a:lnTo>
                  <a:pt x="50738" y="989"/>
                </a:lnTo>
                <a:lnTo>
                  <a:pt x="15919" y="19018"/>
                </a:lnTo>
                <a:lnTo>
                  <a:pt x="0" y="54101"/>
                </a:lnTo>
                <a:lnTo>
                  <a:pt x="0" y="286511"/>
                </a:lnTo>
                <a:lnTo>
                  <a:pt x="22097" y="326135"/>
                </a:lnTo>
                <a:lnTo>
                  <a:pt x="59435" y="339851"/>
                </a:lnTo>
                <a:lnTo>
                  <a:pt x="1365500" y="339851"/>
                </a:lnTo>
                <a:lnTo>
                  <a:pt x="1378919" y="336434"/>
                </a:lnTo>
                <a:lnTo>
                  <a:pt x="1390697" y="330707"/>
                </a:lnTo>
                <a:lnTo>
                  <a:pt x="1358642" y="330707"/>
                </a:lnTo>
                <a:lnTo>
                  <a:pt x="49844" y="329474"/>
                </a:lnTo>
                <a:lnTo>
                  <a:pt x="17107" y="307206"/>
                </a:lnTo>
                <a:lnTo>
                  <a:pt x="9905" y="290321"/>
                </a:lnTo>
                <a:lnTo>
                  <a:pt x="9905" y="284987"/>
                </a:lnTo>
                <a:lnTo>
                  <a:pt x="9143" y="279653"/>
                </a:lnTo>
                <a:lnTo>
                  <a:pt x="9143" y="60197"/>
                </a:lnTo>
                <a:lnTo>
                  <a:pt x="10667" y="49529"/>
                </a:lnTo>
                <a:lnTo>
                  <a:pt x="11429" y="44957"/>
                </a:lnTo>
                <a:lnTo>
                  <a:pt x="13715" y="40385"/>
                </a:lnTo>
                <a:lnTo>
                  <a:pt x="15239" y="35813"/>
                </a:lnTo>
                <a:lnTo>
                  <a:pt x="18287" y="32003"/>
                </a:lnTo>
                <a:lnTo>
                  <a:pt x="20573" y="28193"/>
                </a:lnTo>
                <a:lnTo>
                  <a:pt x="27431" y="21335"/>
                </a:lnTo>
                <a:lnTo>
                  <a:pt x="32003" y="18287"/>
                </a:lnTo>
                <a:lnTo>
                  <a:pt x="36004" y="15899"/>
                </a:lnTo>
                <a:lnTo>
                  <a:pt x="47761" y="11210"/>
                </a:lnTo>
                <a:lnTo>
                  <a:pt x="60197" y="9905"/>
                </a:lnTo>
                <a:lnTo>
                  <a:pt x="1391263" y="9905"/>
                </a:lnTo>
                <a:lnTo>
                  <a:pt x="1390135" y="9026"/>
                </a:lnTo>
                <a:lnTo>
                  <a:pt x="1377834" y="3248"/>
                </a:lnTo>
                <a:lnTo>
                  <a:pt x="1364738" y="761"/>
                </a:lnTo>
                <a:lnTo>
                  <a:pt x="1359404" y="0"/>
                </a:lnTo>
                <a:close/>
              </a:path>
              <a:path w="1419225" h="340360">
                <a:moveTo>
                  <a:pt x="1391263" y="9905"/>
                </a:moveTo>
                <a:lnTo>
                  <a:pt x="1364738" y="9905"/>
                </a:lnTo>
                <a:lnTo>
                  <a:pt x="1378299" y="13503"/>
                </a:lnTo>
                <a:lnTo>
                  <a:pt x="1390092" y="20207"/>
                </a:lnTo>
                <a:lnTo>
                  <a:pt x="1399519" y="29576"/>
                </a:lnTo>
                <a:lnTo>
                  <a:pt x="1405994" y="41248"/>
                </a:lnTo>
                <a:lnTo>
                  <a:pt x="1408934" y="54863"/>
                </a:lnTo>
                <a:lnTo>
                  <a:pt x="1409696" y="60197"/>
                </a:lnTo>
                <a:lnTo>
                  <a:pt x="1409696" y="280415"/>
                </a:lnTo>
                <a:lnTo>
                  <a:pt x="1388856" y="320494"/>
                </a:lnTo>
                <a:lnTo>
                  <a:pt x="1358642" y="330707"/>
                </a:lnTo>
                <a:lnTo>
                  <a:pt x="1390697" y="330707"/>
                </a:lnTo>
                <a:lnTo>
                  <a:pt x="1416175" y="298871"/>
                </a:lnTo>
                <a:lnTo>
                  <a:pt x="1418840" y="285749"/>
                </a:lnTo>
                <a:lnTo>
                  <a:pt x="1418840" y="53339"/>
                </a:lnTo>
                <a:lnTo>
                  <a:pt x="1415938" y="40149"/>
                </a:lnTo>
                <a:lnTo>
                  <a:pt x="1409819" y="28073"/>
                </a:lnTo>
                <a:lnTo>
                  <a:pt x="1401008" y="17500"/>
                </a:lnTo>
                <a:lnTo>
                  <a:pt x="1391263" y="9905"/>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2"/>
          <p:cNvSpPr txBox="1"/>
          <p:nvPr/>
        </p:nvSpPr>
        <p:spPr>
          <a:xfrm>
            <a:off x="1589604" y="4519424"/>
            <a:ext cx="134683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Arial"/>
                <a:cs typeface="Arial"/>
              </a:rPr>
              <a:t>Implementierung</a:t>
            </a:r>
            <a:endParaRPr sz="1400">
              <a:latin typeface="Arial"/>
              <a:cs typeface="Arial"/>
            </a:endParaRPr>
          </a:p>
        </p:txBody>
      </p:sp>
      <p:sp>
        <p:nvSpPr>
          <p:cNvPr id="14" name="object 13"/>
          <p:cNvSpPr/>
          <p:nvPr/>
        </p:nvSpPr>
        <p:spPr>
          <a:xfrm>
            <a:off x="2160081" y="4915161"/>
            <a:ext cx="1244342" cy="329945"/>
          </a:xfrm>
          <a:prstGeom prst="rect">
            <a:avLst/>
          </a:prstGeom>
          <a:blipFill>
            <a:blip r:embed="rId5"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14"/>
          <p:cNvSpPr/>
          <p:nvPr/>
        </p:nvSpPr>
        <p:spPr>
          <a:xfrm>
            <a:off x="2154747" y="4910589"/>
            <a:ext cx="1254760" cy="340360"/>
          </a:xfrm>
          <a:custGeom>
            <a:avLst/>
            <a:gdLst/>
            <a:ahLst/>
            <a:cxnLst/>
            <a:rect l="l" t="t" r="r" b="b"/>
            <a:pathLst>
              <a:path w="1254760" h="340360">
                <a:moveTo>
                  <a:pt x="1200146" y="0"/>
                </a:moveTo>
                <a:lnTo>
                  <a:pt x="50622" y="359"/>
                </a:lnTo>
                <a:lnTo>
                  <a:pt x="16283" y="19103"/>
                </a:lnTo>
                <a:lnTo>
                  <a:pt x="761" y="54101"/>
                </a:lnTo>
                <a:lnTo>
                  <a:pt x="0" y="59435"/>
                </a:lnTo>
                <a:lnTo>
                  <a:pt x="0" y="280415"/>
                </a:lnTo>
                <a:lnTo>
                  <a:pt x="761" y="286511"/>
                </a:lnTo>
                <a:lnTo>
                  <a:pt x="22097" y="326135"/>
                </a:lnTo>
                <a:lnTo>
                  <a:pt x="32000" y="332231"/>
                </a:lnTo>
                <a:lnTo>
                  <a:pt x="36572" y="335279"/>
                </a:lnTo>
                <a:lnTo>
                  <a:pt x="42668" y="336803"/>
                </a:lnTo>
                <a:lnTo>
                  <a:pt x="48002" y="338327"/>
                </a:lnTo>
                <a:lnTo>
                  <a:pt x="60194" y="339851"/>
                </a:lnTo>
                <a:lnTo>
                  <a:pt x="1194812" y="339851"/>
                </a:lnTo>
                <a:lnTo>
                  <a:pt x="1200908" y="339089"/>
                </a:lnTo>
                <a:lnTo>
                  <a:pt x="1214414" y="336228"/>
                </a:lnTo>
                <a:lnTo>
                  <a:pt x="1226553" y="330234"/>
                </a:lnTo>
                <a:lnTo>
                  <a:pt x="1226910" y="329945"/>
                </a:lnTo>
                <a:lnTo>
                  <a:pt x="1199384" y="329945"/>
                </a:lnTo>
                <a:lnTo>
                  <a:pt x="50060" y="329154"/>
                </a:lnTo>
                <a:lnTo>
                  <a:pt x="17898" y="307058"/>
                </a:lnTo>
                <a:lnTo>
                  <a:pt x="9905" y="284987"/>
                </a:lnTo>
                <a:lnTo>
                  <a:pt x="9905" y="54101"/>
                </a:lnTo>
                <a:lnTo>
                  <a:pt x="10667" y="49529"/>
                </a:lnTo>
                <a:lnTo>
                  <a:pt x="12191" y="44195"/>
                </a:lnTo>
                <a:lnTo>
                  <a:pt x="13715" y="39623"/>
                </a:lnTo>
                <a:lnTo>
                  <a:pt x="17644" y="32683"/>
                </a:lnTo>
                <a:lnTo>
                  <a:pt x="21348" y="25158"/>
                </a:lnTo>
                <a:lnTo>
                  <a:pt x="28193" y="20573"/>
                </a:lnTo>
                <a:lnTo>
                  <a:pt x="32000" y="17525"/>
                </a:lnTo>
                <a:lnTo>
                  <a:pt x="36572" y="15239"/>
                </a:lnTo>
                <a:lnTo>
                  <a:pt x="42547" y="10286"/>
                </a:lnTo>
                <a:lnTo>
                  <a:pt x="54774" y="10286"/>
                </a:lnTo>
                <a:lnTo>
                  <a:pt x="60194" y="9143"/>
                </a:lnTo>
                <a:lnTo>
                  <a:pt x="1226217" y="9143"/>
                </a:lnTo>
                <a:lnTo>
                  <a:pt x="1225329" y="8453"/>
                </a:lnTo>
                <a:lnTo>
                  <a:pt x="1213094" y="2625"/>
                </a:lnTo>
                <a:lnTo>
                  <a:pt x="1200146" y="0"/>
                </a:lnTo>
                <a:close/>
              </a:path>
              <a:path w="1254760" h="340360">
                <a:moveTo>
                  <a:pt x="1226217" y="9143"/>
                </a:moveTo>
                <a:lnTo>
                  <a:pt x="1194812" y="9143"/>
                </a:lnTo>
                <a:lnTo>
                  <a:pt x="1200146" y="9905"/>
                </a:lnTo>
                <a:lnTo>
                  <a:pt x="1213213" y="12905"/>
                </a:lnTo>
                <a:lnTo>
                  <a:pt x="1241707" y="41653"/>
                </a:lnTo>
                <a:lnTo>
                  <a:pt x="1245104" y="60197"/>
                </a:lnTo>
                <a:lnTo>
                  <a:pt x="1245104" y="279653"/>
                </a:lnTo>
                <a:lnTo>
                  <a:pt x="1224317" y="319962"/>
                </a:lnTo>
                <a:lnTo>
                  <a:pt x="1199384" y="329945"/>
                </a:lnTo>
                <a:lnTo>
                  <a:pt x="1226910" y="329945"/>
                </a:lnTo>
                <a:lnTo>
                  <a:pt x="1237072" y="321723"/>
                </a:lnTo>
                <a:lnTo>
                  <a:pt x="1245504" y="311161"/>
                </a:lnTo>
                <a:lnTo>
                  <a:pt x="1251385" y="299015"/>
                </a:lnTo>
                <a:lnTo>
                  <a:pt x="1254248" y="285749"/>
                </a:lnTo>
                <a:lnTo>
                  <a:pt x="1254248" y="53339"/>
                </a:lnTo>
                <a:lnTo>
                  <a:pt x="1251279" y="39429"/>
                </a:lnTo>
                <a:lnTo>
                  <a:pt x="1245069" y="27426"/>
                </a:lnTo>
                <a:lnTo>
                  <a:pt x="1236203" y="16911"/>
                </a:lnTo>
                <a:lnTo>
                  <a:pt x="1226217" y="9143"/>
                </a:lnTo>
                <a:close/>
              </a:path>
              <a:path w="1254760" h="340360">
                <a:moveTo>
                  <a:pt x="54774" y="10286"/>
                </a:moveTo>
                <a:lnTo>
                  <a:pt x="42547" y="10286"/>
                </a:lnTo>
                <a:lnTo>
                  <a:pt x="52635" y="10738"/>
                </a:lnTo>
                <a:lnTo>
                  <a:pt x="54774" y="10286"/>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15"/>
          <p:cNvSpPr txBox="1"/>
          <p:nvPr/>
        </p:nvSpPr>
        <p:spPr>
          <a:xfrm>
            <a:off x="2606113" y="4968242"/>
            <a:ext cx="35179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70" dirty="0">
                <a:latin typeface="Arial"/>
                <a:cs typeface="Arial"/>
              </a:rPr>
              <a:t>T</a:t>
            </a:r>
            <a:r>
              <a:rPr sz="1400" spc="-10" dirty="0">
                <a:latin typeface="Arial"/>
                <a:cs typeface="Arial"/>
              </a:rPr>
              <a:t>est</a:t>
            </a:r>
            <a:endParaRPr sz="1400">
              <a:latin typeface="Arial"/>
              <a:cs typeface="Arial"/>
            </a:endParaRPr>
          </a:p>
        </p:txBody>
      </p:sp>
      <p:sp>
        <p:nvSpPr>
          <p:cNvPr id="17" name="object 16"/>
          <p:cNvSpPr/>
          <p:nvPr/>
        </p:nvSpPr>
        <p:spPr>
          <a:xfrm>
            <a:off x="4151566" y="2872245"/>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7"/>
          <p:cNvSpPr/>
          <p:nvPr/>
        </p:nvSpPr>
        <p:spPr>
          <a:xfrm>
            <a:off x="4150423" y="3138945"/>
            <a:ext cx="0" cy="152400"/>
          </a:xfrm>
          <a:custGeom>
            <a:avLst/>
            <a:gdLst/>
            <a:ahLst/>
            <a:cxnLst/>
            <a:rect l="l" t="t" r="r" b="b"/>
            <a:pathLst>
              <a:path h="152400">
                <a:moveTo>
                  <a:pt x="0" y="0"/>
                </a:moveTo>
                <a:lnTo>
                  <a:pt x="0" y="15239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18"/>
          <p:cNvSpPr/>
          <p:nvPr/>
        </p:nvSpPr>
        <p:spPr>
          <a:xfrm>
            <a:off x="4149280" y="3405645"/>
            <a:ext cx="0" cy="152400"/>
          </a:xfrm>
          <a:custGeom>
            <a:avLst/>
            <a:gdLst/>
            <a:ahLst/>
            <a:cxnLst/>
            <a:rect l="l" t="t" r="r" b="b"/>
            <a:pathLst>
              <a:path h="152400">
                <a:moveTo>
                  <a:pt x="0" y="0"/>
                </a:moveTo>
                <a:lnTo>
                  <a:pt x="0" y="152393"/>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19"/>
          <p:cNvSpPr/>
          <p:nvPr/>
        </p:nvSpPr>
        <p:spPr>
          <a:xfrm>
            <a:off x="4147755" y="3672339"/>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0"/>
          <p:cNvSpPr/>
          <p:nvPr/>
        </p:nvSpPr>
        <p:spPr>
          <a:xfrm>
            <a:off x="4146612" y="3939039"/>
            <a:ext cx="0" cy="152400"/>
          </a:xfrm>
          <a:custGeom>
            <a:avLst/>
            <a:gdLst/>
            <a:ahLst/>
            <a:cxnLst/>
            <a:rect l="l" t="t" r="r" b="b"/>
            <a:pathLst>
              <a:path h="152400">
                <a:moveTo>
                  <a:pt x="0" y="0"/>
                </a:moveTo>
                <a:lnTo>
                  <a:pt x="0" y="15239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21"/>
          <p:cNvSpPr/>
          <p:nvPr/>
        </p:nvSpPr>
        <p:spPr>
          <a:xfrm>
            <a:off x="4145469" y="4205739"/>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2"/>
          <p:cNvSpPr/>
          <p:nvPr/>
        </p:nvSpPr>
        <p:spPr>
          <a:xfrm>
            <a:off x="4143945" y="4472439"/>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3"/>
          <p:cNvSpPr/>
          <p:nvPr/>
        </p:nvSpPr>
        <p:spPr>
          <a:xfrm>
            <a:off x="4142803" y="4739139"/>
            <a:ext cx="0" cy="152400"/>
          </a:xfrm>
          <a:custGeom>
            <a:avLst/>
            <a:gdLst/>
            <a:ahLst/>
            <a:cxnLst/>
            <a:rect l="l" t="t" r="r" b="b"/>
            <a:pathLst>
              <a:path h="152400">
                <a:moveTo>
                  <a:pt x="0" y="0"/>
                </a:moveTo>
                <a:lnTo>
                  <a:pt x="0" y="152399"/>
                </a:lnTo>
              </a:path>
            </a:pathLst>
          </a:custGeom>
          <a:ln w="39369">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24"/>
          <p:cNvSpPr/>
          <p:nvPr/>
        </p:nvSpPr>
        <p:spPr>
          <a:xfrm>
            <a:off x="4141660" y="5005839"/>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5"/>
          <p:cNvSpPr/>
          <p:nvPr/>
        </p:nvSpPr>
        <p:spPr>
          <a:xfrm>
            <a:off x="4140136" y="5272539"/>
            <a:ext cx="0" cy="152400"/>
          </a:xfrm>
          <a:custGeom>
            <a:avLst/>
            <a:gdLst/>
            <a:ahLst/>
            <a:cxnLst/>
            <a:rect l="l" t="t" r="r" b="b"/>
            <a:pathLst>
              <a:path h="152400">
                <a:moveTo>
                  <a:pt x="0" y="0"/>
                </a:moveTo>
                <a:lnTo>
                  <a:pt x="0" y="152399"/>
                </a:lnTo>
              </a:path>
            </a:pathLst>
          </a:custGeom>
          <a:ln w="40131">
            <a:solidFill>
              <a:srgbClr val="000000"/>
            </a:solidFill>
          </a:ln>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6"/>
          <p:cNvSpPr/>
          <p:nvPr/>
        </p:nvSpPr>
        <p:spPr>
          <a:xfrm>
            <a:off x="4474273" y="3397263"/>
            <a:ext cx="1244345" cy="330701"/>
          </a:xfrm>
          <a:prstGeom prst="rect">
            <a:avLst/>
          </a:prstGeom>
          <a:blipFill>
            <a:blip r:embed="rId6"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7"/>
          <p:cNvSpPr/>
          <p:nvPr/>
        </p:nvSpPr>
        <p:spPr>
          <a:xfrm>
            <a:off x="4469700" y="3392691"/>
            <a:ext cx="1254760" cy="340360"/>
          </a:xfrm>
          <a:custGeom>
            <a:avLst/>
            <a:gdLst/>
            <a:ahLst/>
            <a:cxnLst/>
            <a:rect l="l" t="t" r="r" b="b"/>
            <a:pathLst>
              <a:path w="1254759" h="340360">
                <a:moveTo>
                  <a:pt x="1194053" y="0"/>
                </a:moveTo>
                <a:lnTo>
                  <a:pt x="51008" y="675"/>
                </a:lnTo>
                <a:lnTo>
                  <a:pt x="15855" y="19306"/>
                </a:lnTo>
                <a:lnTo>
                  <a:pt x="0" y="54101"/>
                </a:lnTo>
                <a:lnTo>
                  <a:pt x="0" y="286505"/>
                </a:lnTo>
                <a:lnTo>
                  <a:pt x="22097" y="326129"/>
                </a:lnTo>
                <a:lnTo>
                  <a:pt x="59435" y="339845"/>
                </a:lnTo>
                <a:lnTo>
                  <a:pt x="1200911" y="339845"/>
                </a:lnTo>
                <a:lnTo>
                  <a:pt x="1213616" y="336483"/>
                </a:lnTo>
                <a:lnTo>
                  <a:pt x="1225852" y="330658"/>
                </a:lnTo>
                <a:lnTo>
                  <a:pt x="1226747" y="329939"/>
                </a:lnTo>
                <a:lnTo>
                  <a:pt x="1199387" y="329939"/>
                </a:lnTo>
                <a:lnTo>
                  <a:pt x="49471" y="329134"/>
                </a:lnTo>
                <a:lnTo>
                  <a:pt x="16895" y="306918"/>
                </a:lnTo>
                <a:lnTo>
                  <a:pt x="9143" y="279647"/>
                </a:lnTo>
                <a:lnTo>
                  <a:pt x="9143" y="60197"/>
                </a:lnTo>
                <a:lnTo>
                  <a:pt x="10667" y="49529"/>
                </a:lnTo>
                <a:lnTo>
                  <a:pt x="11429" y="44957"/>
                </a:lnTo>
                <a:lnTo>
                  <a:pt x="13715" y="40385"/>
                </a:lnTo>
                <a:lnTo>
                  <a:pt x="15239" y="35813"/>
                </a:lnTo>
                <a:lnTo>
                  <a:pt x="18287" y="32003"/>
                </a:lnTo>
                <a:lnTo>
                  <a:pt x="21335" y="27431"/>
                </a:lnTo>
                <a:lnTo>
                  <a:pt x="24383" y="24383"/>
                </a:lnTo>
                <a:lnTo>
                  <a:pt x="35813" y="15239"/>
                </a:lnTo>
                <a:lnTo>
                  <a:pt x="45018" y="12496"/>
                </a:lnTo>
                <a:lnTo>
                  <a:pt x="50109" y="9052"/>
                </a:lnTo>
                <a:lnTo>
                  <a:pt x="1225421" y="9052"/>
                </a:lnTo>
                <a:lnTo>
                  <a:pt x="1213825" y="3598"/>
                </a:lnTo>
                <a:lnTo>
                  <a:pt x="1200149" y="761"/>
                </a:lnTo>
                <a:lnTo>
                  <a:pt x="1194053" y="0"/>
                </a:lnTo>
                <a:close/>
              </a:path>
              <a:path w="1254759" h="340360">
                <a:moveTo>
                  <a:pt x="1225421" y="9052"/>
                </a:moveTo>
                <a:lnTo>
                  <a:pt x="50109" y="9052"/>
                </a:lnTo>
                <a:lnTo>
                  <a:pt x="60197" y="9905"/>
                </a:lnTo>
                <a:lnTo>
                  <a:pt x="1199387" y="9905"/>
                </a:lnTo>
                <a:lnTo>
                  <a:pt x="1213728" y="13727"/>
                </a:lnTo>
                <a:lnTo>
                  <a:pt x="1225277" y="20534"/>
                </a:lnTo>
                <a:lnTo>
                  <a:pt x="1234411" y="29826"/>
                </a:lnTo>
                <a:lnTo>
                  <a:pt x="1240858" y="41353"/>
                </a:lnTo>
                <a:lnTo>
                  <a:pt x="1244345" y="54863"/>
                </a:lnTo>
                <a:lnTo>
                  <a:pt x="1244345" y="285743"/>
                </a:lnTo>
                <a:lnTo>
                  <a:pt x="1224402" y="320307"/>
                </a:lnTo>
                <a:lnTo>
                  <a:pt x="1199387" y="329939"/>
                </a:lnTo>
                <a:lnTo>
                  <a:pt x="1226747" y="329939"/>
                </a:lnTo>
                <a:lnTo>
                  <a:pt x="1250980" y="298996"/>
                </a:lnTo>
                <a:lnTo>
                  <a:pt x="1254251" y="280409"/>
                </a:lnTo>
                <a:lnTo>
                  <a:pt x="1254251" y="59435"/>
                </a:lnTo>
                <a:lnTo>
                  <a:pt x="1236338" y="17574"/>
                </a:lnTo>
                <a:lnTo>
                  <a:pt x="1225982" y="9316"/>
                </a:lnTo>
                <a:lnTo>
                  <a:pt x="1225421" y="9052"/>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28"/>
          <p:cNvSpPr txBox="1"/>
          <p:nvPr/>
        </p:nvSpPr>
        <p:spPr>
          <a:xfrm>
            <a:off x="4496636" y="3451099"/>
            <a:ext cx="11988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Arial"/>
                <a:cs typeface="Arial"/>
              </a:rPr>
              <a:t>Anforderungen</a:t>
            </a:r>
            <a:endParaRPr sz="1400">
              <a:latin typeface="Arial"/>
              <a:cs typeface="Arial"/>
            </a:endParaRPr>
          </a:p>
        </p:txBody>
      </p:sp>
      <p:sp>
        <p:nvSpPr>
          <p:cNvPr id="30" name="object 29"/>
          <p:cNvSpPr/>
          <p:nvPr/>
        </p:nvSpPr>
        <p:spPr>
          <a:xfrm>
            <a:off x="4474273" y="3910083"/>
            <a:ext cx="1244345" cy="330707"/>
          </a:xfrm>
          <a:prstGeom prst="rect">
            <a:avLst/>
          </a:prstGeom>
          <a:blipFill>
            <a:blip r:embed="rId7"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0"/>
          <p:cNvSpPr/>
          <p:nvPr/>
        </p:nvSpPr>
        <p:spPr>
          <a:xfrm>
            <a:off x="4469700" y="3905511"/>
            <a:ext cx="1254760" cy="340360"/>
          </a:xfrm>
          <a:custGeom>
            <a:avLst/>
            <a:gdLst/>
            <a:ahLst/>
            <a:cxnLst/>
            <a:rect l="l" t="t" r="r" b="b"/>
            <a:pathLst>
              <a:path w="1254759" h="340360">
                <a:moveTo>
                  <a:pt x="1200149" y="0"/>
                </a:moveTo>
                <a:lnTo>
                  <a:pt x="51515" y="603"/>
                </a:lnTo>
                <a:lnTo>
                  <a:pt x="16249" y="18867"/>
                </a:lnTo>
                <a:lnTo>
                  <a:pt x="0" y="54101"/>
                </a:lnTo>
                <a:lnTo>
                  <a:pt x="0" y="286511"/>
                </a:lnTo>
                <a:lnTo>
                  <a:pt x="22097" y="326135"/>
                </a:lnTo>
                <a:lnTo>
                  <a:pt x="54101" y="339851"/>
                </a:lnTo>
                <a:lnTo>
                  <a:pt x="1194815" y="339851"/>
                </a:lnTo>
                <a:lnTo>
                  <a:pt x="1200911" y="339089"/>
                </a:lnTo>
                <a:lnTo>
                  <a:pt x="1213616" y="336489"/>
                </a:lnTo>
                <a:lnTo>
                  <a:pt x="1225852" y="330664"/>
                </a:lnTo>
                <a:lnTo>
                  <a:pt x="1226747" y="329945"/>
                </a:lnTo>
                <a:lnTo>
                  <a:pt x="1199387" y="329945"/>
                </a:lnTo>
                <a:lnTo>
                  <a:pt x="49471" y="329141"/>
                </a:lnTo>
                <a:lnTo>
                  <a:pt x="16895" y="306924"/>
                </a:lnTo>
                <a:lnTo>
                  <a:pt x="10667" y="289559"/>
                </a:lnTo>
                <a:lnTo>
                  <a:pt x="9905" y="284987"/>
                </a:lnTo>
                <a:lnTo>
                  <a:pt x="9143" y="279653"/>
                </a:lnTo>
                <a:lnTo>
                  <a:pt x="9143" y="60197"/>
                </a:lnTo>
                <a:lnTo>
                  <a:pt x="9905" y="54101"/>
                </a:lnTo>
                <a:lnTo>
                  <a:pt x="11429" y="44957"/>
                </a:lnTo>
                <a:lnTo>
                  <a:pt x="13715" y="40385"/>
                </a:lnTo>
                <a:lnTo>
                  <a:pt x="14874" y="33086"/>
                </a:lnTo>
                <a:lnTo>
                  <a:pt x="23195" y="25575"/>
                </a:lnTo>
                <a:lnTo>
                  <a:pt x="28193" y="20573"/>
                </a:lnTo>
                <a:lnTo>
                  <a:pt x="32003" y="18287"/>
                </a:lnTo>
                <a:lnTo>
                  <a:pt x="35813" y="15239"/>
                </a:lnTo>
                <a:lnTo>
                  <a:pt x="46451" y="11286"/>
                </a:lnTo>
                <a:lnTo>
                  <a:pt x="47518" y="9704"/>
                </a:lnTo>
                <a:lnTo>
                  <a:pt x="1226580" y="9704"/>
                </a:lnTo>
                <a:lnTo>
                  <a:pt x="1225926" y="9197"/>
                </a:lnTo>
                <a:lnTo>
                  <a:pt x="1213882" y="3480"/>
                </a:lnTo>
                <a:lnTo>
                  <a:pt x="1200149" y="0"/>
                </a:lnTo>
                <a:close/>
              </a:path>
              <a:path w="1254759" h="340360">
                <a:moveTo>
                  <a:pt x="1226580" y="9704"/>
                </a:moveTo>
                <a:lnTo>
                  <a:pt x="47518" y="9704"/>
                </a:lnTo>
                <a:lnTo>
                  <a:pt x="60197" y="9905"/>
                </a:lnTo>
                <a:lnTo>
                  <a:pt x="1199387" y="9905"/>
                </a:lnTo>
                <a:lnTo>
                  <a:pt x="1213728" y="13726"/>
                </a:lnTo>
                <a:lnTo>
                  <a:pt x="1225277" y="20536"/>
                </a:lnTo>
                <a:lnTo>
                  <a:pt x="1234411" y="29833"/>
                </a:lnTo>
                <a:lnTo>
                  <a:pt x="1240858" y="41361"/>
                </a:lnTo>
                <a:lnTo>
                  <a:pt x="1244345" y="54863"/>
                </a:lnTo>
                <a:lnTo>
                  <a:pt x="1244345" y="285749"/>
                </a:lnTo>
                <a:lnTo>
                  <a:pt x="1224402" y="320308"/>
                </a:lnTo>
                <a:lnTo>
                  <a:pt x="1199387" y="329945"/>
                </a:lnTo>
                <a:lnTo>
                  <a:pt x="1226747" y="329945"/>
                </a:lnTo>
                <a:lnTo>
                  <a:pt x="1250980" y="299002"/>
                </a:lnTo>
                <a:lnTo>
                  <a:pt x="1254251" y="279653"/>
                </a:lnTo>
                <a:lnTo>
                  <a:pt x="1254251" y="59435"/>
                </a:lnTo>
                <a:lnTo>
                  <a:pt x="1250338" y="39406"/>
                </a:lnTo>
                <a:lnTo>
                  <a:pt x="1244313" y="27196"/>
                </a:lnTo>
                <a:lnTo>
                  <a:pt x="1236122" y="17114"/>
                </a:lnTo>
                <a:lnTo>
                  <a:pt x="1226580" y="9704"/>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31"/>
          <p:cNvSpPr txBox="1"/>
          <p:nvPr/>
        </p:nvSpPr>
        <p:spPr>
          <a:xfrm>
            <a:off x="4806009" y="3963925"/>
            <a:ext cx="57975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Design</a:t>
            </a:r>
            <a:endParaRPr sz="1400">
              <a:latin typeface="Arial"/>
              <a:cs typeface="Arial"/>
            </a:endParaRPr>
          </a:p>
        </p:txBody>
      </p:sp>
      <p:sp>
        <p:nvSpPr>
          <p:cNvPr id="33" name="object 32"/>
          <p:cNvSpPr/>
          <p:nvPr/>
        </p:nvSpPr>
        <p:spPr>
          <a:xfrm>
            <a:off x="4474273" y="4453389"/>
            <a:ext cx="1257299" cy="329945"/>
          </a:xfrm>
          <a:prstGeom prst="rect">
            <a:avLst/>
          </a:prstGeom>
          <a:blipFill>
            <a:blip r:embed="rId8"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4" name="object 33"/>
          <p:cNvSpPr/>
          <p:nvPr/>
        </p:nvSpPr>
        <p:spPr>
          <a:xfrm>
            <a:off x="4469700" y="4448817"/>
            <a:ext cx="1266825" cy="339090"/>
          </a:xfrm>
          <a:custGeom>
            <a:avLst/>
            <a:gdLst/>
            <a:ahLst/>
            <a:cxnLst/>
            <a:rect l="l" t="t" r="r" b="b"/>
            <a:pathLst>
              <a:path w="1266825" h="339089">
                <a:moveTo>
                  <a:pt x="1213103" y="0"/>
                </a:moveTo>
                <a:lnTo>
                  <a:pt x="49925" y="416"/>
                </a:lnTo>
                <a:lnTo>
                  <a:pt x="15641" y="19146"/>
                </a:lnTo>
                <a:lnTo>
                  <a:pt x="0" y="53339"/>
                </a:lnTo>
                <a:lnTo>
                  <a:pt x="0" y="285749"/>
                </a:lnTo>
                <a:lnTo>
                  <a:pt x="17525" y="322325"/>
                </a:lnTo>
                <a:lnTo>
                  <a:pt x="59435" y="339089"/>
                </a:lnTo>
                <a:lnTo>
                  <a:pt x="1213103" y="339089"/>
                </a:lnTo>
                <a:lnTo>
                  <a:pt x="1226890" y="336075"/>
                </a:lnTo>
                <a:lnTo>
                  <a:pt x="1239127" y="330102"/>
                </a:lnTo>
                <a:lnTo>
                  <a:pt x="1239321" y="329945"/>
                </a:lnTo>
                <a:lnTo>
                  <a:pt x="1211579" y="329945"/>
                </a:lnTo>
                <a:lnTo>
                  <a:pt x="48942" y="329019"/>
                </a:lnTo>
                <a:lnTo>
                  <a:pt x="16830" y="306382"/>
                </a:lnTo>
                <a:lnTo>
                  <a:pt x="9905" y="284225"/>
                </a:lnTo>
                <a:lnTo>
                  <a:pt x="9143" y="279653"/>
                </a:lnTo>
                <a:lnTo>
                  <a:pt x="9143" y="59435"/>
                </a:lnTo>
                <a:lnTo>
                  <a:pt x="10667" y="48767"/>
                </a:lnTo>
                <a:lnTo>
                  <a:pt x="11429" y="44195"/>
                </a:lnTo>
                <a:lnTo>
                  <a:pt x="13715" y="39623"/>
                </a:lnTo>
                <a:lnTo>
                  <a:pt x="15239" y="35051"/>
                </a:lnTo>
                <a:lnTo>
                  <a:pt x="47761" y="10448"/>
                </a:lnTo>
                <a:lnTo>
                  <a:pt x="60197" y="9143"/>
                </a:lnTo>
                <a:lnTo>
                  <a:pt x="1239007" y="9143"/>
                </a:lnTo>
                <a:lnTo>
                  <a:pt x="1238676" y="8883"/>
                </a:lnTo>
                <a:lnTo>
                  <a:pt x="1226521" y="3084"/>
                </a:lnTo>
                <a:lnTo>
                  <a:pt x="1213103" y="0"/>
                </a:lnTo>
                <a:close/>
              </a:path>
              <a:path w="1266825" h="339089">
                <a:moveTo>
                  <a:pt x="1239007" y="9143"/>
                </a:moveTo>
                <a:lnTo>
                  <a:pt x="1212341" y="9143"/>
                </a:lnTo>
                <a:lnTo>
                  <a:pt x="1227006" y="13095"/>
                </a:lnTo>
                <a:lnTo>
                  <a:pt x="1238472" y="20072"/>
                </a:lnTo>
                <a:lnTo>
                  <a:pt x="1247554" y="29714"/>
                </a:lnTo>
                <a:lnTo>
                  <a:pt x="1253936" y="41488"/>
                </a:lnTo>
                <a:lnTo>
                  <a:pt x="1257299" y="54863"/>
                </a:lnTo>
                <a:lnTo>
                  <a:pt x="1257299" y="279653"/>
                </a:lnTo>
                <a:lnTo>
                  <a:pt x="1236656" y="320076"/>
                </a:lnTo>
                <a:lnTo>
                  <a:pt x="1211579" y="329945"/>
                </a:lnTo>
                <a:lnTo>
                  <a:pt x="1239321" y="329945"/>
                </a:lnTo>
                <a:lnTo>
                  <a:pt x="1249434" y="321814"/>
                </a:lnTo>
                <a:lnTo>
                  <a:pt x="1257578" y="311481"/>
                </a:lnTo>
                <a:lnTo>
                  <a:pt x="1263326" y="299370"/>
                </a:lnTo>
                <a:lnTo>
                  <a:pt x="1266443" y="285749"/>
                </a:lnTo>
                <a:lnTo>
                  <a:pt x="1266443" y="53339"/>
                </a:lnTo>
                <a:lnTo>
                  <a:pt x="1263553" y="39645"/>
                </a:lnTo>
                <a:lnTo>
                  <a:pt x="1257593" y="27456"/>
                </a:lnTo>
                <a:lnTo>
                  <a:pt x="1249167" y="17105"/>
                </a:lnTo>
                <a:lnTo>
                  <a:pt x="1239007" y="9143"/>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34"/>
          <p:cNvSpPr txBox="1"/>
          <p:nvPr/>
        </p:nvSpPr>
        <p:spPr>
          <a:xfrm>
            <a:off x="4896687" y="4506470"/>
            <a:ext cx="4114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Impl.</a:t>
            </a:r>
            <a:endParaRPr sz="1400">
              <a:latin typeface="Arial"/>
              <a:cs typeface="Arial"/>
            </a:endParaRPr>
          </a:p>
        </p:txBody>
      </p:sp>
      <p:sp>
        <p:nvSpPr>
          <p:cNvPr id="36" name="object 35"/>
          <p:cNvSpPr/>
          <p:nvPr/>
        </p:nvSpPr>
        <p:spPr>
          <a:xfrm>
            <a:off x="4474273" y="4919733"/>
            <a:ext cx="1244345" cy="330707"/>
          </a:xfrm>
          <a:prstGeom prst="rect">
            <a:avLst/>
          </a:prstGeom>
          <a:blipFill>
            <a:blip r:embed="rId9"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object 36"/>
          <p:cNvSpPr/>
          <p:nvPr/>
        </p:nvSpPr>
        <p:spPr>
          <a:xfrm>
            <a:off x="4469700" y="4915161"/>
            <a:ext cx="1254760" cy="340360"/>
          </a:xfrm>
          <a:custGeom>
            <a:avLst/>
            <a:gdLst/>
            <a:ahLst/>
            <a:cxnLst/>
            <a:rect l="l" t="t" r="r" b="b"/>
            <a:pathLst>
              <a:path w="1254759" h="340360">
                <a:moveTo>
                  <a:pt x="1200149" y="0"/>
                </a:moveTo>
                <a:lnTo>
                  <a:pt x="51515" y="603"/>
                </a:lnTo>
                <a:lnTo>
                  <a:pt x="16249" y="18867"/>
                </a:lnTo>
                <a:lnTo>
                  <a:pt x="0" y="54101"/>
                </a:lnTo>
                <a:lnTo>
                  <a:pt x="0" y="286511"/>
                </a:lnTo>
                <a:lnTo>
                  <a:pt x="22097" y="326135"/>
                </a:lnTo>
                <a:lnTo>
                  <a:pt x="54101" y="339851"/>
                </a:lnTo>
                <a:lnTo>
                  <a:pt x="1194815" y="339851"/>
                </a:lnTo>
                <a:lnTo>
                  <a:pt x="1200911" y="339089"/>
                </a:lnTo>
                <a:lnTo>
                  <a:pt x="1213616" y="336492"/>
                </a:lnTo>
                <a:lnTo>
                  <a:pt x="1225852" y="330669"/>
                </a:lnTo>
                <a:lnTo>
                  <a:pt x="1226753" y="329945"/>
                </a:lnTo>
                <a:lnTo>
                  <a:pt x="1199387" y="329945"/>
                </a:lnTo>
                <a:lnTo>
                  <a:pt x="49471" y="329141"/>
                </a:lnTo>
                <a:lnTo>
                  <a:pt x="16895" y="306924"/>
                </a:lnTo>
                <a:lnTo>
                  <a:pt x="10667" y="289559"/>
                </a:lnTo>
                <a:lnTo>
                  <a:pt x="9905" y="284987"/>
                </a:lnTo>
                <a:lnTo>
                  <a:pt x="9143" y="279653"/>
                </a:lnTo>
                <a:lnTo>
                  <a:pt x="9143" y="60197"/>
                </a:lnTo>
                <a:lnTo>
                  <a:pt x="9905" y="54101"/>
                </a:lnTo>
                <a:lnTo>
                  <a:pt x="11429" y="44957"/>
                </a:lnTo>
                <a:lnTo>
                  <a:pt x="13715" y="40385"/>
                </a:lnTo>
                <a:lnTo>
                  <a:pt x="14874" y="33086"/>
                </a:lnTo>
                <a:lnTo>
                  <a:pt x="23195" y="25575"/>
                </a:lnTo>
                <a:lnTo>
                  <a:pt x="28193" y="20573"/>
                </a:lnTo>
                <a:lnTo>
                  <a:pt x="32003" y="18287"/>
                </a:lnTo>
                <a:lnTo>
                  <a:pt x="35813" y="15239"/>
                </a:lnTo>
                <a:lnTo>
                  <a:pt x="46451" y="11286"/>
                </a:lnTo>
                <a:lnTo>
                  <a:pt x="47518" y="9704"/>
                </a:lnTo>
                <a:lnTo>
                  <a:pt x="1226580" y="9704"/>
                </a:lnTo>
                <a:lnTo>
                  <a:pt x="1225926" y="9197"/>
                </a:lnTo>
                <a:lnTo>
                  <a:pt x="1213882" y="3480"/>
                </a:lnTo>
                <a:lnTo>
                  <a:pt x="1200149" y="0"/>
                </a:lnTo>
                <a:close/>
              </a:path>
              <a:path w="1254759" h="340360">
                <a:moveTo>
                  <a:pt x="1226580" y="9704"/>
                </a:moveTo>
                <a:lnTo>
                  <a:pt x="47518" y="9704"/>
                </a:lnTo>
                <a:lnTo>
                  <a:pt x="60197" y="9905"/>
                </a:lnTo>
                <a:lnTo>
                  <a:pt x="1199387" y="9905"/>
                </a:lnTo>
                <a:lnTo>
                  <a:pt x="1213728" y="13726"/>
                </a:lnTo>
                <a:lnTo>
                  <a:pt x="1225277" y="20536"/>
                </a:lnTo>
                <a:lnTo>
                  <a:pt x="1234411" y="29833"/>
                </a:lnTo>
                <a:lnTo>
                  <a:pt x="1240858" y="41361"/>
                </a:lnTo>
                <a:lnTo>
                  <a:pt x="1244345" y="54863"/>
                </a:lnTo>
                <a:lnTo>
                  <a:pt x="1244345" y="285749"/>
                </a:lnTo>
                <a:lnTo>
                  <a:pt x="1224402" y="320312"/>
                </a:lnTo>
                <a:lnTo>
                  <a:pt x="1199387" y="329945"/>
                </a:lnTo>
                <a:lnTo>
                  <a:pt x="1226753" y="329945"/>
                </a:lnTo>
                <a:lnTo>
                  <a:pt x="1250980" y="299003"/>
                </a:lnTo>
                <a:lnTo>
                  <a:pt x="1254251" y="279653"/>
                </a:lnTo>
                <a:lnTo>
                  <a:pt x="1254251" y="59435"/>
                </a:lnTo>
                <a:lnTo>
                  <a:pt x="1250338" y="39406"/>
                </a:lnTo>
                <a:lnTo>
                  <a:pt x="1244313" y="27196"/>
                </a:lnTo>
                <a:lnTo>
                  <a:pt x="1236122" y="17114"/>
                </a:lnTo>
                <a:lnTo>
                  <a:pt x="1226580" y="9704"/>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37"/>
          <p:cNvSpPr txBox="1"/>
          <p:nvPr/>
        </p:nvSpPr>
        <p:spPr>
          <a:xfrm>
            <a:off x="4920309" y="4973576"/>
            <a:ext cx="35179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70" dirty="0">
                <a:latin typeface="Arial"/>
                <a:cs typeface="Arial"/>
              </a:rPr>
              <a:t>T</a:t>
            </a:r>
            <a:r>
              <a:rPr sz="1400" spc="-10" dirty="0">
                <a:latin typeface="Arial"/>
                <a:cs typeface="Arial"/>
              </a:rPr>
              <a:t>est</a:t>
            </a:r>
            <a:endParaRPr sz="1400">
              <a:latin typeface="Arial"/>
              <a:cs typeface="Arial"/>
            </a:endParaRPr>
          </a:p>
        </p:txBody>
      </p:sp>
      <p:sp>
        <p:nvSpPr>
          <p:cNvPr id="39" name="object 38"/>
          <p:cNvSpPr/>
          <p:nvPr/>
        </p:nvSpPr>
        <p:spPr>
          <a:xfrm>
            <a:off x="5952552" y="3414789"/>
            <a:ext cx="1244345" cy="330701"/>
          </a:xfrm>
          <a:prstGeom prst="rect">
            <a:avLst/>
          </a:prstGeom>
          <a:blipFill>
            <a:blip r:embed="rId10"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39"/>
          <p:cNvSpPr/>
          <p:nvPr/>
        </p:nvSpPr>
        <p:spPr>
          <a:xfrm>
            <a:off x="5947218" y="3410217"/>
            <a:ext cx="1254760" cy="340360"/>
          </a:xfrm>
          <a:custGeom>
            <a:avLst/>
            <a:gdLst/>
            <a:ahLst/>
            <a:cxnLst/>
            <a:rect l="l" t="t" r="r" b="b"/>
            <a:pathLst>
              <a:path w="1254759" h="340360">
                <a:moveTo>
                  <a:pt x="1200149" y="0"/>
                </a:moveTo>
                <a:lnTo>
                  <a:pt x="51801" y="666"/>
                </a:lnTo>
                <a:lnTo>
                  <a:pt x="16231" y="19184"/>
                </a:lnTo>
                <a:lnTo>
                  <a:pt x="0" y="60197"/>
                </a:lnTo>
                <a:lnTo>
                  <a:pt x="0" y="280409"/>
                </a:lnTo>
                <a:lnTo>
                  <a:pt x="13074" y="316933"/>
                </a:lnTo>
                <a:lnTo>
                  <a:pt x="48005" y="338321"/>
                </a:lnTo>
                <a:lnTo>
                  <a:pt x="54101" y="339845"/>
                </a:lnTo>
                <a:lnTo>
                  <a:pt x="1194815" y="339845"/>
                </a:lnTo>
                <a:lnTo>
                  <a:pt x="1200911" y="339083"/>
                </a:lnTo>
                <a:lnTo>
                  <a:pt x="1214330" y="336428"/>
                </a:lnTo>
                <a:lnTo>
                  <a:pt x="1226480" y="330521"/>
                </a:lnTo>
                <a:lnTo>
                  <a:pt x="1227195" y="329939"/>
                </a:lnTo>
                <a:lnTo>
                  <a:pt x="1199387" y="329939"/>
                </a:lnTo>
                <a:lnTo>
                  <a:pt x="50069" y="329143"/>
                </a:lnTo>
                <a:lnTo>
                  <a:pt x="17762" y="306990"/>
                </a:lnTo>
                <a:lnTo>
                  <a:pt x="9905" y="284981"/>
                </a:lnTo>
                <a:lnTo>
                  <a:pt x="9905" y="54101"/>
                </a:lnTo>
                <a:lnTo>
                  <a:pt x="28193" y="20573"/>
                </a:lnTo>
                <a:lnTo>
                  <a:pt x="32003" y="18287"/>
                </a:lnTo>
                <a:lnTo>
                  <a:pt x="36575" y="15239"/>
                </a:lnTo>
                <a:lnTo>
                  <a:pt x="45354" y="11277"/>
                </a:lnTo>
                <a:lnTo>
                  <a:pt x="50352" y="9601"/>
                </a:lnTo>
                <a:lnTo>
                  <a:pt x="1226772" y="9601"/>
                </a:lnTo>
                <a:lnTo>
                  <a:pt x="1225933" y="8963"/>
                </a:lnTo>
                <a:lnTo>
                  <a:pt x="1213824" y="3322"/>
                </a:lnTo>
                <a:lnTo>
                  <a:pt x="1200149" y="0"/>
                </a:lnTo>
                <a:close/>
              </a:path>
              <a:path w="1254759" h="340360">
                <a:moveTo>
                  <a:pt x="1226772" y="9601"/>
                </a:moveTo>
                <a:lnTo>
                  <a:pt x="50352" y="9601"/>
                </a:lnTo>
                <a:lnTo>
                  <a:pt x="60197" y="9905"/>
                </a:lnTo>
                <a:lnTo>
                  <a:pt x="1200149" y="9905"/>
                </a:lnTo>
                <a:lnTo>
                  <a:pt x="1213634" y="13381"/>
                </a:lnTo>
                <a:lnTo>
                  <a:pt x="1241529" y="41316"/>
                </a:lnTo>
                <a:lnTo>
                  <a:pt x="1245107" y="60197"/>
                </a:lnTo>
                <a:lnTo>
                  <a:pt x="1245107" y="279647"/>
                </a:lnTo>
                <a:lnTo>
                  <a:pt x="1224539" y="320406"/>
                </a:lnTo>
                <a:lnTo>
                  <a:pt x="1199387" y="329939"/>
                </a:lnTo>
                <a:lnTo>
                  <a:pt x="1227195" y="329939"/>
                </a:lnTo>
                <a:lnTo>
                  <a:pt x="1237124" y="321876"/>
                </a:lnTo>
                <a:lnTo>
                  <a:pt x="1245685" y="311117"/>
                </a:lnTo>
                <a:lnTo>
                  <a:pt x="1251586" y="298865"/>
                </a:lnTo>
                <a:lnTo>
                  <a:pt x="1254251" y="285743"/>
                </a:lnTo>
                <a:lnTo>
                  <a:pt x="1254251" y="53339"/>
                </a:lnTo>
                <a:lnTo>
                  <a:pt x="1250853" y="38906"/>
                </a:lnTo>
                <a:lnTo>
                  <a:pt x="1244648" y="26842"/>
                </a:lnTo>
                <a:lnTo>
                  <a:pt x="1236275" y="16832"/>
                </a:lnTo>
                <a:lnTo>
                  <a:pt x="1226772" y="9601"/>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40"/>
          <p:cNvSpPr txBox="1"/>
          <p:nvPr/>
        </p:nvSpPr>
        <p:spPr>
          <a:xfrm>
            <a:off x="5974917" y="3468625"/>
            <a:ext cx="11988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Arial"/>
                <a:cs typeface="Arial"/>
              </a:rPr>
              <a:t>Anforderungen</a:t>
            </a:r>
            <a:endParaRPr sz="1400">
              <a:latin typeface="Arial"/>
              <a:cs typeface="Arial"/>
            </a:endParaRPr>
          </a:p>
        </p:txBody>
      </p:sp>
      <p:sp>
        <p:nvSpPr>
          <p:cNvPr id="42" name="object 41"/>
          <p:cNvSpPr/>
          <p:nvPr/>
        </p:nvSpPr>
        <p:spPr>
          <a:xfrm>
            <a:off x="5952552" y="3927609"/>
            <a:ext cx="1244345" cy="330707"/>
          </a:xfrm>
          <a:prstGeom prst="rect">
            <a:avLst/>
          </a:prstGeom>
          <a:blipFill>
            <a:blip r:embed="rId11"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42"/>
          <p:cNvSpPr/>
          <p:nvPr/>
        </p:nvSpPr>
        <p:spPr>
          <a:xfrm>
            <a:off x="5947218" y="3923037"/>
            <a:ext cx="1254760" cy="340360"/>
          </a:xfrm>
          <a:custGeom>
            <a:avLst/>
            <a:gdLst/>
            <a:ahLst/>
            <a:cxnLst/>
            <a:rect l="l" t="t" r="r" b="b"/>
            <a:pathLst>
              <a:path w="1254759" h="340360">
                <a:moveTo>
                  <a:pt x="1200149" y="0"/>
                </a:moveTo>
                <a:lnTo>
                  <a:pt x="52008" y="528"/>
                </a:lnTo>
                <a:lnTo>
                  <a:pt x="16632" y="18838"/>
                </a:lnTo>
                <a:lnTo>
                  <a:pt x="761" y="54101"/>
                </a:lnTo>
                <a:lnTo>
                  <a:pt x="0" y="59435"/>
                </a:lnTo>
                <a:lnTo>
                  <a:pt x="0" y="280415"/>
                </a:lnTo>
                <a:lnTo>
                  <a:pt x="761" y="286511"/>
                </a:lnTo>
                <a:lnTo>
                  <a:pt x="22097" y="326135"/>
                </a:lnTo>
                <a:lnTo>
                  <a:pt x="60197" y="339851"/>
                </a:lnTo>
                <a:lnTo>
                  <a:pt x="1194815" y="339851"/>
                </a:lnTo>
                <a:lnTo>
                  <a:pt x="1200911" y="339089"/>
                </a:lnTo>
                <a:lnTo>
                  <a:pt x="1214419" y="336398"/>
                </a:lnTo>
                <a:lnTo>
                  <a:pt x="1226567" y="330486"/>
                </a:lnTo>
                <a:lnTo>
                  <a:pt x="1227228" y="329945"/>
                </a:lnTo>
                <a:lnTo>
                  <a:pt x="1199387" y="329945"/>
                </a:lnTo>
                <a:lnTo>
                  <a:pt x="50069" y="329149"/>
                </a:lnTo>
                <a:lnTo>
                  <a:pt x="17762" y="306996"/>
                </a:lnTo>
                <a:lnTo>
                  <a:pt x="9905" y="284987"/>
                </a:lnTo>
                <a:lnTo>
                  <a:pt x="9905" y="54101"/>
                </a:lnTo>
                <a:lnTo>
                  <a:pt x="28193" y="20573"/>
                </a:lnTo>
                <a:lnTo>
                  <a:pt x="60197" y="9143"/>
                </a:lnTo>
                <a:lnTo>
                  <a:pt x="1226271" y="9143"/>
                </a:lnTo>
                <a:lnTo>
                  <a:pt x="1225738" y="8732"/>
                </a:lnTo>
                <a:lnTo>
                  <a:pt x="1213595" y="3018"/>
                </a:lnTo>
                <a:lnTo>
                  <a:pt x="1200149" y="0"/>
                </a:lnTo>
                <a:close/>
              </a:path>
              <a:path w="1254759" h="340360">
                <a:moveTo>
                  <a:pt x="1226271" y="9143"/>
                </a:moveTo>
                <a:lnTo>
                  <a:pt x="1194815" y="9143"/>
                </a:lnTo>
                <a:lnTo>
                  <a:pt x="1200149" y="9905"/>
                </a:lnTo>
                <a:lnTo>
                  <a:pt x="1213634" y="13478"/>
                </a:lnTo>
                <a:lnTo>
                  <a:pt x="1241529" y="41258"/>
                </a:lnTo>
                <a:lnTo>
                  <a:pt x="1245107" y="60197"/>
                </a:lnTo>
                <a:lnTo>
                  <a:pt x="1245107" y="279653"/>
                </a:lnTo>
                <a:lnTo>
                  <a:pt x="1224417" y="320139"/>
                </a:lnTo>
                <a:lnTo>
                  <a:pt x="1199387" y="329945"/>
                </a:lnTo>
                <a:lnTo>
                  <a:pt x="1227228" y="329945"/>
                </a:lnTo>
                <a:lnTo>
                  <a:pt x="1237096" y="321880"/>
                </a:lnTo>
                <a:lnTo>
                  <a:pt x="1245534" y="311165"/>
                </a:lnTo>
                <a:lnTo>
                  <a:pt x="1251410" y="298926"/>
                </a:lnTo>
                <a:lnTo>
                  <a:pt x="1254251" y="285749"/>
                </a:lnTo>
                <a:lnTo>
                  <a:pt x="1254251" y="53339"/>
                </a:lnTo>
                <a:lnTo>
                  <a:pt x="1250979" y="39121"/>
                </a:lnTo>
                <a:lnTo>
                  <a:pt x="1244768" y="27076"/>
                </a:lnTo>
                <a:lnTo>
                  <a:pt x="1236241" y="16849"/>
                </a:lnTo>
                <a:lnTo>
                  <a:pt x="1226271" y="9143"/>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43"/>
          <p:cNvSpPr txBox="1"/>
          <p:nvPr/>
        </p:nvSpPr>
        <p:spPr>
          <a:xfrm>
            <a:off x="6284290" y="3980689"/>
            <a:ext cx="57975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Design</a:t>
            </a:r>
            <a:endParaRPr sz="1400">
              <a:latin typeface="Arial"/>
              <a:cs typeface="Arial"/>
            </a:endParaRPr>
          </a:p>
        </p:txBody>
      </p:sp>
      <p:sp>
        <p:nvSpPr>
          <p:cNvPr id="45" name="object 44"/>
          <p:cNvSpPr/>
          <p:nvPr/>
        </p:nvSpPr>
        <p:spPr>
          <a:xfrm>
            <a:off x="5952552" y="4470915"/>
            <a:ext cx="1257299" cy="329945"/>
          </a:xfrm>
          <a:prstGeom prst="rect">
            <a:avLst/>
          </a:prstGeom>
          <a:blipFill>
            <a:blip r:embed="rId12"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object 45"/>
          <p:cNvSpPr/>
          <p:nvPr/>
        </p:nvSpPr>
        <p:spPr>
          <a:xfrm>
            <a:off x="5947218" y="4465581"/>
            <a:ext cx="1267460" cy="340360"/>
          </a:xfrm>
          <a:custGeom>
            <a:avLst/>
            <a:gdLst/>
            <a:ahLst/>
            <a:cxnLst/>
            <a:rect l="l" t="t" r="r" b="b"/>
            <a:pathLst>
              <a:path w="1267459" h="340360">
                <a:moveTo>
                  <a:pt x="1207007" y="0"/>
                </a:moveTo>
                <a:lnTo>
                  <a:pt x="51717" y="794"/>
                </a:lnTo>
                <a:lnTo>
                  <a:pt x="16505" y="19292"/>
                </a:lnTo>
                <a:lnTo>
                  <a:pt x="0" y="60197"/>
                </a:lnTo>
                <a:lnTo>
                  <a:pt x="0" y="280415"/>
                </a:lnTo>
                <a:lnTo>
                  <a:pt x="13469" y="317466"/>
                </a:lnTo>
                <a:lnTo>
                  <a:pt x="47138" y="338889"/>
                </a:lnTo>
                <a:lnTo>
                  <a:pt x="60197" y="339851"/>
                </a:lnTo>
                <a:lnTo>
                  <a:pt x="1213865" y="339851"/>
                </a:lnTo>
                <a:lnTo>
                  <a:pt x="1227895" y="336539"/>
                </a:lnTo>
                <a:lnTo>
                  <a:pt x="1239597" y="330707"/>
                </a:lnTo>
                <a:lnTo>
                  <a:pt x="1212341" y="330707"/>
                </a:lnTo>
                <a:lnTo>
                  <a:pt x="50129" y="329570"/>
                </a:lnTo>
                <a:lnTo>
                  <a:pt x="18055" y="307594"/>
                </a:lnTo>
                <a:lnTo>
                  <a:pt x="9905" y="284987"/>
                </a:lnTo>
                <a:lnTo>
                  <a:pt x="9905" y="54863"/>
                </a:lnTo>
                <a:lnTo>
                  <a:pt x="28193" y="21335"/>
                </a:lnTo>
                <a:lnTo>
                  <a:pt x="32003" y="18287"/>
                </a:lnTo>
                <a:lnTo>
                  <a:pt x="36575" y="16001"/>
                </a:lnTo>
                <a:lnTo>
                  <a:pt x="42367" y="12786"/>
                </a:lnTo>
                <a:lnTo>
                  <a:pt x="53553" y="8799"/>
                </a:lnTo>
                <a:lnTo>
                  <a:pt x="1237573" y="8799"/>
                </a:lnTo>
                <a:lnTo>
                  <a:pt x="1226440" y="3551"/>
                </a:lnTo>
                <a:lnTo>
                  <a:pt x="1213103" y="761"/>
                </a:lnTo>
                <a:lnTo>
                  <a:pt x="1207007" y="0"/>
                </a:lnTo>
                <a:close/>
              </a:path>
              <a:path w="1267459" h="340360">
                <a:moveTo>
                  <a:pt x="1237573" y="8799"/>
                </a:moveTo>
                <a:lnTo>
                  <a:pt x="53553" y="8799"/>
                </a:lnTo>
                <a:lnTo>
                  <a:pt x="60197" y="9905"/>
                </a:lnTo>
                <a:lnTo>
                  <a:pt x="1213103" y="9905"/>
                </a:lnTo>
                <a:lnTo>
                  <a:pt x="1227058" y="13690"/>
                </a:lnTo>
                <a:lnTo>
                  <a:pt x="1238641" y="20717"/>
                </a:lnTo>
                <a:lnTo>
                  <a:pt x="1247951" y="30462"/>
                </a:lnTo>
                <a:lnTo>
                  <a:pt x="1254376" y="42305"/>
                </a:lnTo>
                <a:lnTo>
                  <a:pt x="1257299" y="55625"/>
                </a:lnTo>
                <a:lnTo>
                  <a:pt x="1257299" y="285749"/>
                </a:lnTo>
                <a:lnTo>
                  <a:pt x="1237346" y="320752"/>
                </a:lnTo>
                <a:lnTo>
                  <a:pt x="1212341" y="330707"/>
                </a:lnTo>
                <a:lnTo>
                  <a:pt x="1239597" y="330707"/>
                </a:lnTo>
                <a:lnTo>
                  <a:pt x="1263541" y="300381"/>
                </a:lnTo>
                <a:lnTo>
                  <a:pt x="1267205" y="286511"/>
                </a:lnTo>
                <a:lnTo>
                  <a:pt x="1267205" y="60197"/>
                </a:lnTo>
                <a:lnTo>
                  <a:pt x="1263803" y="40484"/>
                </a:lnTo>
                <a:lnTo>
                  <a:pt x="1257980" y="28246"/>
                </a:lnTo>
                <a:lnTo>
                  <a:pt x="1249438" y="17724"/>
                </a:lnTo>
                <a:lnTo>
                  <a:pt x="1238738" y="9349"/>
                </a:lnTo>
                <a:lnTo>
                  <a:pt x="1237573" y="8799"/>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object 46"/>
          <p:cNvSpPr txBox="1"/>
          <p:nvPr/>
        </p:nvSpPr>
        <p:spPr>
          <a:xfrm>
            <a:off x="6374968" y="4523995"/>
            <a:ext cx="4114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Impl.</a:t>
            </a:r>
            <a:endParaRPr sz="1400">
              <a:latin typeface="Arial"/>
              <a:cs typeface="Arial"/>
            </a:endParaRPr>
          </a:p>
        </p:txBody>
      </p:sp>
      <p:sp>
        <p:nvSpPr>
          <p:cNvPr id="48" name="object 47"/>
          <p:cNvSpPr/>
          <p:nvPr/>
        </p:nvSpPr>
        <p:spPr>
          <a:xfrm>
            <a:off x="5952552" y="4937259"/>
            <a:ext cx="1244345" cy="330707"/>
          </a:xfrm>
          <a:prstGeom prst="rect">
            <a:avLst/>
          </a:prstGeom>
          <a:blipFill>
            <a:blip r:embed="rId13"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48"/>
          <p:cNvSpPr/>
          <p:nvPr/>
        </p:nvSpPr>
        <p:spPr>
          <a:xfrm>
            <a:off x="5947218" y="4932687"/>
            <a:ext cx="1254760" cy="340360"/>
          </a:xfrm>
          <a:custGeom>
            <a:avLst/>
            <a:gdLst/>
            <a:ahLst/>
            <a:cxnLst/>
            <a:rect l="l" t="t" r="r" b="b"/>
            <a:pathLst>
              <a:path w="1254759" h="340360">
                <a:moveTo>
                  <a:pt x="1200149" y="0"/>
                </a:moveTo>
                <a:lnTo>
                  <a:pt x="52008" y="528"/>
                </a:lnTo>
                <a:lnTo>
                  <a:pt x="16632" y="18838"/>
                </a:lnTo>
                <a:lnTo>
                  <a:pt x="761" y="54101"/>
                </a:lnTo>
                <a:lnTo>
                  <a:pt x="0" y="59435"/>
                </a:lnTo>
                <a:lnTo>
                  <a:pt x="0" y="280415"/>
                </a:lnTo>
                <a:lnTo>
                  <a:pt x="761" y="286511"/>
                </a:lnTo>
                <a:lnTo>
                  <a:pt x="22097" y="326135"/>
                </a:lnTo>
                <a:lnTo>
                  <a:pt x="60197" y="339851"/>
                </a:lnTo>
                <a:lnTo>
                  <a:pt x="1194815" y="339851"/>
                </a:lnTo>
                <a:lnTo>
                  <a:pt x="1200911" y="339089"/>
                </a:lnTo>
                <a:lnTo>
                  <a:pt x="1214419" y="336398"/>
                </a:lnTo>
                <a:lnTo>
                  <a:pt x="1226567" y="330486"/>
                </a:lnTo>
                <a:lnTo>
                  <a:pt x="1227228" y="329945"/>
                </a:lnTo>
                <a:lnTo>
                  <a:pt x="1199387" y="329945"/>
                </a:lnTo>
                <a:lnTo>
                  <a:pt x="50082" y="329147"/>
                </a:lnTo>
                <a:lnTo>
                  <a:pt x="17763" y="306998"/>
                </a:lnTo>
                <a:lnTo>
                  <a:pt x="9905" y="284987"/>
                </a:lnTo>
                <a:lnTo>
                  <a:pt x="9905" y="54101"/>
                </a:lnTo>
                <a:lnTo>
                  <a:pt x="28193" y="20573"/>
                </a:lnTo>
                <a:lnTo>
                  <a:pt x="60197" y="9143"/>
                </a:lnTo>
                <a:lnTo>
                  <a:pt x="1226271" y="9143"/>
                </a:lnTo>
                <a:lnTo>
                  <a:pt x="1225738" y="8732"/>
                </a:lnTo>
                <a:lnTo>
                  <a:pt x="1213595" y="3018"/>
                </a:lnTo>
                <a:lnTo>
                  <a:pt x="1200149" y="0"/>
                </a:lnTo>
                <a:close/>
              </a:path>
              <a:path w="1254759" h="340360">
                <a:moveTo>
                  <a:pt x="1226271" y="9143"/>
                </a:moveTo>
                <a:lnTo>
                  <a:pt x="1194815" y="9143"/>
                </a:lnTo>
                <a:lnTo>
                  <a:pt x="1200149" y="9905"/>
                </a:lnTo>
                <a:lnTo>
                  <a:pt x="1213634" y="13478"/>
                </a:lnTo>
                <a:lnTo>
                  <a:pt x="1241529" y="41258"/>
                </a:lnTo>
                <a:lnTo>
                  <a:pt x="1245107" y="60197"/>
                </a:lnTo>
                <a:lnTo>
                  <a:pt x="1245107" y="279653"/>
                </a:lnTo>
                <a:lnTo>
                  <a:pt x="1224417" y="320139"/>
                </a:lnTo>
                <a:lnTo>
                  <a:pt x="1199387" y="329945"/>
                </a:lnTo>
                <a:lnTo>
                  <a:pt x="1227228" y="329945"/>
                </a:lnTo>
                <a:lnTo>
                  <a:pt x="1237096" y="321880"/>
                </a:lnTo>
                <a:lnTo>
                  <a:pt x="1245534" y="311165"/>
                </a:lnTo>
                <a:lnTo>
                  <a:pt x="1251410" y="298926"/>
                </a:lnTo>
                <a:lnTo>
                  <a:pt x="1254251" y="285749"/>
                </a:lnTo>
                <a:lnTo>
                  <a:pt x="1254251" y="53339"/>
                </a:lnTo>
                <a:lnTo>
                  <a:pt x="1250979" y="39121"/>
                </a:lnTo>
                <a:lnTo>
                  <a:pt x="1244768" y="27076"/>
                </a:lnTo>
                <a:lnTo>
                  <a:pt x="1236241" y="16849"/>
                </a:lnTo>
                <a:lnTo>
                  <a:pt x="1226271" y="9143"/>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49"/>
          <p:cNvSpPr txBox="1"/>
          <p:nvPr/>
        </p:nvSpPr>
        <p:spPr>
          <a:xfrm>
            <a:off x="6398590" y="4990340"/>
            <a:ext cx="35179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70" dirty="0">
                <a:latin typeface="Arial"/>
                <a:cs typeface="Arial"/>
              </a:rPr>
              <a:t>T</a:t>
            </a:r>
            <a:r>
              <a:rPr sz="1400" spc="-10" dirty="0">
                <a:latin typeface="Arial"/>
                <a:cs typeface="Arial"/>
              </a:rPr>
              <a:t>est</a:t>
            </a:r>
            <a:endParaRPr sz="1400">
              <a:latin typeface="Arial"/>
              <a:cs typeface="Arial"/>
            </a:endParaRPr>
          </a:p>
        </p:txBody>
      </p:sp>
      <p:sp>
        <p:nvSpPr>
          <p:cNvPr id="51" name="object 50"/>
          <p:cNvSpPr/>
          <p:nvPr/>
        </p:nvSpPr>
        <p:spPr>
          <a:xfrm>
            <a:off x="7519225" y="3407169"/>
            <a:ext cx="1244345" cy="329939"/>
          </a:xfrm>
          <a:prstGeom prst="rect">
            <a:avLst/>
          </a:prstGeom>
          <a:blipFill>
            <a:blip r:embed="rId14"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object 51"/>
          <p:cNvSpPr/>
          <p:nvPr/>
        </p:nvSpPr>
        <p:spPr>
          <a:xfrm>
            <a:off x="7514652" y="3402597"/>
            <a:ext cx="1253490" cy="339090"/>
          </a:xfrm>
          <a:custGeom>
            <a:avLst/>
            <a:gdLst/>
            <a:ahLst/>
            <a:cxnLst/>
            <a:rect l="l" t="t" r="r" b="b"/>
            <a:pathLst>
              <a:path w="1253490" h="339089">
                <a:moveTo>
                  <a:pt x="1200149" y="0"/>
                </a:moveTo>
                <a:lnTo>
                  <a:pt x="49697" y="389"/>
                </a:lnTo>
                <a:lnTo>
                  <a:pt x="15509" y="19053"/>
                </a:lnTo>
                <a:lnTo>
                  <a:pt x="0" y="53339"/>
                </a:lnTo>
                <a:lnTo>
                  <a:pt x="0" y="285743"/>
                </a:lnTo>
                <a:lnTo>
                  <a:pt x="21335" y="326129"/>
                </a:lnTo>
                <a:lnTo>
                  <a:pt x="59435" y="339083"/>
                </a:lnTo>
                <a:lnTo>
                  <a:pt x="1200149" y="339083"/>
                </a:lnTo>
                <a:lnTo>
                  <a:pt x="1213847" y="336165"/>
                </a:lnTo>
                <a:lnTo>
                  <a:pt x="1226057" y="330209"/>
                </a:lnTo>
                <a:lnTo>
                  <a:pt x="1226392" y="329939"/>
                </a:lnTo>
                <a:lnTo>
                  <a:pt x="1198625" y="329939"/>
                </a:lnTo>
                <a:lnTo>
                  <a:pt x="48776" y="329027"/>
                </a:lnTo>
                <a:lnTo>
                  <a:pt x="16826" y="306345"/>
                </a:lnTo>
                <a:lnTo>
                  <a:pt x="9143" y="284219"/>
                </a:lnTo>
                <a:lnTo>
                  <a:pt x="9143" y="59435"/>
                </a:lnTo>
                <a:lnTo>
                  <a:pt x="9905" y="54101"/>
                </a:lnTo>
                <a:lnTo>
                  <a:pt x="10667" y="49529"/>
                </a:lnTo>
                <a:lnTo>
                  <a:pt x="11429" y="44195"/>
                </a:lnTo>
                <a:lnTo>
                  <a:pt x="42123" y="11795"/>
                </a:lnTo>
                <a:lnTo>
                  <a:pt x="52181" y="8290"/>
                </a:lnTo>
                <a:lnTo>
                  <a:pt x="1224705" y="8290"/>
                </a:lnTo>
                <a:lnTo>
                  <a:pt x="1213632" y="3016"/>
                </a:lnTo>
                <a:lnTo>
                  <a:pt x="1200149" y="0"/>
                </a:lnTo>
                <a:close/>
              </a:path>
              <a:path w="1253490" h="339089">
                <a:moveTo>
                  <a:pt x="1224705" y="8290"/>
                </a:moveTo>
                <a:lnTo>
                  <a:pt x="52181" y="8290"/>
                </a:lnTo>
                <a:lnTo>
                  <a:pt x="59435" y="9143"/>
                </a:lnTo>
                <a:lnTo>
                  <a:pt x="1194053" y="9143"/>
                </a:lnTo>
                <a:lnTo>
                  <a:pt x="1199387" y="9905"/>
                </a:lnTo>
                <a:lnTo>
                  <a:pt x="1234482" y="29787"/>
                </a:lnTo>
                <a:lnTo>
                  <a:pt x="1244345" y="54863"/>
                </a:lnTo>
                <a:lnTo>
                  <a:pt x="1244345" y="284981"/>
                </a:lnTo>
                <a:lnTo>
                  <a:pt x="1223729" y="320227"/>
                </a:lnTo>
                <a:lnTo>
                  <a:pt x="1198625" y="329939"/>
                </a:lnTo>
                <a:lnTo>
                  <a:pt x="1226392" y="329939"/>
                </a:lnTo>
                <a:lnTo>
                  <a:pt x="1236436" y="321827"/>
                </a:lnTo>
                <a:lnTo>
                  <a:pt x="1244674" y="311379"/>
                </a:lnTo>
                <a:lnTo>
                  <a:pt x="1250462" y="299230"/>
                </a:lnTo>
                <a:lnTo>
                  <a:pt x="1253489" y="285743"/>
                </a:lnTo>
                <a:lnTo>
                  <a:pt x="1253489" y="53339"/>
                </a:lnTo>
                <a:lnTo>
                  <a:pt x="1250568" y="39641"/>
                </a:lnTo>
                <a:lnTo>
                  <a:pt x="1244609" y="27427"/>
                </a:lnTo>
                <a:lnTo>
                  <a:pt x="1236225" y="17043"/>
                </a:lnTo>
                <a:lnTo>
                  <a:pt x="1225778" y="8801"/>
                </a:lnTo>
                <a:lnTo>
                  <a:pt x="1224705" y="8290"/>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52"/>
          <p:cNvSpPr txBox="1"/>
          <p:nvPr/>
        </p:nvSpPr>
        <p:spPr>
          <a:xfrm>
            <a:off x="7541591" y="3460243"/>
            <a:ext cx="11988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Arial"/>
                <a:cs typeface="Arial"/>
              </a:rPr>
              <a:t>Anforderungen</a:t>
            </a:r>
            <a:endParaRPr sz="1400">
              <a:latin typeface="Arial"/>
              <a:cs typeface="Arial"/>
            </a:endParaRPr>
          </a:p>
        </p:txBody>
      </p:sp>
      <p:sp>
        <p:nvSpPr>
          <p:cNvPr id="54" name="object 53"/>
          <p:cNvSpPr/>
          <p:nvPr/>
        </p:nvSpPr>
        <p:spPr>
          <a:xfrm>
            <a:off x="7519225" y="3919989"/>
            <a:ext cx="1244345" cy="329945"/>
          </a:xfrm>
          <a:prstGeom prst="rect">
            <a:avLst/>
          </a:prstGeom>
          <a:blipFill>
            <a:blip r:embed="rId15"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5" name="object 54"/>
          <p:cNvSpPr/>
          <p:nvPr/>
        </p:nvSpPr>
        <p:spPr>
          <a:xfrm>
            <a:off x="7514652" y="3915417"/>
            <a:ext cx="1253490" cy="339090"/>
          </a:xfrm>
          <a:custGeom>
            <a:avLst/>
            <a:gdLst/>
            <a:ahLst/>
            <a:cxnLst/>
            <a:rect l="l" t="t" r="r" b="b"/>
            <a:pathLst>
              <a:path w="1253490" h="339089">
                <a:moveTo>
                  <a:pt x="1200149" y="0"/>
                </a:moveTo>
                <a:lnTo>
                  <a:pt x="49830" y="394"/>
                </a:lnTo>
                <a:lnTo>
                  <a:pt x="15456" y="18982"/>
                </a:lnTo>
                <a:lnTo>
                  <a:pt x="0" y="53339"/>
                </a:lnTo>
                <a:lnTo>
                  <a:pt x="0" y="285749"/>
                </a:lnTo>
                <a:lnTo>
                  <a:pt x="21335" y="326135"/>
                </a:lnTo>
                <a:lnTo>
                  <a:pt x="59435" y="339089"/>
                </a:lnTo>
                <a:lnTo>
                  <a:pt x="1200149" y="339089"/>
                </a:lnTo>
                <a:lnTo>
                  <a:pt x="1213886" y="336137"/>
                </a:lnTo>
                <a:lnTo>
                  <a:pt x="1226100" y="330187"/>
                </a:lnTo>
                <a:lnTo>
                  <a:pt x="1226400" y="329945"/>
                </a:lnTo>
                <a:lnTo>
                  <a:pt x="1198625" y="329945"/>
                </a:lnTo>
                <a:lnTo>
                  <a:pt x="48776" y="329033"/>
                </a:lnTo>
                <a:lnTo>
                  <a:pt x="16826" y="306351"/>
                </a:lnTo>
                <a:lnTo>
                  <a:pt x="9143" y="284225"/>
                </a:lnTo>
                <a:lnTo>
                  <a:pt x="9143" y="59435"/>
                </a:lnTo>
                <a:lnTo>
                  <a:pt x="27431" y="20573"/>
                </a:lnTo>
                <a:lnTo>
                  <a:pt x="52181" y="8299"/>
                </a:lnTo>
                <a:lnTo>
                  <a:pt x="1224710" y="8299"/>
                </a:lnTo>
                <a:lnTo>
                  <a:pt x="1213632" y="3021"/>
                </a:lnTo>
                <a:lnTo>
                  <a:pt x="1200149" y="0"/>
                </a:lnTo>
                <a:close/>
              </a:path>
              <a:path w="1253490" h="339089">
                <a:moveTo>
                  <a:pt x="1224710" y="8299"/>
                </a:moveTo>
                <a:lnTo>
                  <a:pt x="52181" y="8299"/>
                </a:lnTo>
                <a:lnTo>
                  <a:pt x="59435" y="9143"/>
                </a:lnTo>
                <a:lnTo>
                  <a:pt x="1199387" y="9143"/>
                </a:lnTo>
                <a:lnTo>
                  <a:pt x="1214262" y="13183"/>
                </a:lnTo>
                <a:lnTo>
                  <a:pt x="1225655" y="20209"/>
                </a:lnTo>
                <a:lnTo>
                  <a:pt x="1234632" y="29754"/>
                </a:lnTo>
                <a:lnTo>
                  <a:pt x="1240946" y="41433"/>
                </a:lnTo>
                <a:lnTo>
                  <a:pt x="1244345" y="54863"/>
                </a:lnTo>
                <a:lnTo>
                  <a:pt x="1244345" y="284987"/>
                </a:lnTo>
                <a:lnTo>
                  <a:pt x="1223729" y="320233"/>
                </a:lnTo>
                <a:lnTo>
                  <a:pt x="1198625" y="329945"/>
                </a:lnTo>
                <a:lnTo>
                  <a:pt x="1226400" y="329945"/>
                </a:lnTo>
                <a:lnTo>
                  <a:pt x="1236436" y="321855"/>
                </a:lnTo>
                <a:lnTo>
                  <a:pt x="1244625" y="311460"/>
                </a:lnTo>
                <a:lnTo>
                  <a:pt x="1250399" y="299318"/>
                </a:lnTo>
                <a:lnTo>
                  <a:pt x="1253489" y="285749"/>
                </a:lnTo>
                <a:lnTo>
                  <a:pt x="1253489" y="53339"/>
                </a:lnTo>
                <a:lnTo>
                  <a:pt x="1250568" y="39643"/>
                </a:lnTo>
                <a:lnTo>
                  <a:pt x="1244609" y="27431"/>
                </a:lnTo>
                <a:lnTo>
                  <a:pt x="1236225" y="17049"/>
                </a:lnTo>
                <a:lnTo>
                  <a:pt x="1225778" y="8808"/>
                </a:lnTo>
                <a:lnTo>
                  <a:pt x="1224710" y="8299"/>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6" name="object 55"/>
          <p:cNvSpPr txBox="1"/>
          <p:nvPr/>
        </p:nvSpPr>
        <p:spPr>
          <a:xfrm>
            <a:off x="7850963" y="3973069"/>
            <a:ext cx="579755"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Design</a:t>
            </a:r>
            <a:endParaRPr sz="1400">
              <a:latin typeface="Arial"/>
              <a:cs typeface="Arial"/>
            </a:endParaRPr>
          </a:p>
        </p:txBody>
      </p:sp>
      <p:sp>
        <p:nvSpPr>
          <p:cNvPr id="57" name="object 56"/>
          <p:cNvSpPr/>
          <p:nvPr/>
        </p:nvSpPr>
        <p:spPr>
          <a:xfrm>
            <a:off x="7519225" y="4462533"/>
            <a:ext cx="1257299" cy="330707"/>
          </a:xfrm>
          <a:prstGeom prst="rect">
            <a:avLst/>
          </a:prstGeom>
          <a:blipFill>
            <a:blip r:embed="rId16"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8" name="object 57"/>
          <p:cNvSpPr/>
          <p:nvPr/>
        </p:nvSpPr>
        <p:spPr>
          <a:xfrm>
            <a:off x="7514652" y="4457961"/>
            <a:ext cx="1266825" cy="340360"/>
          </a:xfrm>
          <a:custGeom>
            <a:avLst/>
            <a:gdLst/>
            <a:ahLst/>
            <a:cxnLst/>
            <a:rect l="l" t="t" r="r" b="b"/>
            <a:pathLst>
              <a:path w="1266825" h="340360">
                <a:moveTo>
                  <a:pt x="1212341" y="0"/>
                </a:moveTo>
                <a:lnTo>
                  <a:pt x="50768" y="787"/>
                </a:lnTo>
                <a:lnTo>
                  <a:pt x="15718" y="18957"/>
                </a:lnTo>
                <a:lnTo>
                  <a:pt x="0" y="54101"/>
                </a:lnTo>
                <a:lnTo>
                  <a:pt x="0" y="286511"/>
                </a:lnTo>
                <a:lnTo>
                  <a:pt x="21335" y="326135"/>
                </a:lnTo>
                <a:lnTo>
                  <a:pt x="48005" y="338327"/>
                </a:lnTo>
                <a:lnTo>
                  <a:pt x="53339" y="339851"/>
                </a:lnTo>
                <a:lnTo>
                  <a:pt x="1207007" y="339851"/>
                </a:lnTo>
                <a:lnTo>
                  <a:pt x="1213103" y="339089"/>
                </a:lnTo>
                <a:lnTo>
                  <a:pt x="1226514" y="336434"/>
                </a:lnTo>
                <a:lnTo>
                  <a:pt x="1238658" y="330527"/>
                </a:lnTo>
                <a:lnTo>
                  <a:pt x="1239374" y="329945"/>
                </a:lnTo>
                <a:lnTo>
                  <a:pt x="1211579" y="329945"/>
                </a:lnTo>
                <a:lnTo>
                  <a:pt x="49407" y="329139"/>
                </a:lnTo>
                <a:lnTo>
                  <a:pt x="17000" y="307033"/>
                </a:lnTo>
                <a:lnTo>
                  <a:pt x="9143" y="284987"/>
                </a:lnTo>
                <a:lnTo>
                  <a:pt x="9143" y="60197"/>
                </a:lnTo>
                <a:lnTo>
                  <a:pt x="20055" y="28861"/>
                </a:lnTo>
                <a:lnTo>
                  <a:pt x="27431" y="20573"/>
                </a:lnTo>
                <a:lnTo>
                  <a:pt x="32003" y="18287"/>
                </a:lnTo>
                <a:lnTo>
                  <a:pt x="35813" y="15239"/>
                </a:lnTo>
                <a:lnTo>
                  <a:pt x="46146" y="11466"/>
                </a:lnTo>
                <a:lnTo>
                  <a:pt x="46969" y="9774"/>
                </a:lnTo>
                <a:lnTo>
                  <a:pt x="1239192" y="9774"/>
                </a:lnTo>
                <a:lnTo>
                  <a:pt x="1238125" y="8963"/>
                </a:lnTo>
                <a:lnTo>
                  <a:pt x="1226016" y="3322"/>
                </a:lnTo>
                <a:lnTo>
                  <a:pt x="1212341" y="0"/>
                </a:lnTo>
                <a:close/>
              </a:path>
              <a:path w="1266825" h="340360">
                <a:moveTo>
                  <a:pt x="1239192" y="9774"/>
                </a:moveTo>
                <a:lnTo>
                  <a:pt x="46969" y="9774"/>
                </a:lnTo>
                <a:lnTo>
                  <a:pt x="59435" y="9905"/>
                </a:lnTo>
                <a:lnTo>
                  <a:pt x="1212341" y="9905"/>
                </a:lnTo>
                <a:lnTo>
                  <a:pt x="1225857" y="13500"/>
                </a:lnTo>
                <a:lnTo>
                  <a:pt x="1253674" y="41206"/>
                </a:lnTo>
                <a:lnTo>
                  <a:pt x="1257299" y="60197"/>
                </a:lnTo>
                <a:lnTo>
                  <a:pt x="1257299" y="279653"/>
                </a:lnTo>
                <a:lnTo>
                  <a:pt x="1236657" y="320344"/>
                </a:lnTo>
                <a:lnTo>
                  <a:pt x="1211579" y="329945"/>
                </a:lnTo>
                <a:lnTo>
                  <a:pt x="1239374" y="329945"/>
                </a:lnTo>
                <a:lnTo>
                  <a:pt x="1249303" y="321882"/>
                </a:lnTo>
                <a:lnTo>
                  <a:pt x="1257869" y="311123"/>
                </a:lnTo>
                <a:lnTo>
                  <a:pt x="1263776" y="298871"/>
                </a:lnTo>
                <a:lnTo>
                  <a:pt x="1266443" y="285749"/>
                </a:lnTo>
                <a:lnTo>
                  <a:pt x="1266443" y="53339"/>
                </a:lnTo>
                <a:lnTo>
                  <a:pt x="1263045" y="38908"/>
                </a:lnTo>
                <a:lnTo>
                  <a:pt x="1256840" y="26845"/>
                </a:lnTo>
                <a:lnTo>
                  <a:pt x="1248467" y="16833"/>
                </a:lnTo>
                <a:lnTo>
                  <a:pt x="1239192" y="9774"/>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9" name="object 58"/>
          <p:cNvSpPr txBox="1"/>
          <p:nvPr/>
        </p:nvSpPr>
        <p:spPr>
          <a:xfrm>
            <a:off x="7941642" y="4516376"/>
            <a:ext cx="41148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Arial"/>
                <a:cs typeface="Arial"/>
              </a:rPr>
              <a:t>Impl.</a:t>
            </a:r>
            <a:endParaRPr sz="1400">
              <a:latin typeface="Arial"/>
              <a:cs typeface="Arial"/>
            </a:endParaRPr>
          </a:p>
        </p:txBody>
      </p:sp>
      <p:sp>
        <p:nvSpPr>
          <p:cNvPr id="60" name="object 59"/>
          <p:cNvSpPr/>
          <p:nvPr/>
        </p:nvSpPr>
        <p:spPr>
          <a:xfrm>
            <a:off x="7519225" y="4929639"/>
            <a:ext cx="1244345" cy="329945"/>
          </a:xfrm>
          <a:prstGeom prst="rect">
            <a:avLst/>
          </a:prstGeom>
          <a:blipFill>
            <a:blip r:embed="rId17"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1" name="object 60"/>
          <p:cNvSpPr/>
          <p:nvPr/>
        </p:nvSpPr>
        <p:spPr>
          <a:xfrm>
            <a:off x="7514652" y="4925067"/>
            <a:ext cx="1253490" cy="339090"/>
          </a:xfrm>
          <a:custGeom>
            <a:avLst/>
            <a:gdLst/>
            <a:ahLst/>
            <a:cxnLst/>
            <a:rect l="l" t="t" r="r" b="b"/>
            <a:pathLst>
              <a:path w="1253490" h="339089">
                <a:moveTo>
                  <a:pt x="1200149" y="0"/>
                </a:moveTo>
                <a:lnTo>
                  <a:pt x="49830" y="394"/>
                </a:lnTo>
                <a:lnTo>
                  <a:pt x="15456" y="18982"/>
                </a:lnTo>
                <a:lnTo>
                  <a:pt x="0" y="53339"/>
                </a:lnTo>
                <a:lnTo>
                  <a:pt x="0" y="285749"/>
                </a:lnTo>
                <a:lnTo>
                  <a:pt x="21335" y="326135"/>
                </a:lnTo>
                <a:lnTo>
                  <a:pt x="59435" y="339089"/>
                </a:lnTo>
                <a:lnTo>
                  <a:pt x="1200149" y="339089"/>
                </a:lnTo>
                <a:lnTo>
                  <a:pt x="1213886" y="336137"/>
                </a:lnTo>
                <a:lnTo>
                  <a:pt x="1226100" y="330187"/>
                </a:lnTo>
                <a:lnTo>
                  <a:pt x="1226400" y="329945"/>
                </a:lnTo>
                <a:lnTo>
                  <a:pt x="1198625" y="329945"/>
                </a:lnTo>
                <a:lnTo>
                  <a:pt x="48776" y="329033"/>
                </a:lnTo>
                <a:lnTo>
                  <a:pt x="16826" y="306351"/>
                </a:lnTo>
                <a:lnTo>
                  <a:pt x="9143" y="284225"/>
                </a:lnTo>
                <a:lnTo>
                  <a:pt x="9143" y="59435"/>
                </a:lnTo>
                <a:lnTo>
                  <a:pt x="27431" y="20573"/>
                </a:lnTo>
                <a:lnTo>
                  <a:pt x="52181" y="8299"/>
                </a:lnTo>
                <a:lnTo>
                  <a:pt x="1224710" y="8299"/>
                </a:lnTo>
                <a:lnTo>
                  <a:pt x="1213632" y="3021"/>
                </a:lnTo>
                <a:lnTo>
                  <a:pt x="1200149" y="0"/>
                </a:lnTo>
                <a:close/>
              </a:path>
              <a:path w="1253490" h="339089">
                <a:moveTo>
                  <a:pt x="1224710" y="8299"/>
                </a:moveTo>
                <a:lnTo>
                  <a:pt x="52181" y="8299"/>
                </a:lnTo>
                <a:lnTo>
                  <a:pt x="59435" y="9143"/>
                </a:lnTo>
                <a:lnTo>
                  <a:pt x="1199387" y="9143"/>
                </a:lnTo>
                <a:lnTo>
                  <a:pt x="1214262" y="13183"/>
                </a:lnTo>
                <a:lnTo>
                  <a:pt x="1225655" y="20209"/>
                </a:lnTo>
                <a:lnTo>
                  <a:pt x="1234632" y="29754"/>
                </a:lnTo>
                <a:lnTo>
                  <a:pt x="1240946" y="41433"/>
                </a:lnTo>
                <a:lnTo>
                  <a:pt x="1244345" y="54863"/>
                </a:lnTo>
                <a:lnTo>
                  <a:pt x="1244345" y="284987"/>
                </a:lnTo>
                <a:lnTo>
                  <a:pt x="1223729" y="320233"/>
                </a:lnTo>
                <a:lnTo>
                  <a:pt x="1198625" y="329945"/>
                </a:lnTo>
                <a:lnTo>
                  <a:pt x="1226400" y="329945"/>
                </a:lnTo>
                <a:lnTo>
                  <a:pt x="1236436" y="321855"/>
                </a:lnTo>
                <a:lnTo>
                  <a:pt x="1244625" y="311460"/>
                </a:lnTo>
                <a:lnTo>
                  <a:pt x="1250399" y="299318"/>
                </a:lnTo>
                <a:lnTo>
                  <a:pt x="1253489" y="285749"/>
                </a:lnTo>
                <a:lnTo>
                  <a:pt x="1253489" y="53339"/>
                </a:lnTo>
                <a:lnTo>
                  <a:pt x="1250568" y="39643"/>
                </a:lnTo>
                <a:lnTo>
                  <a:pt x="1244609" y="27431"/>
                </a:lnTo>
                <a:lnTo>
                  <a:pt x="1236225" y="17049"/>
                </a:lnTo>
                <a:lnTo>
                  <a:pt x="1225778" y="8808"/>
                </a:lnTo>
                <a:lnTo>
                  <a:pt x="1224710" y="8299"/>
                </a:lnTo>
                <a:close/>
              </a:path>
            </a:pathLst>
          </a:custGeom>
          <a:solidFill>
            <a:srgbClr val="000000"/>
          </a:solid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2" name="object 61"/>
          <p:cNvSpPr txBox="1"/>
          <p:nvPr/>
        </p:nvSpPr>
        <p:spPr>
          <a:xfrm>
            <a:off x="7965263" y="4982720"/>
            <a:ext cx="351790" cy="2247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70" dirty="0">
                <a:latin typeface="Arial"/>
                <a:cs typeface="Arial"/>
              </a:rPr>
              <a:t>T</a:t>
            </a:r>
            <a:r>
              <a:rPr sz="1400" spc="-10" dirty="0">
                <a:latin typeface="Arial"/>
                <a:cs typeface="Arial"/>
              </a:rPr>
              <a:t>est</a:t>
            </a:r>
            <a:endParaRPr sz="1400">
              <a:latin typeface="Arial"/>
              <a:cs typeface="Arial"/>
            </a:endParaRPr>
          </a:p>
        </p:txBody>
      </p:sp>
      <p:sp>
        <p:nvSpPr>
          <p:cNvPr id="63" name="object 62"/>
          <p:cNvSpPr txBox="1"/>
          <p:nvPr/>
        </p:nvSpPr>
        <p:spPr>
          <a:xfrm>
            <a:off x="938094" y="2693924"/>
            <a:ext cx="953769" cy="28575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dirty="0">
                <a:latin typeface="Arial"/>
                <a:cs typeface="Arial"/>
              </a:rPr>
              <a:t>klassisch</a:t>
            </a:r>
          </a:p>
        </p:txBody>
      </p:sp>
      <p:sp>
        <p:nvSpPr>
          <p:cNvPr id="64" name="object 63"/>
          <p:cNvSpPr txBox="1"/>
          <p:nvPr/>
        </p:nvSpPr>
        <p:spPr>
          <a:xfrm>
            <a:off x="5810313" y="2673350"/>
            <a:ext cx="1461135" cy="276999"/>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800" dirty="0" smtClean="0">
                <a:latin typeface="Arial"/>
                <a:cs typeface="Arial"/>
              </a:rPr>
              <a:t>Scrum</a:t>
            </a:r>
            <a:r>
              <a:rPr lang="de-DE" sz="1800" dirty="0" smtClean="0">
                <a:latin typeface="Arial"/>
                <a:cs typeface="Arial"/>
              </a:rPr>
              <a:t>-</a:t>
            </a:r>
            <a:r>
              <a:rPr sz="1800" dirty="0" smtClean="0">
                <a:latin typeface="Arial"/>
                <a:cs typeface="Arial"/>
              </a:rPr>
              <a:t>Sprints</a:t>
            </a:r>
            <a:endParaRPr sz="1800" dirty="0">
              <a:latin typeface="Arial"/>
              <a:cs typeface="Arial"/>
            </a:endParaRPr>
          </a:p>
        </p:txBody>
      </p:sp>
      <p:sp>
        <p:nvSpPr>
          <p:cNvPr id="65" name="object 5"/>
          <p:cNvSpPr txBox="1"/>
          <p:nvPr/>
        </p:nvSpPr>
        <p:spPr>
          <a:xfrm>
            <a:off x="381000" y="5885418"/>
            <a:ext cx="8258505" cy="369332"/>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6350" indent="635" algn="ctr">
              <a:lnSpc>
                <a:spcPct val="100000"/>
              </a:lnSpc>
            </a:pPr>
            <a:r>
              <a:rPr sz="2400" spc="-5" dirty="0">
                <a:latin typeface="Arial"/>
                <a:cs typeface="Arial"/>
              </a:rPr>
              <a:t>Kein</a:t>
            </a:r>
            <a:r>
              <a:rPr sz="2400" dirty="0">
                <a:latin typeface="Arial"/>
                <a:cs typeface="Arial"/>
              </a:rPr>
              <a:t>e </a:t>
            </a:r>
            <a:r>
              <a:rPr sz="2400" spc="-5" dirty="0">
                <a:latin typeface="Arial"/>
                <a:cs typeface="Arial"/>
              </a:rPr>
              <a:t>Änderun</a:t>
            </a:r>
            <a:r>
              <a:rPr sz="2400" dirty="0">
                <a:latin typeface="Arial"/>
                <a:cs typeface="Arial"/>
              </a:rPr>
              <a:t>g </a:t>
            </a:r>
            <a:r>
              <a:rPr sz="2400" spc="-5" dirty="0">
                <a:latin typeface="Arial"/>
                <a:cs typeface="Arial"/>
              </a:rPr>
              <a:t>der Anforderunge</a:t>
            </a:r>
            <a:r>
              <a:rPr sz="2400" dirty="0">
                <a:latin typeface="Arial"/>
                <a:cs typeface="Arial"/>
              </a:rPr>
              <a:t>n </a:t>
            </a:r>
            <a:r>
              <a:rPr sz="2400" spc="-5" dirty="0">
                <a:latin typeface="Arial"/>
                <a:cs typeface="Arial"/>
              </a:rPr>
              <a:t>während de</a:t>
            </a:r>
            <a:r>
              <a:rPr sz="2400" dirty="0">
                <a:latin typeface="Arial"/>
                <a:cs typeface="Arial"/>
              </a:rPr>
              <a:t>s </a:t>
            </a:r>
            <a:r>
              <a:rPr sz="2400" spc="-5" dirty="0">
                <a:latin typeface="Arial"/>
                <a:cs typeface="Arial"/>
              </a:rPr>
              <a:t>Sprints</a:t>
            </a:r>
            <a:endParaRPr sz="2400" dirty="0">
              <a:latin typeface="Arial"/>
              <a:cs typeface="Arial"/>
            </a:endParaRPr>
          </a:p>
        </p:txBody>
      </p:sp>
    </p:spTree>
    <p:extLst>
      <p:ext uri="{BB962C8B-B14F-4D97-AF65-F5344CB8AC3E}">
        <p14:creationId xmlns:p14="http://schemas.microsoft.com/office/powerpoint/2010/main" val="3546312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body" idx="1"/>
          </p:nvPr>
        </p:nvSpPr>
        <p:spPr>
          <a:xfrm>
            <a:off x="152400" y="539750"/>
            <a:ext cx="8763000" cy="5091137"/>
          </a:xfrm>
          <a:prstGeom prst="rect">
            <a:avLst/>
          </a:prstGeom>
        </p:spPr>
        <p:txBody>
          <a:bodyPr vert="horz" wrap="square" lIns="0" tIns="0" rIns="0" bIns="0" rtlCol="0">
            <a:spAutoFit/>
          </a:bodyPr>
          <a:lstStyle/>
          <a:p>
            <a:pPr marL="1323975" lvl="2" indent="-228600">
              <a:lnSpc>
                <a:spcPts val="1860"/>
              </a:lnSpc>
              <a:buFont typeface="Times New Roman"/>
              <a:buChar char="•"/>
              <a:tabLst>
                <a:tab pos="1324610" algn="l"/>
              </a:tabLst>
            </a:pPr>
            <a:endParaRPr sz="1800" dirty="0">
              <a:latin typeface="Arial"/>
              <a:cs typeface="Arial"/>
            </a:endParaRPr>
          </a:p>
          <a:p>
            <a:pPr marL="409575" indent="-228600">
              <a:lnSpc>
                <a:spcPts val="1864"/>
              </a:lnSpc>
              <a:buFont typeface="Times New Roman"/>
              <a:buChar char="•"/>
              <a:tabLst>
                <a:tab pos="410209" algn="l"/>
              </a:tabLst>
            </a:pPr>
            <a:r>
              <a:rPr lang="de-DE" b="1" spc="-5" dirty="0" smtClean="0"/>
              <a:t>Sprint-</a:t>
            </a:r>
            <a:r>
              <a:rPr b="1" spc="-5" dirty="0" smtClean="0"/>
              <a:t>R</a:t>
            </a:r>
            <a:r>
              <a:rPr b="1" spc="-10" dirty="0" smtClean="0"/>
              <a:t>e</a:t>
            </a:r>
            <a:r>
              <a:rPr b="1" dirty="0" smtClean="0"/>
              <a:t>v</a:t>
            </a:r>
            <a:r>
              <a:rPr b="1" spc="5" dirty="0" smtClean="0"/>
              <a:t>i</a:t>
            </a:r>
            <a:r>
              <a:rPr b="1" spc="15" dirty="0" smtClean="0"/>
              <a:t>e</a:t>
            </a:r>
            <a:r>
              <a:rPr b="1" spc="-30" dirty="0" smtClean="0"/>
              <a:t>w</a:t>
            </a:r>
            <a:r>
              <a:rPr b="1" dirty="0" smtClean="0"/>
              <a:t>-</a:t>
            </a:r>
            <a:r>
              <a:rPr b="1" spc="15" dirty="0" err="1" smtClean="0"/>
              <a:t>T</a:t>
            </a:r>
            <a:r>
              <a:rPr b="1" dirty="0" err="1" smtClean="0"/>
              <a:t>r</a:t>
            </a:r>
            <a:r>
              <a:rPr b="1" spc="-10" dirty="0" err="1" smtClean="0"/>
              <a:t>e</a:t>
            </a:r>
            <a:r>
              <a:rPr b="1" dirty="0" err="1" smtClean="0"/>
              <a:t>ff</a:t>
            </a:r>
            <a:r>
              <a:rPr b="1" spc="-10" dirty="0" err="1" smtClean="0"/>
              <a:t>en</a:t>
            </a:r>
            <a:endParaRPr lang="de-DE" b="1" spc="-10" dirty="0" smtClean="0"/>
          </a:p>
          <a:p>
            <a:pPr marL="409575" indent="-228600">
              <a:lnSpc>
                <a:spcPts val="1864"/>
              </a:lnSpc>
              <a:buFont typeface="Times New Roman"/>
              <a:buChar char="•"/>
              <a:tabLst>
                <a:tab pos="410209" algn="l"/>
              </a:tabLst>
            </a:pPr>
            <a:endParaRPr b="1" spc="-10" dirty="0"/>
          </a:p>
          <a:p>
            <a:pPr marL="866775" marR="195580" lvl="1" indent="-228600">
              <a:lnSpc>
                <a:spcPts val="1860"/>
              </a:lnSpc>
              <a:spcBef>
                <a:spcPts val="165"/>
              </a:spcBef>
              <a:buFont typeface="Times New Roman"/>
              <a:buChar char="•"/>
              <a:tabLst>
                <a:tab pos="868044" algn="l"/>
              </a:tabLst>
            </a:pPr>
            <a:r>
              <a:rPr sz="1800" spc="-5" dirty="0">
                <a:latin typeface="Arial"/>
                <a:cs typeface="Arial"/>
              </a:rPr>
              <a:t>D</a:t>
            </a:r>
            <a:r>
              <a:rPr sz="1800" spc="-10" dirty="0">
                <a:latin typeface="Arial"/>
                <a:cs typeface="Arial"/>
              </a:rPr>
              <a:t>a</a:t>
            </a:r>
            <a:r>
              <a:rPr sz="1800" dirty="0">
                <a:latin typeface="Arial"/>
                <a:cs typeface="Arial"/>
              </a:rPr>
              <a:t>s E</a:t>
            </a:r>
            <a:r>
              <a:rPr sz="1800" spc="-10" dirty="0">
                <a:latin typeface="Arial"/>
                <a:cs typeface="Arial"/>
              </a:rPr>
              <a:t>n</a:t>
            </a:r>
            <a:r>
              <a:rPr sz="1800" spc="25" dirty="0">
                <a:latin typeface="Arial"/>
                <a:cs typeface="Arial"/>
              </a:rPr>
              <a:t>t</a:t>
            </a:r>
            <a:r>
              <a:rPr sz="1800" spc="-30" dirty="0">
                <a:latin typeface="Arial"/>
                <a:cs typeface="Arial"/>
              </a:rPr>
              <a:t>w</a:t>
            </a:r>
            <a:r>
              <a:rPr sz="1800" spc="-5" dirty="0">
                <a:latin typeface="Arial"/>
                <a:cs typeface="Arial"/>
              </a:rPr>
              <a:t>i</a:t>
            </a:r>
            <a:r>
              <a:rPr sz="1800" dirty="0">
                <a:latin typeface="Arial"/>
                <a:cs typeface="Arial"/>
              </a:rPr>
              <a:t>c</a:t>
            </a:r>
            <a:r>
              <a:rPr sz="1800" spc="10" dirty="0">
                <a:latin typeface="Arial"/>
                <a:cs typeface="Arial"/>
              </a:rPr>
              <a:t>k</a:t>
            </a:r>
            <a:r>
              <a:rPr sz="1800" spc="-5" dirty="0">
                <a:latin typeface="Arial"/>
                <a:cs typeface="Arial"/>
              </a:rPr>
              <a:t>l</a:t>
            </a:r>
            <a:r>
              <a:rPr sz="1800" spc="5" dirty="0">
                <a:latin typeface="Arial"/>
                <a:cs typeface="Arial"/>
              </a:rPr>
              <a:t>u</a:t>
            </a:r>
            <a:r>
              <a:rPr sz="1800" spc="-10" dirty="0">
                <a:latin typeface="Arial"/>
                <a:cs typeface="Arial"/>
              </a:rPr>
              <a:t>ng</a:t>
            </a:r>
            <a:r>
              <a:rPr sz="1800" dirty="0">
                <a:latin typeface="Arial"/>
                <a:cs typeface="Arial"/>
              </a:rPr>
              <a:t>st</a:t>
            </a:r>
            <a:r>
              <a:rPr sz="1800" spc="-10" dirty="0">
                <a:latin typeface="Arial"/>
                <a:cs typeface="Arial"/>
              </a:rPr>
              <a:t>ea</a:t>
            </a:r>
            <a:r>
              <a:rPr sz="1800" dirty="0">
                <a:latin typeface="Arial"/>
                <a:cs typeface="Arial"/>
              </a:rPr>
              <a:t>m st</a:t>
            </a:r>
            <a:r>
              <a:rPr sz="1800" spc="-10" dirty="0">
                <a:latin typeface="Arial"/>
                <a:cs typeface="Arial"/>
              </a:rPr>
              <a:t>e</a:t>
            </a:r>
            <a:r>
              <a:rPr sz="1800" spc="5" dirty="0">
                <a:latin typeface="Arial"/>
                <a:cs typeface="Arial"/>
              </a:rPr>
              <a:t>l</a:t>
            </a:r>
            <a:r>
              <a:rPr sz="1800" spc="-5" dirty="0">
                <a:latin typeface="Arial"/>
                <a:cs typeface="Arial"/>
              </a:rPr>
              <a:t>l</a:t>
            </a:r>
            <a:r>
              <a:rPr sz="1800" dirty="0">
                <a:latin typeface="Arial"/>
                <a:cs typeface="Arial"/>
              </a:rPr>
              <a:t>t</a:t>
            </a:r>
            <a:r>
              <a:rPr sz="1800" spc="5" dirty="0">
                <a:latin typeface="Arial"/>
                <a:cs typeface="Arial"/>
              </a:rPr>
              <a:t>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a:t>
            </a:r>
            <a:r>
              <a:rPr sz="1800" dirty="0">
                <a:latin typeface="Arial"/>
                <a:cs typeface="Arial"/>
              </a:rPr>
              <a:t>Er</a:t>
            </a:r>
            <a:r>
              <a:rPr sz="1800" spc="5" dirty="0">
                <a:latin typeface="Arial"/>
                <a:cs typeface="Arial"/>
              </a:rPr>
              <a:t>g</a:t>
            </a:r>
            <a:r>
              <a:rPr sz="1800" spc="-10" dirty="0">
                <a:latin typeface="Arial"/>
                <a:cs typeface="Arial"/>
              </a:rPr>
              <a:t>e</a:t>
            </a:r>
            <a:r>
              <a:rPr sz="1800" spc="5" dirty="0">
                <a:latin typeface="Arial"/>
                <a:cs typeface="Arial"/>
              </a:rPr>
              <a:t>b</a:t>
            </a:r>
            <a:r>
              <a:rPr sz="1800" spc="-10" dirty="0">
                <a:latin typeface="Arial"/>
                <a:cs typeface="Arial"/>
              </a:rPr>
              <a:t>n</a:t>
            </a:r>
            <a:r>
              <a:rPr sz="1800" spc="-5" dirty="0">
                <a:latin typeface="Arial"/>
                <a:cs typeface="Arial"/>
              </a:rPr>
              <a:t>i</a:t>
            </a:r>
            <a:r>
              <a:rPr sz="1800" dirty="0">
                <a:latin typeface="Arial"/>
                <a:cs typeface="Arial"/>
              </a:rPr>
              <a:t>sse</a:t>
            </a:r>
            <a:r>
              <a:rPr sz="1800" spc="10" dirty="0">
                <a:latin typeface="Arial"/>
                <a:cs typeface="Arial"/>
              </a:rPr>
              <a:t> </a:t>
            </a:r>
            <a:r>
              <a:rPr sz="1800" spc="-10" dirty="0">
                <a:latin typeface="Arial"/>
                <a:cs typeface="Arial"/>
              </a:rPr>
              <a:t>de</a:t>
            </a:r>
            <a:r>
              <a:rPr sz="1800" dirty="0">
                <a:latin typeface="Arial"/>
                <a:cs typeface="Arial"/>
              </a:rPr>
              <a:t>s S</a:t>
            </a:r>
            <a:r>
              <a:rPr sz="1800" spc="-10" dirty="0">
                <a:latin typeface="Arial"/>
                <a:cs typeface="Arial"/>
              </a:rPr>
              <a:t>p</a:t>
            </a:r>
            <a:r>
              <a:rPr sz="1800" dirty="0">
                <a:latin typeface="Arial"/>
                <a:cs typeface="Arial"/>
              </a:rPr>
              <a:t>r</a:t>
            </a:r>
            <a:r>
              <a:rPr sz="1800" spc="-5" dirty="0">
                <a:latin typeface="Arial"/>
                <a:cs typeface="Arial"/>
              </a:rPr>
              <a:t>i</a:t>
            </a:r>
            <a:r>
              <a:rPr sz="1800" spc="-10" dirty="0">
                <a:latin typeface="Arial"/>
                <a:cs typeface="Arial"/>
              </a:rPr>
              <a:t>n</a:t>
            </a:r>
            <a:r>
              <a:rPr sz="1800" dirty="0">
                <a:latin typeface="Arial"/>
                <a:cs typeface="Arial"/>
              </a:rPr>
              <a:t>ts v</a:t>
            </a:r>
            <a:r>
              <a:rPr sz="1800" spc="5" dirty="0">
                <a:latin typeface="Arial"/>
                <a:cs typeface="Arial"/>
              </a:rPr>
              <a:t>o</a:t>
            </a:r>
            <a:r>
              <a:rPr sz="1800" dirty="0">
                <a:latin typeface="Arial"/>
                <a:cs typeface="Arial"/>
              </a:rPr>
              <a:t>r,</a:t>
            </a:r>
            <a:r>
              <a:rPr sz="1800" spc="5" dirty="0">
                <a:latin typeface="Arial"/>
                <a:cs typeface="Arial"/>
              </a:rPr>
              <a:t> </a:t>
            </a:r>
            <a:r>
              <a:rPr sz="1800" dirty="0">
                <a:latin typeface="Arial"/>
                <a:cs typeface="Arial"/>
              </a:rPr>
              <a:t>z.B.</a:t>
            </a:r>
            <a:r>
              <a:rPr sz="1800" spc="-10" dirty="0">
                <a:latin typeface="Arial"/>
                <a:cs typeface="Arial"/>
              </a:rPr>
              <a:t> </a:t>
            </a:r>
            <a:r>
              <a:rPr sz="1800" spc="-5" dirty="0">
                <a:latin typeface="Arial"/>
                <a:cs typeface="Arial"/>
              </a:rPr>
              <a:t>i</a:t>
            </a:r>
            <a:r>
              <a:rPr sz="1800" dirty="0">
                <a:latin typeface="Arial"/>
                <a:cs typeface="Arial"/>
              </a:rPr>
              <a:t>n F</a:t>
            </a:r>
            <a:r>
              <a:rPr sz="1800" spc="-10" dirty="0">
                <a:latin typeface="Arial"/>
                <a:cs typeface="Arial"/>
              </a:rPr>
              <a:t>o</a:t>
            </a:r>
            <a:r>
              <a:rPr sz="1800" dirty="0">
                <a:latin typeface="Arial"/>
                <a:cs typeface="Arial"/>
              </a:rPr>
              <a:t>rm </a:t>
            </a:r>
            <a:r>
              <a:rPr sz="1800" spc="-10" dirty="0">
                <a:latin typeface="Arial"/>
                <a:cs typeface="Arial"/>
              </a:rPr>
              <a:t>e</a:t>
            </a:r>
            <a:r>
              <a:rPr sz="1800" spc="-5" dirty="0">
                <a:latin typeface="Arial"/>
                <a:cs typeface="Arial"/>
              </a:rPr>
              <a:t>i</a:t>
            </a:r>
            <a:r>
              <a:rPr sz="1800" spc="-10" dirty="0">
                <a:latin typeface="Arial"/>
                <a:cs typeface="Arial"/>
              </a:rPr>
              <a:t>ne</a:t>
            </a:r>
            <a:r>
              <a:rPr sz="1800" dirty="0">
                <a:latin typeface="Arial"/>
                <a:cs typeface="Arial"/>
              </a:rPr>
              <a:t>r </a:t>
            </a:r>
            <a:r>
              <a:rPr sz="1800" spc="5" dirty="0">
                <a:latin typeface="Arial"/>
                <a:cs typeface="Arial"/>
              </a:rPr>
              <a:t>De</a:t>
            </a:r>
            <a:r>
              <a:rPr sz="1800" dirty="0">
                <a:latin typeface="Arial"/>
                <a:cs typeface="Arial"/>
              </a:rPr>
              <a:t>m</a:t>
            </a:r>
            <a:r>
              <a:rPr sz="1800" spc="-10" dirty="0">
                <a:latin typeface="Arial"/>
                <a:cs typeface="Arial"/>
              </a:rPr>
              <a:t>on</a:t>
            </a:r>
            <a:r>
              <a:rPr sz="1800" dirty="0">
                <a:latin typeface="Arial"/>
                <a:cs typeface="Arial"/>
              </a:rPr>
              <a:t>str</a:t>
            </a:r>
            <a:r>
              <a:rPr sz="1800" spc="-10" dirty="0">
                <a:latin typeface="Arial"/>
                <a:cs typeface="Arial"/>
              </a:rPr>
              <a:t>a</a:t>
            </a:r>
            <a:r>
              <a:rPr sz="1800" dirty="0">
                <a:latin typeface="Arial"/>
                <a:cs typeface="Arial"/>
              </a:rPr>
              <a:t>t</a:t>
            </a:r>
            <a:r>
              <a:rPr sz="1800" spc="-5" dirty="0">
                <a:latin typeface="Arial"/>
                <a:cs typeface="Arial"/>
              </a:rPr>
              <a:t>i</a:t>
            </a:r>
            <a:r>
              <a:rPr sz="1800" spc="5" dirty="0">
                <a:latin typeface="Arial"/>
                <a:cs typeface="Arial"/>
              </a:rPr>
              <a:t>o</a:t>
            </a:r>
            <a:r>
              <a:rPr sz="1800" dirty="0">
                <a:latin typeface="Arial"/>
                <a:cs typeface="Arial"/>
              </a:rPr>
              <a:t>n</a:t>
            </a:r>
            <a:r>
              <a:rPr sz="1800" spc="-5" dirty="0">
                <a:latin typeface="Arial"/>
                <a:cs typeface="Arial"/>
              </a:rPr>
              <a:t> </a:t>
            </a:r>
            <a:r>
              <a:rPr sz="1800" spc="-10" dirty="0">
                <a:latin typeface="Arial"/>
                <a:cs typeface="Arial"/>
              </a:rPr>
              <a:t>d</a:t>
            </a:r>
            <a:r>
              <a:rPr sz="1800" spc="5" dirty="0">
                <a:latin typeface="Arial"/>
                <a:cs typeface="Arial"/>
              </a:rPr>
              <a:t>e</a:t>
            </a:r>
            <a:r>
              <a:rPr sz="1800" dirty="0">
                <a:latin typeface="Arial"/>
                <a:cs typeface="Arial"/>
              </a:rPr>
              <a:t>r </a:t>
            </a:r>
            <a:r>
              <a:rPr sz="1800" spc="-10" dirty="0">
                <a:latin typeface="Arial"/>
                <a:cs typeface="Arial"/>
              </a:rPr>
              <a:t>neu</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F</a:t>
            </a:r>
            <a:r>
              <a:rPr sz="1800" spc="-10" dirty="0">
                <a:latin typeface="Arial"/>
                <a:cs typeface="Arial"/>
              </a:rPr>
              <a:t>ea</a:t>
            </a:r>
            <a:r>
              <a:rPr sz="1800" dirty="0">
                <a:latin typeface="Arial"/>
                <a:cs typeface="Arial"/>
              </a:rPr>
              <a:t>t</a:t>
            </a:r>
            <a:r>
              <a:rPr sz="1800" spc="-10" dirty="0">
                <a:latin typeface="Arial"/>
                <a:cs typeface="Arial"/>
              </a:rPr>
              <a:t>u</a:t>
            </a:r>
            <a:r>
              <a:rPr sz="1800" spc="10" dirty="0">
                <a:latin typeface="Arial"/>
                <a:cs typeface="Arial"/>
              </a:rPr>
              <a:t>r</a:t>
            </a:r>
            <a:r>
              <a:rPr sz="1800" spc="-10" dirty="0">
                <a:latin typeface="Arial"/>
                <a:cs typeface="Arial"/>
              </a:rPr>
              <a:t>e</a:t>
            </a:r>
            <a:r>
              <a:rPr sz="1800" dirty="0">
                <a:latin typeface="Arial"/>
                <a:cs typeface="Arial"/>
              </a:rPr>
              <a:t>s.</a:t>
            </a:r>
          </a:p>
          <a:p>
            <a:pPr marL="866775" lvl="1" indent="-228600">
              <a:lnSpc>
                <a:spcPts val="1695"/>
              </a:lnSpc>
              <a:buFont typeface="Times New Roman"/>
              <a:buChar char="•"/>
              <a:tabLst>
                <a:tab pos="868044" algn="l"/>
              </a:tabLst>
            </a:pPr>
            <a:r>
              <a:rPr sz="1800" dirty="0">
                <a:latin typeface="Arial"/>
                <a:cs typeface="Arial"/>
              </a:rPr>
              <a:t>Es</a:t>
            </a:r>
            <a:r>
              <a:rPr sz="1800" spc="15" dirty="0">
                <a:latin typeface="Arial"/>
                <a:cs typeface="Arial"/>
              </a:rPr>
              <a:t> </a:t>
            </a:r>
            <a:r>
              <a:rPr sz="1800" spc="-30" dirty="0">
                <a:latin typeface="Arial"/>
                <a:cs typeface="Arial"/>
              </a:rPr>
              <a:t>w</a:t>
            </a:r>
            <a:r>
              <a:rPr sz="1800" spc="-10" dirty="0">
                <a:latin typeface="Arial"/>
                <a:cs typeface="Arial"/>
              </a:rPr>
              <a:t>e</a:t>
            </a:r>
            <a:r>
              <a:rPr sz="1800" spc="10" dirty="0">
                <a:latin typeface="Arial"/>
                <a:cs typeface="Arial"/>
              </a:rPr>
              <a:t>r</a:t>
            </a:r>
            <a:r>
              <a:rPr sz="1800" spc="-10" dirty="0">
                <a:latin typeface="Arial"/>
                <a:cs typeface="Arial"/>
              </a:rPr>
              <a:t>d</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k</a:t>
            </a:r>
            <a:r>
              <a:rPr sz="1800" spc="-10" dirty="0">
                <a:latin typeface="Arial"/>
                <a:cs typeface="Arial"/>
              </a:rPr>
              <a:t>e</a:t>
            </a:r>
            <a:r>
              <a:rPr sz="1800" spc="5" dirty="0">
                <a:latin typeface="Arial"/>
                <a:cs typeface="Arial"/>
              </a:rPr>
              <a:t>i</a:t>
            </a:r>
            <a:r>
              <a:rPr sz="1800" spc="-10" dirty="0">
                <a:latin typeface="Arial"/>
                <a:cs typeface="Arial"/>
              </a:rPr>
              <a:t>n</a:t>
            </a:r>
            <a:r>
              <a:rPr sz="1800" dirty="0">
                <a:latin typeface="Arial"/>
                <a:cs typeface="Arial"/>
              </a:rPr>
              <a:t>e</a:t>
            </a:r>
            <a:r>
              <a:rPr sz="1800" spc="-5" dirty="0">
                <a:latin typeface="Arial"/>
                <a:cs typeface="Arial"/>
              </a:rPr>
              <a:t> </a:t>
            </a:r>
            <a:r>
              <a:rPr sz="1800" dirty="0" err="1">
                <a:latin typeface="Arial"/>
                <a:cs typeface="Arial"/>
              </a:rPr>
              <a:t>F</a:t>
            </a:r>
            <a:r>
              <a:rPr sz="1800" spc="-10" dirty="0" err="1">
                <a:latin typeface="Arial"/>
                <a:cs typeface="Arial"/>
              </a:rPr>
              <a:t>o</a:t>
            </a:r>
            <a:r>
              <a:rPr sz="1800" spc="-5" dirty="0" err="1">
                <a:latin typeface="Arial"/>
                <a:cs typeface="Arial"/>
              </a:rPr>
              <a:t>l</a:t>
            </a:r>
            <a:r>
              <a:rPr sz="1800" spc="5" dirty="0" err="1">
                <a:latin typeface="Arial"/>
                <a:cs typeface="Arial"/>
              </a:rPr>
              <a:t>i</a:t>
            </a:r>
            <a:r>
              <a:rPr sz="1800" spc="-10" dirty="0" err="1">
                <a:latin typeface="Arial"/>
                <a:cs typeface="Arial"/>
              </a:rPr>
              <a:t>e</a:t>
            </a:r>
            <a:r>
              <a:rPr sz="1800" dirty="0" err="1">
                <a:latin typeface="Arial"/>
                <a:cs typeface="Arial"/>
              </a:rPr>
              <a:t>n</a:t>
            </a:r>
            <a:r>
              <a:rPr sz="1800" spc="-5" dirty="0">
                <a:latin typeface="Arial"/>
                <a:cs typeface="Arial"/>
              </a:rPr>
              <a:t> </a:t>
            </a:r>
            <a:r>
              <a:rPr sz="1800" dirty="0" err="1" smtClean="0">
                <a:latin typeface="Arial"/>
                <a:cs typeface="Arial"/>
              </a:rPr>
              <a:t>v</a:t>
            </a:r>
            <a:r>
              <a:rPr sz="1800" spc="-10" dirty="0" err="1" smtClean="0">
                <a:latin typeface="Arial"/>
                <a:cs typeface="Arial"/>
              </a:rPr>
              <a:t>e</a:t>
            </a:r>
            <a:r>
              <a:rPr sz="1800" spc="25" dirty="0" err="1" smtClean="0">
                <a:latin typeface="Arial"/>
                <a:cs typeface="Arial"/>
              </a:rPr>
              <a:t>r</a:t>
            </a:r>
            <a:r>
              <a:rPr sz="1800" spc="-5" dirty="0" err="1" smtClean="0">
                <a:latin typeface="Arial"/>
                <a:cs typeface="Arial"/>
              </a:rPr>
              <a:t>w</a:t>
            </a:r>
            <a:r>
              <a:rPr sz="1800" spc="-10" dirty="0" err="1" smtClean="0">
                <a:latin typeface="Arial"/>
                <a:cs typeface="Arial"/>
              </a:rPr>
              <a:t>en</a:t>
            </a:r>
            <a:r>
              <a:rPr sz="1800" spc="5" dirty="0" err="1" smtClean="0">
                <a:latin typeface="Arial"/>
                <a:cs typeface="Arial"/>
              </a:rPr>
              <a:t>d</a:t>
            </a:r>
            <a:r>
              <a:rPr sz="1800" spc="-10" dirty="0" err="1" smtClean="0">
                <a:latin typeface="Arial"/>
                <a:cs typeface="Arial"/>
              </a:rPr>
              <a:t>e</a:t>
            </a:r>
            <a:r>
              <a:rPr sz="1800" spc="15" dirty="0" err="1" smtClean="0">
                <a:latin typeface="Arial"/>
                <a:cs typeface="Arial"/>
              </a:rPr>
              <a:t>t</a:t>
            </a:r>
            <a:r>
              <a:rPr lang="de-DE" sz="1800" spc="15" dirty="0" smtClean="0">
                <a:latin typeface="Arial"/>
                <a:cs typeface="Arial"/>
              </a:rPr>
              <a:t>, sondern es wird typischerweise eine Software Demo präsentiert</a:t>
            </a:r>
          </a:p>
          <a:p>
            <a:pPr marL="866775" lvl="1" indent="-228600">
              <a:lnSpc>
                <a:spcPts val="1695"/>
              </a:lnSpc>
              <a:buFont typeface="Times New Roman"/>
              <a:buChar char="•"/>
              <a:tabLst>
                <a:tab pos="868044" algn="l"/>
              </a:tabLst>
            </a:pPr>
            <a:r>
              <a:rPr lang="de-DE" spc="15" dirty="0">
                <a:latin typeface="Arial"/>
                <a:cs typeface="Arial"/>
              </a:rPr>
              <a:t>Das </a:t>
            </a:r>
            <a:r>
              <a:rPr lang="de-DE" spc="15" dirty="0" smtClean="0">
                <a:latin typeface="Arial"/>
                <a:cs typeface="Arial"/>
              </a:rPr>
              <a:t>gesamte Team </a:t>
            </a:r>
            <a:r>
              <a:rPr lang="de-DE" spc="15" dirty="0">
                <a:latin typeface="Arial"/>
                <a:cs typeface="Arial"/>
              </a:rPr>
              <a:t>präsentiert, was es während eines Sprints erreicht hat</a:t>
            </a:r>
          </a:p>
          <a:p>
            <a:pPr marL="866775" lvl="1" indent="-228600">
              <a:lnSpc>
                <a:spcPts val="1695"/>
              </a:lnSpc>
              <a:buFont typeface="Times New Roman"/>
              <a:buChar char="•"/>
              <a:tabLst>
                <a:tab pos="868044" algn="l"/>
              </a:tabLst>
            </a:pPr>
            <a:r>
              <a:rPr lang="de-DE" spc="15" dirty="0" smtClean="0">
                <a:latin typeface="Arial"/>
                <a:cs typeface="Arial"/>
              </a:rPr>
              <a:t>Der </a:t>
            </a:r>
            <a:r>
              <a:rPr lang="de-DE" spc="15" dirty="0" err="1" smtClean="0">
                <a:latin typeface="Arial"/>
                <a:cs typeface="Arial"/>
              </a:rPr>
              <a:t>Product</a:t>
            </a:r>
            <a:r>
              <a:rPr lang="de-DE" spc="15" dirty="0" smtClean="0">
                <a:latin typeface="Arial"/>
                <a:cs typeface="Arial"/>
              </a:rPr>
              <a:t> </a:t>
            </a:r>
            <a:r>
              <a:rPr lang="de-DE" spc="15" dirty="0" err="1">
                <a:latin typeface="Arial"/>
                <a:cs typeface="Arial"/>
              </a:rPr>
              <a:t>Owner</a:t>
            </a:r>
            <a:r>
              <a:rPr lang="de-DE" spc="15" dirty="0">
                <a:latin typeface="Arial"/>
                <a:cs typeface="Arial"/>
              </a:rPr>
              <a:t> und andere geben Feedback</a:t>
            </a:r>
          </a:p>
          <a:p>
            <a:pPr marL="866775" lvl="1" indent="-228600">
              <a:lnSpc>
                <a:spcPts val="1695"/>
              </a:lnSpc>
              <a:buFont typeface="Times New Roman"/>
              <a:buChar char="•"/>
              <a:tabLst>
                <a:tab pos="868044" algn="l"/>
              </a:tabLst>
            </a:pPr>
            <a:endParaRPr lang="de-DE" spc="15" dirty="0">
              <a:latin typeface="Arial"/>
              <a:cs typeface="Arial"/>
            </a:endParaRPr>
          </a:p>
          <a:p>
            <a:pPr marL="866775" lvl="1" indent="-228600">
              <a:lnSpc>
                <a:spcPts val="1695"/>
              </a:lnSpc>
              <a:buFont typeface="Times New Roman"/>
              <a:buChar char="•"/>
              <a:tabLst>
                <a:tab pos="868044" algn="l"/>
              </a:tabLst>
            </a:pPr>
            <a:endParaRPr lang="de-DE" sz="1800" spc="15" dirty="0" smtClean="0">
              <a:latin typeface="Arial"/>
              <a:cs typeface="Arial"/>
            </a:endParaRPr>
          </a:p>
          <a:p>
            <a:pPr marL="866775" lvl="1" indent="-228600">
              <a:lnSpc>
                <a:spcPts val="1695"/>
              </a:lnSpc>
              <a:buFont typeface="Times New Roman"/>
              <a:buChar char="•"/>
              <a:tabLst>
                <a:tab pos="868044" algn="l"/>
              </a:tabLst>
            </a:pPr>
            <a:endParaRPr sz="1800" dirty="0">
              <a:latin typeface="Arial"/>
              <a:cs typeface="Arial"/>
            </a:endParaRPr>
          </a:p>
          <a:p>
            <a:pPr marL="409575" indent="-228600">
              <a:lnSpc>
                <a:spcPts val="1864"/>
              </a:lnSpc>
              <a:buFont typeface="Times New Roman"/>
              <a:buChar char="•"/>
              <a:tabLst>
                <a:tab pos="410845" algn="l"/>
              </a:tabLst>
            </a:pPr>
            <a:r>
              <a:rPr lang="de-DE" b="1" spc="-5" dirty="0" smtClean="0"/>
              <a:t>Sprint-</a:t>
            </a:r>
            <a:r>
              <a:rPr b="1" spc="-5" dirty="0" err="1" smtClean="0"/>
              <a:t>R</a:t>
            </a:r>
            <a:r>
              <a:rPr b="1" spc="-10" dirty="0" err="1" smtClean="0"/>
              <a:t>e</a:t>
            </a:r>
            <a:r>
              <a:rPr b="1" dirty="0" err="1" smtClean="0"/>
              <a:t>tr</a:t>
            </a:r>
            <a:r>
              <a:rPr b="1" spc="-10" dirty="0" err="1" smtClean="0"/>
              <a:t>o</a:t>
            </a:r>
            <a:r>
              <a:rPr b="1" dirty="0" err="1" smtClean="0"/>
              <a:t>s</a:t>
            </a:r>
            <a:r>
              <a:rPr b="1" spc="5" dirty="0" err="1" smtClean="0"/>
              <a:t>p</a:t>
            </a:r>
            <a:r>
              <a:rPr b="1" spc="-10" dirty="0" err="1" smtClean="0"/>
              <a:t>e</a:t>
            </a:r>
            <a:r>
              <a:rPr b="1" dirty="0" err="1" smtClean="0"/>
              <a:t>kt</a:t>
            </a:r>
            <a:r>
              <a:rPr b="1" spc="-5" dirty="0" err="1" smtClean="0"/>
              <a:t>i</a:t>
            </a:r>
            <a:r>
              <a:rPr b="1" dirty="0" err="1" smtClean="0"/>
              <a:t>ve</a:t>
            </a:r>
            <a:endParaRPr lang="de-DE" b="1" dirty="0" smtClean="0"/>
          </a:p>
          <a:p>
            <a:pPr marL="409575" indent="-228600">
              <a:lnSpc>
                <a:spcPts val="1864"/>
              </a:lnSpc>
              <a:buFont typeface="Times New Roman"/>
              <a:buChar char="•"/>
              <a:tabLst>
                <a:tab pos="410845" algn="l"/>
              </a:tabLst>
            </a:pPr>
            <a:endParaRPr b="1" dirty="0"/>
          </a:p>
          <a:p>
            <a:pPr marL="866775" lvl="1" indent="-228600">
              <a:lnSpc>
                <a:spcPts val="1864"/>
              </a:lnSpc>
              <a:buFont typeface="Times New Roman"/>
              <a:buChar char="•"/>
              <a:tabLst>
                <a:tab pos="868044" algn="l"/>
              </a:tabLst>
            </a:pPr>
            <a:r>
              <a:rPr sz="1800" spc="-5" dirty="0">
                <a:latin typeface="Arial"/>
                <a:cs typeface="Arial"/>
              </a:rPr>
              <a:t>D</a:t>
            </a:r>
            <a:r>
              <a:rPr sz="1800" spc="-10" dirty="0">
                <a:latin typeface="Arial"/>
                <a:cs typeface="Arial"/>
              </a:rPr>
              <a:t>e</a:t>
            </a:r>
            <a:r>
              <a:rPr sz="1800" dirty="0">
                <a:latin typeface="Arial"/>
                <a:cs typeface="Arial"/>
              </a:rPr>
              <a:t>r z</a:t>
            </a:r>
            <a:r>
              <a:rPr sz="1800" spc="-10" dirty="0">
                <a:latin typeface="Arial"/>
                <a:cs typeface="Arial"/>
              </a:rPr>
              <a:t>u</a:t>
            </a:r>
            <a:r>
              <a:rPr sz="1800" dirty="0">
                <a:latin typeface="Arial"/>
                <a:cs typeface="Arial"/>
              </a:rPr>
              <a:t>r</a:t>
            </a:r>
            <a:r>
              <a:rPr sz="1800" spc="-10" dirty="0">
                <a:latin typeface="Arial"/>
                <a:cs typeface="Arial"/>
              </a:rPr>
              <a:t>ü</a:t>
            </a:r>
            <a:r>
              <a:rPr sz="1800" dirty="0">
                <a:latin typeface="Arial"/>
                <a:cs typeface="Arial"/>
              </a:rPr>
              <a:t>c</a:t>
            </a:r>
            <a:r>
              <a:rPr sz="1800" spc="10" dirty="0">
                <a:latin typeface="Arial"/>
                <a:cs typeface="Arial"/>
              </a:rPr>
              <a:t>k</a:t>
            </a:r>
            <a:r>
              <a:rPr sz="1800" spc="-5" dirty="0">
                <a:latin typeface="Arial"/>
                <a:cs typeface="Arial"/>
              </a:rPr>
              <a:t>li</a:t>
            </a:r>
            <a:r>
              <a:rPr sz="1800" spc="5" dirty="0">
                <a:latin typeface="Arial"/>
                <a:cs typeface="Arial"/>
              </a:rPr>
              <a:t>eg</a:t>
            </a:r>
            <a:r>
              <a:rPr sz="1800" spc="-10" dirty="0">
                <a:latin typeface="Arial"/>
                <a:cs typeface="Arial"/>
              </a:rPr>
              <a:t>en</a:t>
            </a:r>
            <a:r>
              <a:rPr sz="1800" spc="5" dirty="0">
                <a:latin typeface="Arial"/>
                <a:cs typeface="Arial"/>
              </a:rPr>
              <a:t>d</a:t>
            </a:r>
            <a:r>
              <a:rPr sz="1800" dirty="0">
                <a:latin typeface="Arial"/>
                <a:cs typeface="Arial"/>
              </a:rPr>
              <a:t>e</a:t>
            </a:r>
            <a:r>
              <a:rPr sz="1800" spc="-5" dirty="0">
                <a:latin typeface="Arial"/>
                <a:cs typeface="Arial"/>
              </a:rPr>
              <a:t> </a:t>
            </a:r>
            <a:r>
              <a:rPr sz="1800" dirty="0">
                <a:latin typeface="Arial"/>
                <a:cs typeface="Arial"/>
              </a:rPr>
              <a:t>S</a:t>
            </a:r>
            <a:r>
              <a:rPr sz="1800" spc="-10" dirty="0">
                <a:latin typeface="Arial"/>
                <a:cs typeface="Arial"/>
              </a:rPr>
              <a:t>p</a:t>
            </a:r>
            <a:r>
              <a:rPr sz="1800" dirty="0">
                <a:latin typeface="Arial"/>
                <a:cs typeface="Arial"/>
              </a:rPr>
              <a:t>r</a:t>
            </a:r>
            <a:r>
              <a:rPr sz="1800" spc="5" dirty="0">
                <a:latin typeface="Arial"/>
                <a:cs typeface="Arial"/>
              </a:rPr>
              <a:t>i</a:t>
            </a:r>
            <a:r>
              <a:rPr sz="1800" spc="-10" dirty="0">
                <a:latin typeface="Arial"/>
                <a:cs typeface="Arial"/>
              </a:rPr>
              <a:t>n</a:t>
            </a:r>
            <a:r>
              <a:rPr sz="1800" dirty="0">
                <a:latin typeface="Arial"/>
                <a:cs typeface="Arial"/>
              </a:rPr>
              <a:t>t</a:t>
            </a:r>
            <a:r>
              <a:rPr sz="1800" spc="15" dirty="0">
                <a:latin typeface="Arial"/>
                <a:cs typeface="Arial"/>
              </a:rPr>
              <a:t> </a:t>
            </a:r>
            <a:r>
              <a:rPr sz="1800" spc="-30" dirty="0">
                <a:latin typeface="Arial"/>
                <a:cs typeface="Arial"/>
              </a:rPr>
              <a:t>w</a:t>
            </a:r>
            <a:r>
              <a:rPr sz="1800" spc="5" dirty="0">
                <a:latin typeface="Arial"/>
                <a:cs typeface="Arial"/>
              </a:rPr>
              <a:t>i</a:t>
            </a:r>
            <a:r>
              <a:rPr sz="1800" spc="10" dirty="0">
                <a:latin typeface="Arial"/>
                <a:cs typeface="Arial"/>
              </a:rPr>
              <a:t>r</a:t>
            </a:r>
            <a:r>
              <a:rPr sz="1800" dirty="0">
                <a:latin typeface="Arial"/>
                <a:cs typeface="Arial"/>
              </a:rPr>
              <a:t>d</a:t>
            </a:r>
            <a:r>
              <a:rPr sz="1800" spc="-5" dirty="0">
                <a:latin typeface="Arial"/>
                <a:cs typeface="Arial"/>
              </a:rPr>
              <a:t> </a:t>
            </a:r>
            <a:r>
              <a:rPr sz="1800" spc="-10" dirty="0">
                <a:latin typeface="Arial"/>
                <a:cs typeface="Arial"/>
              </a:rPr>
              <a:t>an</a:t>
            </a:r>
            <a:r>
              <a:rPr sz="1800" spc="5" dirty="0">
                <a:latin typeface="Arial"/>
                <a:cs typeface="Arial"/>
              </a:rPr>
              <a:t>al</a:t>
            </a:r>
            <a:r>
              <a:rPr sz="1800" spc="-15" dirty="0">
                <a:latin typeface="Arial"/>
                <a:cs typeface="Arial"/>
              </a:rPr>
              <a:t>y</a:t>
            </a:r>
            <a:r>
              <a:rPr sz="1800" dirty="0">
                <a:latin typeface="Arial"/>
                <a:cs typeface="Arial"/>
              </a:rPr>
              <a:t>s</a:t>
            </a:r>
            <a:r>
              <a:rPr sz="1800" spc="-5" dirty="0">
                <a:latin typeface="Arial"/>
                <a:cs typeface="Arial"/>
              </a:rPr>
              <a:t>i</a:t>
            </a:r>
            <a:r>
              <a:rPr sz="1800" spc="-10" dirty="0">
                <a:latin typeface="Arial"/>
                <a:cs typeface="Arial"/>
              </a:rPr>
              <a:t>e</a:t>
            </a:r>
            <a:r>
              <a:rPr sz="1800" dirty="0">
                <a:latin typeface="Arial"/>
                <a:cs typeface="Arial"/>
              </a:rPr>
              <a:t>rt</a:t>
            </a:r>
          </a:p>
          <a:p>
            <a:pPr marL="866775" marR="603250" lvl="1" indent="-228600">
              <a:lnSpc>
                <a:spcPts val="1860"/>
              </a:lnSpc>
              <a:spcBef>
                <a:spcPts val="160"/>
              </a:spcBef>
              <a:buFont typeface="Times New Roman"/>
              <a:buChar char="•"/>
              <a:tabLst>
                <a:tab pos="868044" algn="l"/>
              </a:tabLst>
            </a:pPr>
            <a:r>
              <a:rPr sz="1800" spc="15" dirty="0">
                <a:latin typeface="Arial"/>
                <a:cs typeface="Arial"/>
              </a:rPr>
              <a:t>T</a:t>
            </a:r>
            <a:r>
              <a:rPr sz="1800" spc="-10" dirty="0">
                <a:latin typeface="Arial"/>
                <a:cs typeface="Arial"/>
              </a:rPr>
              <a:t>e</a:t>
            </a:r>
            <a:r>
              <a:rPr sz="1800" spc="-5" dirty="0">
                <a:latin typeface="Arial"/>
                <a:cs typeface="Arial"/>
              </a:rPr>
              <a:t>il</a:t>
            </a:r>
            <a:r>
              <a:rPr sz="1800" spc="-10" dirty="0">
                <a:latin typeface="Arial"/>
                <a:cs typeface="Arial"/>
              </a:rPr>
              <a:t>neh</a:t>
            </a:r>
            <a:r>
              <a:rPr sz="1800" dirty="0">
                <a:latin typeface="Arial"/>
                <a:cs typeface="Arial"/>
              </a:rPr>
              <a:t>m</a:t>
            </a:r>
            <a:r>
              <a:rPr sz="1800" spc="-10" dirty="0">
                <a:latin typeface="Arial"/>
                <a:cs typeface="Arial"/>
              </a:rPr>
              <a:t>e</a:t>
            </a:r>
            <a:r>
              <a:rPr sz="1800" dirty="0">
                <a:latin typeface="Arial"/>
                <a:cs typeface="Arial"/>
              </a:rPr>
              <a:t>r s</a:t>
            </a:r>
            <a:r>
              <a:rPr sz="1800" spc="5" dirty="0">
                <a:latin typeface="Arial"/>
                <a:cs typeface="Arial"/>
              </a:rPr>
              <a:t>in</a:t>
            </a:r>
            <a:r>
              <a:rPr sz="1800" dirty="0">
                <a:latin typeface="Arial"/>
                <a:cs typeface="Arial"/>
              </a:rPr>
              <a:t>d</a:t>
            </a:r>
            <a:r>
              <a:rPr sz="1800" spc="-5" dirty="0">
                <a:latin typeface="Arial"/>
                <a:cs typeface="Arial"/>
              </a:rPr>
              <a:t> </a:t>
            </a:r>
            <a:r>
              <a:rPr sz="1800" spc="-10" dirty="0">
                <a:latin typeface="Arial"/>
                <a:cs typeface="Arial"/>
              </a:rPr>
              <a:t>da</a:t>
            </a:r>
            <a:r>
              <a:rPr sz="1800" dirty="0">
                <a:latin typeface="Arial"/>
                <a:cs typeface="Arial"/>
              </a:rPr>
              <a:t>s E</a:t>
            </a:r>
            <a:r>
              <a:rPr sz="1800" spc="-10" dirty="0">
                <a:latin typeface="Arial"/>
                <a:cs typeface="Arial"/>
              </a:rPr>
              <a:t>n</a:t>
            </a:r>
            <a:r>
              <a:rPr sz="1800" spc="25" dirty="0">
                <a:latin typeface="Arial"/>
                <a:cs typeface="Arial"/>
              </a:rPr>
              <a:t>t</a:t>
            </a:r>
            <a:r>
              <a:rPr sz="1800" spc="-30" dirty="0">
                <a:latin typeface="Arial"/>
                <a:cs typeface="Arial"/>
              </a:rPr>
              <a:t>w</a:t>
            </a:r>
            <a:r>
              <a:rPr sz="1800" spc="-5" dirty="0">
                <a:latin typeface="Arial"/>
                <a:cs typeface="Arial"/>
              </a:rPr>
              <a:t>i</a:t>
            </a:r>
            <a:r>
              <a:rPr sz="1800" dirty="0">
                <a:latin typeface="Arial"/>
                <a:cs typeface="Arial"/>
              </a:rPr>
              <a:t>c</a:t>
            </a:r>
            <a:r>
              <a:rPr sz="1800" spc="10" dirty="0">
                <a:latin typeface="Arial"/>
                <a:cs typeface="Arial"/>
              </a:rPr>
              <a:t>k</a:t>
            </a:r>
            <a:r>
              <a:rPr sz="1800" spc="5" dirty="0">
                <a:latin typeface="Arial"/>
                <a:cs typeface="Arial"/>
              </a:rPr>
              <a:t>l</a:t>
            </a:r>
            <a:r>
              <a:rPr sz="1800" spc="-10" dirty="0">
                <a:latin typeface="Arial"/>
                <a:cs typeface="Arial"/>
              </a:rPr>
              <a:t>ung</a:t>
            </a:r>
            <a:r>
              <a:rPr sz="1800" dirty="0">
                <a:latin typeface="Arial"/>
                <a:cs typeface="Arial"/>
              </a:rPr>
              <a:t>st</a:t>
            </a:r>
            <a:r>
              <a:rPr sz="1800" spc="5" dirty="0">
                <a:latin typeface="Arial"/>
                <a:cs typeface="Arial"/>
              </a:rPr>
              <a:t>e</a:t>
            </a:r>
            <a:r>
              <a:rPr sz="1800" spc="-10" dirty="0">
                <a:latin typeface="Arial"/>
                <a:cs typeface="Arial"/>
              </a:rPr>
              <a:t>a</a:t>
            </a:r>
            <a:r>
              <a:rPr sz="1800" dirty="0">
                <a:latin typeface="Arial"/>
                <a:cs typeface="Arial"/>
              </a:rPr>
              <a:t>m,</a:t>
            </a:r>
            <a:r>
              <a:rPr sz="1800" spc="5" dirty="0">
                <a:latin typeface="Arial"/>
                <a:cs typeface="Arial"/>
              </a:rPr>
              <a:t> </a:t>
            </a:r>
            <a:r>
              <a:rPr sz="1800" spc="-10" dirty="0">
                <a:latin typeface="Arial"/>
                <a:cs typeface="Arial"/>
              </a:rPr>
              <a:t>de</a:t>
            </a:r>
            <a:r>
              <a:rPr sz="1800" dirty="0">
                <a:latin typeface="Arial"/>
                <a:cs typeface="Arial"/>
              </a:rPr>
              <a:t>r</a:t>
            </a:r>
            <a:r>
              <a:rPr sz="1800" spc="15" dirty="0">
                <a:latin typeface="Arial"/>
                <a:cs typeface="Arial"/>
              </a:rPr>
              <a:t> </a:t>
            </a:r>
            <a:r>
              <a:rPr sz="1800" dirty="0">
                <a:latin typeface="Arial"/>
                <a:cs typeface="Arial"/>
              </a:rPr>
              <a:t>Scr</a:t>
            </a:r>
            <a:r>
              <a:rPr sz="1800" spc="-10" dirty="0">
                <a:latin typeface="Arial"/>
                <a:cs typeface="Arial"/>
              </a:rPr>
              <a:t>u</a:t>
            </a:r>
            <a:r>
              <a:rPr sz="1800" dirty="0">
                <a:latin typeface="Arial"/>
                <a:cs typeface="Arial"/>
              </a:rPr>
              <a:t>m M</a:t>
            </a:r>
            <a:r>
              <a:rPr sz="1800" spc="-10" dirty="0">
                <a:latin typeface="Arial"/>
                <a:cs typeface="Arial"/>
              </a:rPr>
              <a:t>a</a:t>
            </a:r>
            <a:r>
              <a:rPr sz="1800" dirty="0">
                <a:latin typeface="Arial"/>
                <a:cs typeface="Arial"/>
              </a:rPr>
              <a:t>st</a:t>
            </a:r>
            <a:r>
              <a:rPr sz="1800" spc="-10" dirty="0">
                <a:latin typeface="Arial"/>
                <a:cs typeface="Arial"/>
              </a:rPr>
              <a:t>e</a:t>
            </a:r>
            <a:r>
              <a:rPr sz="1800" dirty="0">
                <a:latin typeface="Arial"/>
                <a:cs typeface="Arial"/>
              </a:rPr>
              <a:t>r,</a:t>
            </a:r>
            <a:r>
              <a:rPr sz="1800" spc="5" dirty="0">
                <a:latin typeface="Arial"/>
                <a:cs typeface="Arial"/>
              </a:rPr>
              <a:t> </a:t>
            </a:r>
            <a:r>
              <a:rPr sz="1800" spc="-10" dirty="0">
                <a:latin typeface="Arial"/>
                <a:cs typeface="Arial"/>
              </a:rPr>
              <a:t>der </a:t>
            </a:r>
            <a:r>
              <a:rPr sz="1800" dirty="0">
                <a:latin typeface="Arial"/>
                <a:cs typeface="Arial"/>
              </a:rPr>
              <a:t>A</a:t>
            </a:r>
            <a:r>
              <a:rPr sz="1800" spc="-10" dirty="0">
                <a:latin typeface="Arial"/>
                <a:cs typeface="Arial"/>
              </a:rPr>
              <a:t>u</a:t>
            </a:r>
            <a:r>
              <a:rPr sz="1800" dirty="0">
                <a:latin typeface="Arial"/>
                <a:cs typeface="Arial"/>
              </a:rPr>
              <a:t>ftr</a:t>
            </a:r>
            <a:r>
              <a:rPr sz="1800" spc="-10" dirty="0">
                <a:latin typeface="Arial"/>
                <a:cs typeface="Arial"/>
              </a:rPr>
              <a:t>ag</a:t>
            </a:r>
            <a:r>
              <a:rPr sz="1800" spc="5" dirty="0">
                <a:latin typeface="Arial"/>
                <a:cs typeface="Arial"/>
              </a:rPr>
              <a:t>g</a:t>
            </a:r>
            <a:r>
              <a:rPr sz="1800" spc="-10" dirty="0">
                <a:latin typeface="Arial"/>
                <a:cs typeface="Arial"/>
              </a:rPr>
              <a:t>ebe</a:t>
            </a:r>
            <a:r>
              <a:rPr sz="1800" dirty="0">
                <a:latin typeface="Arial"/>
                <a:cs typeface="Arial"/>
              </a:rPr>
              <a:t>r </a:t>
            </a:r>
            <a:r>
              <a:rPr sz="1800" spc="10" dirty="0">
                <a:latin typeface="Arial"/>
                <a:cs typeface="Arial"/>
              </a:rPr>
              <a:t>s</a:t>
            </a:r>
            <a:r>
              <a:rPr sz="1800" spc="15" dirty="0">
                <a:latin typeface="Arial"/>
                <a:cs typeface="Arial"/>
              </a:rPr>
              <a:t>o</a:t>
            </a:r>
            <a:r>
              <a:rPr sz="1800" spc="-30" dirty="0">
                <a:latin typeface="Arial"/>
                <a:cs typeface="Arial"/>
              </a:rPr>
              <a:t>w</a:t>
            </a:r>
            <a:r>
              <a:rPr sz="1800" spc="5" dirty="0">
                <a:latin typeface="Arial"/>
                <a:cs typeface="Arial"/>
              </a:rPr>
              <a:t>i</a:t>
            </a:r>
            <a:r>
              <a:rPr sz="1800" dirty="0">
                <a:latin typeface="Arial"/>
                <a:cs typeface="Arial"/>
              </a:rPr>
              <a:t>e</a:t>
            </a:r>
            <a:r>
              <a:rPr sz="1800" spc="-5" dirty="0">
                <a:latin typeface="Arial"/>
                <a:cs typeface="Arial"/>
              </a:rPr>
              <a:t> </a:t>
            </a:r>
            <a:r>
              <a:rPr sz="1800" spc="-10" dirty="0">
                <a:latin typeface="Arial"/>
                <a:cs typeface="Arial"/>
              </a:rPr>
              <a:t>e</a:t>
            </a:r>
            <a:r>
              <a:rPr sz="1800" dirty="0">
                <a:latin typeface="Arial"/>
                <a:cs typeface="Arial"/>
              </a:rPr>
              <a:t>vt</a:t>
            </a:r>
            <a:r>
              <a:rPr sz="1800" spc="-5" dirty="0">
                <a:latin typeface="Arial"/>
                <a:cs typeface="Arial"/>
              </a:rPr>
              <a:t>l</a:t>
            </a:r>
            <a:r>
              <a:rPr sz="1800" dirty="0">
                <a:latin typeface="Arial"/>
                <a:cs typeface="Arial"/>
              </a:rPr>
              <a:t>.</a:t>
            </a:r>
            <a:r>
              <a:rPr sz="1800" spc="10" dirty="0">
                <a:latin typeface="Arial"/>
                <a:cs typeface="Arial"/>
              </a:rPr>
              <a:t> </a:t>
            </a:r>
            <a:r>
              <a:rPr sz="1800" spc="-10" dirty="0">
                <a:latin typeface="Arial"/>
                <a:cs typeface="Arial"/>
              </a:rPr>
              <a:t>de</a:t>
            </a:r>
            <a:r>
              <a:rPr sz="1800" dirty="0">
                <a:latin typeface="Arial"/>
                <a:cs typeface="Arial"/>
              </a:rPr>
              <a:t>r </a:t>
            </a:r>
            <a:r>
              <a:rPr sz="1800" dirty="0" err="1" smtClean="0">
                <a:latin typeface="Arial"/>
                <a:cs typeface="Arial"/>
              </a:rPr>
              <a:t>E</a:t>
            </a:r>
            <a:r>
              <a:rPr sz="1800" spc="-10" dirty="0" err="1" smtClean="0">
                <a:latin typeface="Arial"/>
                <a:cs typeface="Arial"/>
              </a:rPr>
              <a:t>nd</a:t>
            </a:r>
            <a:r>
              <a:rPr sz="1800" dirty="0" err="1" smtClean="0">
                <a:latin typeface="Arial"/>
                <a:cs typeface="Arial"/>
              </a:rPr>
              <a:t>k</a:t>
            </a:r>
            <a:r>
              <a:rPr sz="1800" spc="5" dirty="0" err="1" smtClean="0">
                <a:latin typeface="Arial"/>
                <a:cs typeface="Arial"/>
              </a:rPr>
              <a:t>u</a:t>
            </a:r>
            <a:r>
              <a:rPr sz="1800" spc="-10" dirty="0" err="1" smtClean="0">
                <a:latin typeface="Arial"/>
                <a:cs typeface="Arial"/>
              </a:rPr>
              <a:t>n</a:t>
            </a:r>
            <a:r>
              <a:rPr sz="1800" spc="5" dirty="0" err="1" smtClean="0">
                <a:latin typeface="Arial"/>
                <a:cs typeface="Arial"/>
              </a:rPr>
              <a:t>d</a:t>
            </a:r>
            <a:r>
              <a:rPr sz="1800" spc="-10" dirty="0" err="1" smtClean="0">
                <a:latin typeface="Arial"/>
                <a:cs typeface="Arial"/>
              </a:rPr>
              <a:t>e</a:t>
            </a:r>
            <a:endParaRPr lang="de-DE" sz="1800" dirty="0" smtClean="0">
              <a:latin typeface="Arial"/>
              <a:cs typeface="Arial"/>
            </a:endParaRPr>
          </a:p>
          <a:p>
            <a:pPr marL="866775" marR="603250" lvl="1" indent="-228600">
              <a:lnSpc>
                <a:spcPts val="1860"/>
              </a:lnSpc>
              <a:spcBef>
                <a:spcPts val="160"/>
              </a:spcBef>
              <a:buFont typeface="Times New Roman"/>
              <a:buChar char="•"/>
              <a:tabLst>
                <a:tab pos="868044" algn="l"/>
              </a:tabLst>
            </a:pPr>
            <a:r>
              <a:rPr lang="de-DE" dirty="0">
                <a:latin typeface="Arial"/>
                <a:cs typeface="Arial"/>
              </a:rPr>
              <a:t>Was lief gut während des Sprints?</a:t>
            </a:r>
          </a:p>
          <a:p>
            <a:pPr marL="866775" marR="603250" lvl="1" indent="-228600">
              <a:lnSpc>
                <a:spcPts val="1860"/>
              </a:lnSpc>
              <a:spcBef>
                <a:spcPts val="160"/>
              </a:spcBef>
              <a:buFont typeface="Times New Roman"/>
              <a:buChar char="•"/>
              <a:tabLst>
                <a:tab pos="868044" algn="l"/>
              </a:tabLst>
            </a:pPr>
            <a:r>
              <a:rPr lang="de-DE" dirty="0">
                <a:latin typeface="Arial"/>
                <a:cs typeface="Arial"/>
              </a:rPr>
              <a:t>Was kann im nächsten Sprint verbessert werden?</a:t>
            </a:r>
          </a:p>
          <a:p>
            <a:pPr marL="866775" marR="603250" lvl="1" indent="-228600">
              <a:lnSpc>
                <a:spcPts val="1860"/>
              </a:lnSpc>
              <a:spcBef>
                <a:spcPts val="160"/>
              </a:spcBef>
              <a:buFont typeface="Times New Roman"/>
              <a:buChar char="•"/>
              <a:tabLst>
                <a:tab pos="868044" algn="l"/>
              </a:tabLst>
            </a:pPr>
            <a:r>
              <a:rPr lang="de-DE" dirty="0">
                <a:latin typeface="Arial"/>
                <a:cs typeface="Arial"/>
              </a:rPr>
              <a:t>Diskussion der identifizierten Probleme</a:t>
            </a:r>
          </a:p>
          <a:p>
            <a:pPr marL="866775" marR="603250" lvl="1" indent="-228600">
              <a:lnSpc>
                <a:spcPts val="1860"/>
              </a:lnSpc>
              <a:spcBef>
                <a:spcPts val="160"/>
              </a:spcBef>
              <a:buFont typeface="Times New Roman"/>
              <a:buChar char="•"/>
              <a:tabLst>
                <a:tab pos="868044" algn="l"/>
              </a:tabLst>
            </a:pPr>
            <a:endParaRPr sz="1800" dirty="0">
              <a:latin typeface="Arial"/>
              <a:cs typeface="Arial"/>
            </a:endParaRPr>
          </a:p>
        </p:txBody>
      </p:sp>
    </p:spTree>
    <p:extLst>
      <p:ext uri="{BB962C8B-B14F-4D97-AF65-F5344CB8AC3E}">
        <p14:creationId xmlns:p14="http://schemas.microsoft.com/office/powerpoint/2010/main" val="386512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7200"/>
            <a:ext cx="3890010" cy="456568"/>
          </a:xfrm>
          <a:prstGeom prst="rect">
            <a:avLst/>
          </a:prstGeom>
        </p:spPr>
        <p:txBody>
          <a:bodyPr vert="horz" wrap="square" lIns="0" tIns="0" rIns="0" bIns="0" rtlCol="0">
            <a:spAutoFit/>
          </a:bodyPr>
          <a:lstStyle/>
          <a:p>
            <a:pPr marL="12700">
              <a:lnSpc>
                <a:spcPct val="100000"/>
              </a:lnSpc>
            </a:pPr>
            <a:r>
              <a:rPr sz="1400" spc="20" dirty="0">
                <a:latin typeface="Arial"/>
                <a:cs typeface="Arial"/>
              </a:rPr>
              <a:t>S</a:t>
            </a:r>
            <a:r>
              <a:rPr sz="1400" spc="70" dirty="0">
                <a:latin typeface="Arial"/>
                <a:cs typeface="Arial"/>
              </a:rPr>
              <a:t>o</a:t>
            </a:r>
            <a:r>
              <a:rPr sz="1400" spc="100" dirty="0">
                <a:latin typeface="Arial"/>
                <a:cs typeface="Arial"/>
              </a:rPr>
              <a:t>f</a:t>
            </a:r>
            <a:r>
              <a:rPr sz="1400" dirty="0">
                <a:latin typeface="Arial"/>
                <a:cs typeface="Arial"/>
              </a:rPr>
              <a:t>t</a:t>
            </a:r>
            <a:r>
              <a:rPr sz="1400" spc="-229" dirty="0">
                <a:latin typeface="Arial"/>
                <a:cs typeface="Arial"/>
              </a:rPr>
              <a:t> </a:t>
            </a:r>
            <a:r>
              <a:rPr sz="1400" dirty="0">
                <a:latin typeface="Arial"/>
                <a:cs typeface="Arial"/>
              </a:rPr>
              <a:t>w</a:t>
            </a:r>
            <a:r>
              <a:rPr sz="1400" spc="-254" dirty="0">
                <a:latin typeface="Arial"/>
                <a:cs typeface="Arial"/>
              </a:rPr>
              <a:t> </a:t>
            </a:r>
            <a:r>
              <a:rPr sz="1400" spc="55" dirty="0">
                <a:latin typeface="Arial"/>
                <a:cs typeface="Arial"/>
              </a:rPr>
              <a:t>a</a:t>
            </a:r>
            <a:r>
              <a:rPr sz="1400" spc="120" dirty="0">
                <a:latin typeface="Arial"/>
                <a:cs typeface="Arial"/>
              </a:rPr>
              <a:t>r</a:t>
            </a:r>
            <a:r>
              <a:rPr sz="1400" dirty="0">
                <a:latin typeface="Arial"/>
                <a:cs typeface="Arial"/>
              </a:rPr>
              <a:t>e</a:t>
            </a:r>
            <a:r>
              <a:rPr sz="1400" spc="160" dirty="0">
                <a:latin typeface="Arial"/>
                <a:cs typeface="Arial"/>
              </a:rPr>
              <a:t> </a:t>
            </a:r>
            <a:r>
              <a:rPr sz="1400" spc="-50" dirty="0">
                <a:latin typeface="Arial"/>
                <a:cs typeface="Arial"/>
              </a:rPr>
              <a:t>E</a:t>
            </a:r>
            <a:r>
              <a:rPr sz="1400" spc="105" dirty="0">
                <a:latin typeface="Arial"/>
                <a:cs typeface="Arial"/>
              </a:rPr>
              <a:t>n</a:t>
            </a:r>
            <a:r>
              <a:rPr sz="1400" spc="80" dirty="0">
                <a:latin typeface="Arial"/>
                <a:cs typeface="Arial"/>
              </a:rPr>
              <a:t>gi</a:t>
            </a:r>
            <a:r>
              <a:rPr sz="1400" spc="95" dirty="0">
                <a:latin typeface="Arial"/>
                <a:cs typeface="Arial"/>
              </a:rPr>
              <a:t>n</a:t>
            </a:r>
            <a:r>
              <a:rPr sz="1400" spc="45" dirty="0">
                <a:latin typeface="Arial"/>
                <a:cs typeface="Arial"/>
              </a:rPr>
              <a:t>e</a:t>
            </a:r>
            <a:r>
              <a:rPr sz="1400" spc="55" dirty="0">
                <a:latin typeface="Arial"/>
                <a:cs typeface="Arial"/>
              </a:rPr>
              <a:t>e</a:t>
            </a:r>
            <a:r>
              <a:rPr sz="1400" spc="120" dirty="0">
                <a:latin typeface="Arial"/>
                <a:cs typeface="Arial"/>
              </a:rPr>
              <a:t>r</a:t>
            </a:r>
            <a:r>
              <a:rPr sz="1400" spc="80" dirty="0">
                <a:latin typeface="Arial"/>
                <a:cs typeface="Arial"/>
              </a:rPr>
              <a:t>i</a:t>
            </a:r>
            <a:r>
              <a:rPr sz="1400" spc="105" dirty="0">
                <a:latin typeface="Arial"/>
                <a:cs typeface="Arial"/>
              </a:rPr>
              <a:t>n</a:t>
            </a:r>
            <a:r>
              <a:rPr sz="1400" dirty="0">
                <a:latin typeface="Arial"/>
                <a:cs typeface="Arial"/>
              </a:rPr>
              <a:t>g</a:t>
            </a:r>
          </a:p>
          <a:p>
            <a:pPr>
              <a:lnSpc>
                <a:spcPts val="1900"/>
              </a:lnSpc>
              <a:spcBef>
                <a:spcPts val="40"/>
              </a:spcBef>
            </a:pPr>
            <a:endParaRPr sz="1900" dirty="0"/>
          </a:p>
        </p:txBody>
      </p:sp>
      <p:sp>
        <p:nvSpPr>
          <p:cNvPr id="4" name="Rechteck 3"/>
          <p:cNvSpPr/>
          <p:nvPr/>
        </p:nvSpPr>
        <p:spPr>
          <a:xfrm>
            <a:off x="0" y="2740230"/>
            <a:ext cx="9144000" cy="523220"/>
          </a:xfrm>
          <a:prstGeom prst="rect">
            <a:avLst/>
          </a:prstGeom>
        </p:spPr>
        <p:txBody>
          <a:bodyPr wrap="square">
            <a:spAutoFit/>
          </a:bodyPr>
          <a:lstStyle/>
          <a:p>
            <a:pPr marL="11144" algn="ctr"/>
            <a:r>
              <a:rPr lang="de-DE" sz="2800" b="1" spc="-4" dirty="0" err="1" smtClean="0">
                <a:latin typeface="Arial"/>
                <a:cs typeface="Arial"/>
              </a:rPr>
              <a:t>Xtreme</a:t>
            </a:r>
            <a:r>
              <a:rPr lang="de-DE" sz="2800" b="1" spc="-4" dirty="0" smtClean="0">
                <a:latin typeface="Arial"/>
                <a:cs typeface="Arial"/>
              </a:rPr>
              <a:t> </a:t>
            </a:r>
            <a:r>
              <a:rPr lang="de-DE" sz="2800" b="1" spc="-4" dirty="0" err="1" smtClean="0">
                <a:latin typeface="Arial"/>
                <a:cs typeface="Arial"/>
              </a:rPr>
              <a:t>Programming</a:t>
            </a:r>
            <a:endParaRPr lang="de-DE" sz="2800" b="1" spc="-4" dirty="0">
              <a:latin typeface="Arial"/>
              <a:cs typeface="Arial"/>
            </a:endParaRPr>
          </a:p>
        </p:txBody>
      </p:sp>
    </p:spTree>
    <p:extLst>
      <p:ext uri="{BB962C8B-B14F-4D97-AF65-F5344CB8AC3E}">
        <p14:creationId xmlns:p14="http://schemas.microsoft.com/office/powerpoint/2010/main" val="1058569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939"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0" y="2978150"/>
            <a:ext cx="9144000" cy="738664"/>
          </a:xfrm>
          <a:prstGeom prst="rect">
            <a:avLst/>
          </a:prstGeom>
        </p:spPr>
        <p:txBody>
          <a:bodyPr vert="horz" wrap="square" lIns="0" tIns="0" rIns="0" bIns="0" rtlCol="0">
            <a:spAutoFit/>
          </a:bodyPr>
          <a:lstStyle/>
          <a:p>
            <a:pPr marL="24765" algn="ctr">
              <a:lnSpc>
                <a:spcPct val="100000"/>
              </a:lnSpc>
            </a:pPr>
            <a:r>
              <a:rPr lang="de-DE" sz="4800" spc="-5" dirty="0" smtClean="0">
                <a:latin typeface="Arial"/>
                <a:cs typeface="Arial"/>
              </a:rPr>
              <a:t>Kanban</a:t>
            </a:r>
            <a:endParaRPr sz="3600" spc="-5" dirty="0">
              <a:latin typeface="Arial"/>
              <a:cs typeface="Arial"/>
            </a:endParaRPr>
          </a:p>
        </p:txBody>
      </p:sp>
    </p:spTree>
    <p:extLst>
      <p:ext uri="{BB962C8B-B14F-4D97-AF65-F5344CB8AC3E}">
        <p14:creationId xmlns:p14="http://schemas.microsoft.com/office/powerpoint/2010/main" val="2950920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81000" y="463550"/>
            <a:ext cx="8229600" cy="4202695"/>
          </a:xfrm>
          <a:prstGeom prst="rect">
            <a:avLst/>
          </a:prstGeom>
        </p:spPr>
        <p:txBody>
          <a:bodyPr vert="horz" wrap="square" lIns="0" tIns="321570" rIns="0" bIns="0" rtlCol="0">
            <a:spAutoFit/>
          </a:bodyPr>
          <a:lstStyle/>
          <a:p>
            <a:pPr marL="9525">
              <a:buClr>
                <a:schemeClr val="tx1"/>
              </a:buClr>
            </a:pPr>
            <a:r>
              <a:rPr lang="de-DE" b="1" dirty="0" smtClean="0">
                <a:solidFill>
                  <a:schemeClr val="tx1"/>
                </a:solidFill>
              </a:rPr>
              <a:t>Was ist Kanban</a:t>
            </a:r>
          </a:p>
          <a:p>
            <a:pPr marL="295275" indent="-285750">
              <a:buClr>
                <a:schemeClr val="tx1"/>
              </a:buClr>
              <a:buFont typeface="Arial" panose="020B0604020202020204" pitchFamily="34" charset="0"/>
              <a:buChar char="•"/>
            </a:pPr>
            <a:endParaRPr lang="de-DE" dirty="0" smtClean="0">
              <a:solidFill>
                <a:schemeClr val="tx1"/>
              </a:solidFill>
            </a:endParaRPr>
          </a:p>
          <a:p>
            <a:pPr marL="295275" indent="-285750">
              <a:buClr>
                <a:schemeClr val="tx1"/>
              </a:buClr>
              <a:buFont typeface="Arial" panose="020B0604020202020204" pitchFamily="34" charset="0"/>
              <a:buChar char="•"/>
            </a:pPr>
            <a:r>
              <a:rPr lang="de-DE" dirty="0" smtClean="0">
                <a:solidFill>
                  <a:schemeClr val="tx1"/>
                </a:solidFill>
              </a:rPr>
              <a:t>Entst</a:t>
            </a:r>
            <a:r>
              <a:rPr lang="de-DE" spc="-11" dirty="0" smtClean="0">
                <a:solidFill>
                  <a:schemeClr val="tx1"/>
                </a:solidFill>
              </a:rPr>
              <a:t>a</a:t>
            </a:r>
            <a:r>
              <a:rPr lang="de-DE" dirty="0" smtClean="0">
                <a:solidFill>
                  <a:schemeClr val="tx1"/>
                </a:solidFill>
              </a:rPr>
              <a:t>m</a:t>
            </a:r>
            <a:r>
              <a:rPr lang="de-DE" spc="-8" dirty="0" smtClean="0">
                <a:solidFill>
                  <a:schemeClr val="tx1"/>
                </a:solidFill>
              </a:rPr>
              <a:t>m</a:t>
            </a:r>
            <a:r>
              <a:rPr lang="de-DE" dirty="0" smtClean="0">
                <a:solidFill>
                  <a:schemeClr val="tx1"/>
                </a:solidFill>
              </a:rPr>
              <a:t>t</a:t>
            </a:r>
            <a:r>
              <a:rPr lang="de-DE" spc="56" dirty="0" smtClean="0">
                <a:solidFill>
                  <a:schemeClr val="tx1"/>
                </a:solidFill>
                <a:latin typeface="Times New Roman"/>
                <a:cs typeface="Times New Roman"/>
              </a:rPr>
              <a:t> </a:t>
            </a:r>
            <a:r>
              <a:rPr lang="de-DE" spc="-4" dirty="0">
                <a:solidFill>
                  <a:schemeClr val="tx1"/>
                </a:solidFill>
              </a:rPr>
              <a:t>d</a:t>
            </a:r>
            <a:r>
              <a:rPr lang="de-DE" spc="-11" dirty="0">
                <a:solidFill>
                  <a:schemeClr val="tx1"/>
                </a:solidFill>
              </a:rPr>
              <a:t>e</a:t>
            </a:r>
            <a:r>
              <a:rPr lang="de-DE" dirty="0">
                <a:solidFill>
                  <a:schemeClr val="tx1"/>
                </a:solidFill>
              </a:rPr>
              <a:t>m</a:t>
            </a:r>
            <a:r>
              <a:rPr lang="de-DE" spc="68" dirty="0">
                <a:solidFill>
                  <a:schemeClr val="tx1"/>
                </a:solidFill>
                <a:latin typeface="Times New Roman"/>
                <a:cs typeface="Times New Roman"/>
              </a:rPr>
              <a:t> </a:t>
            </a:r>
            <a:r>
              <a:rPr lang="de-DE" dirty="0">
                <a:solidFill>
                  <a:schemeClr val="tx1"/>
                </a:solidFill>
              </a:rPr>
              <a:t>Pr</a:t>
            </a:r>
            <a:r>
              <a:rPr lang="de-DE" spc="-11" dirty="0">
                <a:solidFill>
                  <a:schemeClr val="tx1"/>
                </a:solidFill>
              </a:rPr>
              <a:t>o</a:t>
            </a:r>
            <a:r>
              <a:rPr lang="de-DE" spc="-4" dirty="0">
                <a:solidFill>
                  <a:schemeClr val="tx1"/>
                </a:solidFill>
              </a:rPr>
              <a:t>d</a:t>
            </a:r>
            <a:r>
              <a:rPr lang="de-DE" spc="-11" dirty="0">
                <a:solidFill>
                  <a:schemeClr val="tx1"/>
                </a:solidFill>
              </a:rPr>
              <a:t>u</a:t>
            </a:r>
            <a:r>
              <a:rPr lang="de-DE" dirty="0">
                <a:solidFill>
                  <a:schemeClr val="tx1"/>
                </a:solidFill>
              </a:rPr>
              <a:t>ktio</a:t>
            </a:r>
            <a:r>
              <a:rPr lang="de-DE" spc="-11" dirty="0">
                <a:solidFill>
                  <a:schemeClr val="tx1"/>
                </a:solidFill>
              </a:rPr>
              <a:t>n</a:t>
            </a:r>
            <a:r>
              <a:rPr lang="de-DE" dirty="0">
                <a:solidFill>
                  <a:schemeClr val="tx1"/>
                </a:solidFill>
              </a:rPr>
              <a:t>sbere</a:t>
            </a:r>
            <a:r>
              <a:rPr lang="de-DE" spc="-11" dirty="0">
                <a:solidFill>
                  <a:schemeClr val="tx1"/>
                </a:solidFill>
              </a:rPr>
              <a:t>i</a:t>
            </a:r>
            <a:r>
              <a:rPr lang="de-DE" dirty="0">
                <a:solidFill>
                  <a:schemeClr val="tx1"/>
                </a:solidFill>
              </a:rPr>
              <a:t>ch</a:t>
            </a:r>
            <a:r>
              <a:rPr lang="de-DE" spc="38" dirty="0">
                <a:solidFill>
                  <a:schemeClr val="tx1"/>
                </a:solidFill>
                <a:latin typeface="Times New Roman"/>
                <a:cs typeface="Times New Roman"/>
              </a:rPr>
              <a:t> </a:t>
            </a:r>
            <a:r>
              <a:rPr lang="de-DE" dirty="0">
                <a:solidFill>
                  <a:schemeClr val="tx1"/>
                </a:solidFill>
              </a:rPr>
              <a:t>von</a:t>
            </a:r>
            <a:r>
              <a:rPr lang="de-DE" spc="4" dirty="0">
                <a:solidFill>
                  <a:schemeClr val="tx1"/>
                </a:solidFill>
                <a:latin typeface="Times New Roman"/>
                <a:cs typeface="Times New Roman"/>
              </a:rPr>
              <a:t> </a:t>
            </a:r>
            <a:r>
              <a:rPr lang="de-DE" spc="-274" dirty="0" smtClean="0">
                <a:solidFill>
                  <a:schemeClr val="tx1"/>
                </a:solidFill>
              </a:rPr>
              <a:t>T</a:t>
            </a:r>
            <a:r>
              <a:rPr lang="de-DE" spc="-4" dirty="0" smtClean="0">
                <a:solidFill>
                  <a:schemeClr val="tx1"/>
                </a:solidFill>
              </a:rPr>
              <a:t>oyota</a:t>
            </a:r>
          </a:p>
          <a:p>
            <a:pPr marL="295275" indent="-285750">
              <a:buClr>
                <a:schemeClr val="tx1"/>
              </a:buClr>
              <a:buFont typeface="Arial" panose="020B0604020202020204" pitchFamily="34" charset="0"/>
              <a:buChar char="•"/>
            </a:pPr>
            <a:r>
              <a:rPr lang="de-DE" dirty="0">
                <a:solidFill>
                  <a:schemeClr val="tx1"/>
                </a:solidFill>
              </a:rPr>
              <a:t>Ziel: Reduzierung der Lagerbestände durch Finden des optimalen Arbeitsflusses („Just-in-time-Produktion“)</a:t>
            </a:r>
          </a:p>
          <a:p>
            <a:pPr marL="295275" indent="-285750">
              <a:buClr>
                <a:schemeClr val="tx1"/>
              </a:buClr>
              <a:buFont typeface="Arial" panose="020B0604020202020204" pitchFamily="34" charset="0"/>
              <a:buChar char="•"/>
            </a:pPr>
            <a:r>
              <a:rPr lang="de-DE" dirty="0" smtClean="0"/>
              <a:t>Wird als a</a:t>
            </a:r>
            <a:r>
              <a:rPr dirty="0" err="1" smtClean="0"/>
              <a:t>gi</a:t>
            </a:r>
            <a:r>
              <a:rPr spc="8" dirty="0" err="1" smtClean="0"/>
              <a:t>l</a:t>
            </a:r>
            <a:r>
              <a:rPr spc="-4" dirty="0" err="1" smtClean="0"/>
              <a:t>e</a:t>
            </a:r>
            <a:r>
              <a:rPr dirty="0" err="1" smtClean="0"/>
              <a:t>s</a:t>
            </a:r>
            <a:r>
              <a:rPr spc="38" dirty="0" smtClean="0">
                <a:latin typeface="Times New Roman"/>
                <a:cs typeface="Times New Roman"/>
              </a:rPr>
              <a:t> </a:t>
            </a:r>
            <a:r>
              <a:rPr spc="-139" dirty="0" err="1" smtClean="0"/>
              <a:t>V</a:t>
            </a:r>
            <a:r>
              <a:rPr spc="-4" dirty="0" err="1" smtClean="0"/>
              <a:t>orgehensmod</a:t>
            </a:r>
            <a:r>
              <a:rPr spc="-15" dirty="0" err="1" smtClean="0"/>
              <a:t>e</a:t>
            </a:r>
            <a:r>
              <a:rPr spc="-4" dirty="0" err="1" smtClean="0"/>
              <a:t>l</a:t>
            </a:r>
            <a:r>
              <a:rPr lang="de-DE" spc="-4" dirty="0" smtClean="0"/>
              <a:t>l auch in der </a:t>
            </a:r>
            <a:r>
              <a:rPr spc="-11" dirty="0" err="1" smtClean="0"/>
              <a:t>Sof</a:t>
            </a:r>
            <a:r>
              <a:rPr spc="-15" dirty="0" err="1" smtClean="0"/>
              <a:t>t</a:t>
            </a:r>
            <a:r>
              <a:rPr spc="-4" dirty="0" err="1" smtClean="0"/>
              <a:t>wareentwick</a:t>
            </a:r>
            <a:r>
              <a:rPr spc="8" dirty="0" err="1" smtClean="0"/>
              <a:t>l</a:t>
            </a:r>
            <a:r>
              <a:rPr spc="-4" dirty="0" err="1" smtClean="0"/>
              <a:t>u</a:t>
            </a:r>
            <a:r>
              <a:rPr spc="-11" dirty="0" err="1" smtClean="0"/>
              <a:t>n</a:t>
            </a:r>
            <a:r>
              <a:rPr dirty="0" err="1" smtClean="0"/>
              <a:t>g</a:t>
            </a:r>
            <a:r>
              <a:rPr lang="de-DE" dirty="0" smtClean="0"/>
              <a:t> verwendet</a:t>
            </a:r>
          </a:p>
          <a:p>
            <a:pPr marL="295275" indent="-285750">
              <a:buClr>
                <a:schemeClr val="tx1"/>
              </a:buClr>
              <a:buFont typeface="Arial" panose="020B0604020202020204" pitchFamily="34" charset="0"/>
              <a:buChar char="•"/>
            </a:pPr>
            <a:r>
              <a:rPr lang="de-DE" spc="-4" dirty="0"/>
              <a:t>Hoh</a:t>
            </a:r>
            <a:r>
              <a:rPr lang="de-DE" dirty="0"/>
              <a:t>e</a:t>
            </a:r>
            <a:r>
              <a:rPr lang="de-DE" spc="45" dirty="0">
                <a:latin typeface="Times New Roman"/>
                <a:cs typeface="Times New Roman"/>
              </a:rPr>
              <a:t> </a:t>
            </a:r>
            <a:r>
              <a:rPr lang="de-DE" dirty="0" smtClean="0"/>
              <a:t>F</a:t>
            </a:r>
            <a:r>
              <a:rPr lang="de-DE" spc="4" dirty="0" smtClean="0"/>
              <a:t>l</a:t>
            </a:r>
            <a:r>
              <a:rPr lang="de-DE" spc="-4" dirty="0" smtClean="0"/>
              <a:t>exib</a:t>
            </a:r>
            <a:r>
              <a:rPr lang="de-DE" spc="4" dirty="0" smtClean="0"/>
              <a:t>i</a:t>
            </a:r>
            <a:r>
              <a:rPr lang="de-DE" spc="-4" dirty="0" smtClean="0"/>
              <a:t>litä</a:t>
            </a:r>
            <a:r>
              <a:rPr lang="de-DE" spc="-11" dirty="0" smtClean="0"/>
              <a:t>t</a:t>
            </a:r>
            <a:r>
              <a:rPr lang="de-DE" spc="-8" dirty="0"/>
              <a:t> </a:t>
            </a:r>
            <a:r>
              <a:rPr lang="de-DE" spc="-8" dirty="0" smtClean="0"/>
              <a:t>sowie </a:t>
            </a:r>
            <a:r>
              <a:rPr lang="de-DE" spc="-4" dirty="0" smtClean="0"/>
              <a:t>gering</a:t>
            </a:r>
            <a:r>
              <a:rPr lang="de-DE" dirty="0" smtClean="0"/>
              <a:t>e</a:t>
            </a:r>
            <a:r>
              <a:rPr lang="de-DE" spc="41" dirty="0" smtClean="0">
                <a:latin typeface="Times New Roman"/>
                <a:cs typeface="Times New Roman"/>
              </a:rPr>
              <a:t> </a:t>
            </a:r>
            <a:r>
              <a:rPr lang="de-DE" dirty="0"/>
              <a:t>Komplex</a:t>
            </a:r>
            <a:r>
              <a:rPr lang="de-DE" spc="4" dirty="0"/>
              <a:t>i</a:t>
            </a:r>
            <a:r>
              <a:rPr lang="de-DE" spc="-11" dirty="0"/>
              <a:t>tät</a:t>
            </a:r>
          </a:p>
          <a:p>
            <a:pPr marL="295275" indent="-285750">
              <a:buClr>
                <a:schemeClr val="tx1"/>
              </a:buClr>
              <a:buFont typeface="Arial" panose="020B0604020202020204" pitchFamily="34" charset="0"/>
              <a:buChar char="•"/>
            </a:pPr>
            <a:r>
              <a:rPr lang="de-DE" dirty="0"/>
              <a:t>Prinz</a:t>
            </a:r>
            <a:r>
              <a:rPr lang="de-DE" spc="4" dirty="0"/>
              <a:t>i</a:t>
            </a:r>
            <a:r>
              <a:rPr lang="de-DE" dirty="0"/>
              <a:t>p</a:t>
            </a:r>
            <a:r>
              <a:rPr lang="de-DE" spc="38" dirty="0">
                <a:latin typeface="Times New Roman"/>
                <a:cs typeface="Times New Roman"/>
              </a:rPr>
              <a:t> </a:t>
            </a:r>
            <a:r>
              <a:rPr lang="de-DE" spc="-4" dirty="0"/>
              <a:t>de</a:t>
            </a:r>
            <a:r>
              <a:rPr lang="de-DE" dirty="0"/>
              <a:t>r</a:t>
            </a:r>
            <a:r>
              <a:rPr lang="de-DE" spc="60" dirty="0">
                <a:latin typeface="Times New Roman"/>
                <a:cs typeface="Times New Roman"/>
              </a:rPr>
              <a:t> </a:t>
            </a:r>
            <a:r>
              <a:rPr lang="de-DE" spc="-8" dirty="0"/>
              <a:t>k</a:t>
            </a:r>
            <a:r>
              <a:rPr lang="de-DE" spc="-4" dirty="0"/>
              <a:t>ontinuierlich</a:t>
            </a:r>
            <a:r>
              <a:rPr lang="de-DE" spc="-8" dirty="0"/>
              <a:t>e</a:t>
            </a:r>
            <a:r>
              <a:rPr lang="de-DE" dirty="0"/>
              <a:t>n</a:t>
            </a:r>
            <a:r>
              <a:rPr lang="de-DE" spc="30" dirty="0">
                <a:latin typeface="Times New Roman"/>
                <a:cs typeface="Times New Roman"/>
              </a:rPr>
              <a:t> </a:t>
            </a:r>
            <a:r>
              <a:rPr lang="de-DE" spc="-139" dirty="0"/>
              <a:t>V</a:t>
            </a:r>
            <a:r>
              <a:rPr lang="de-DE" spc="-4" dirty="0"/>
              <a:t>erbesserung</a:t>
            </a:r>
          </a:p>
          <a:p>
            <a:pPr marL="295275" indent="-285750">
              <a:buClr>
                <a:schemeClr val="tx1"/>
              </a:buClr>
              <a:buFont typeface="Arial" panose="020B0604020202020204" pitchFamily="34" charset="0"/>
              <a:buChar char="•"/>
            </a:pPr>
            <a:r>
              <a:rPr lang="de-DE" dirty="0"/>
              <a:t>Förde</a:t>
            </a:r>
            <a:r>
              <a:rPr lang="de-DE" spc="-11" dirty="0"/>
              <a:t>r</a:t>
            </a:r>
            <a:r>
              <a:rPr lang="de-DE" dirty="0"/>
              <a:t>t</a:t>
            </a:r>
            <a:r>
              <a:rPr lang="de-DE" spc="19" dirty="0">
                <a:latin typeface="Times New Roman"/>
                <a:cs typeface="Times New Roman"/>
              </a:rPr>
              <a:t> </a:t>
            </a:r>
            <a:r>
              <a:rPr lang="de-DE" spc="-79" dirty="0"/>
              <a:t>T</a:t>
            </a:r>
            <a:r>
              <a:rPr lang="de-DE" dirty="0"/>
              <a:t>ransp</a:t>
            </a:r>
            <a:r>
              <a:rPr lang="de-DE" spc="-11" dirty="0"/>
              <a:t>a</a:t>
            </a:r>
            <a:r>
              <a:rPr lang="de-DE" dirty="0"/>
              <a:t>renz</a:t>
            </a:r>
            <a:r>
              <a:rPr lang="de-DE" spc="41" dirty="0">
                <a:latin typeface="Times New Roman"/>
                <a:cs typeface="Times New Roman"/>
              </a:rPr>
              <a:t> </a:t>
            </a:r>
            <a:r>
              <a:rPr lang="de-DE" spc="-4" dirty="0"/>
              <a:t>un</a:t>
            </a:r>
            <a:r>
              <a:rPr lang="de-DE" dirty="0"/>
              <a:t>d</a:t>
            </a:r>
            <a:r>
              <a:rPr lang="de-DE" spc="45" dirty="0">
                <a:latin typeface="Times New Roman"/>
                <a:cs typeface="Times New Roman"/>
              </a:rPr>
              <a:t> </a:t>
            </a:r>
            <a:r>
              <a:rPr lang="de-DE" dirty="0"/>
              <a:t>Kom</a:t>
            </a:r>
            <a:r>
              <a:rPr lang="de-DE" spc="-8" dirty="0"/>
              <a:t>m</a:t>
            </a:r>
            <a:r>
              <a:rPr lang="de-DE" spc="-4" dirty="0"/>
              <a:t>unikatio</a:t>
            </a:r>
            <a:r>
              <a:rPr lang="de-DE" dirty="0"/>
              <a:t>n</a:t>
            </a:r>
            <a:r>
              <a:rPr lang="de-DE" spc="41" dirty="0">
                <a:latin typeface="Times New Roman"/>
                <a:cs typeface="Times New Roman"/>
              </a:rPr>
              <a:t> </a:t>
            </a:r>
            <a:r>
              <a:rPr lang="de-DE" spc="-4" dirty="0"/>
              <a:t>i</a:t>
            </a:r>
            <a:r>
              <a:rPr lang="de-DE" dirty="0"/>
              <a:t>m</a:t>
            </a:r>
            <a:r>
              <a:rPr lang="de-DE" spc="23" dirty="0">
                <a:latin typeface="Times New Roman"/>
                <a:cs typeface="Times New Roman"/>
              </a:rPr>
              <a:t> </a:t>
            </a:r>
            <a:r>
              <a:rPr lang="de-DE" spc="-251" dirty="0" smtClean="0"/>
              <a:t>T</a:t>
            </a:r>
            <a:r>
              <a:rPr lang="de-DE" spc="-4" dirty="0" smtClean="0"/>
              <a:t>eam</a:t>
            </a:r>
          </a:p>
          <a:p>
            <a:pPr marL="295275" indent="-285750">
              <a:buClr>
                <a:schemeClr val="tx1"/>
              </a:buClr>
              <a:buFont typeface="Arial" panose="020B0604020202020204" pitchFamily="34" charset="0"/>
              <a:buChar char="•"/>
            </a:pPr>
            <a:r>
              <a:rPr lang="de-DE" spc="-4" dirty="0"/>
              <a:t>Kanban schreibt nicht vor, wie etwas getan werden soll, sondern nur, dass es getan werden muss</a:t>
            </a:r>
            <a:r>
              <a:rPr lang="de-DE" spc="-4" dirty="0" smtClean="0"/>
              <a:t>.</a:t>
            </a:r>
          </a:p>
          <a:p>
            <a:pPr marL="295275" indent="-285750">
              <a:buClr>
                <a:schemeClr val="tx1"/>
              </a:buClr>
              <a:buFont typeface="Arial" panose="020B0604020202020204" pitchFamily="34" charset="0"/>
              <a:buChar char="•"/>
            </a:pPr>
            <a:r>
              <a:rPr lang="de-DE" dirty="0" smtClean="0"/>
              <a:t>Kein Push-, sondern Pull-Prinzip</a:t>
            </a:r>
          </a:p>
          <a:p>
            <a:pPr marL="752475" lvl="1" indent="-285750">
              <a:buClr>
                <a:schemeClr val="tx1"/>
              </a:buClr>
              <a:buFont typeface="Arial" panose="020B0604020202020204" pitchFamily="34" charset="0"/>
              <a:buChar char="•"/>
            </a:pPr>
            <a:r>
              <a:rPr lang="de-DE" dirty="0" smtClean="0">
                <a:latin typeface="Arial"/>
                <a:cs typeface="Arial"/>
              </a:rPr>
              <a:t>„</a:t>
            </a:r>
            <a:r>
              <a:rPr lang="de-DE" dirty="0">
                <a:latin typeface="Arial"/>
                <a:cs typeface="Arial"/>
              </a:rPr>
              <a:t>Produziere</a:t>
            </a:r>
            <a:r>
              <a:rPr lang="de-DE" spc="-23" dirty="0"/>
              <a:t> </a:t>
            </a:r>
            <a:r>
              <a:rPr lang="de-DE" dirty="0">
                <a:latin typeface="Arial"/>
                <a:cs typeface="Arial"/>
              </a:rPr>
              <a:t>nur das,</a:t>
            </a:r>
            <a:r>
              <a:rPr lang="de-DE" spc="-11" dirty="0"/>
              <a:t> </a:t>
            </a:r>
            <a:r>
              <a:rPr lang="de-DE" dirty="0">
                <a:latin typeface="Arial"/>
                <a:cs typeface="Arial"/>
              </a:rPr>
              <a:t>was benötigt wird, wenn es benötigt wird</a:t>
            </a:r>
            <a:r>
              <a:rPr lang="de-DE" dirty="0" smtClean="0">
                <a:latin typeface="Arial"/>
                <a:cs typeface="Arial"/>
              </a:rPr>
              <a:t>“</a:t>
            </a:r>
          </a:p>
          <a:p>
            <a:pPr marL="752475" lvl="1" indent="-285750">
              <a:buClr>
                <a:schemeClr val="tx1"/>
              </a:buClr>
              <a:buFont typeface="Arial" panose="020B0604020202020204" pitchFamily="34" charset="0"/>
              <a:buChar char="•"/>
            </a:pPr>
            <a:r>
              <a:rPr lang="de-DE" dirty="0" smtClean="0">
                <a:latin typeface="Arial"/>
                <a:cs typeface="Arial"/>
              </a:rPr>
              <a:t>Mitarbeiter wählen ihre Aufgaben selber</a:t>
            </a:r>
            <a:endParaRPr lang="de-DE" dirty="0">
              <a:latin typeface="Arial"/>
              <a:cs typeface="Arial"/>
            </a:endParaRPr>
          </a:p>
        </p:txBody>
      </p:sp>
    </p:spTree>
    <p:extLst>
      <p:ext uri="{BB962C8B-B14F-4D97-AF65-F5344CB8AC3E}">
        <p14:creationId xmlns:p14="http://schemas.microsoft.com/office/powerpoint/2010/main" val="1452651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444750"/>
            <a:ext cx="9144000" cy="430887"/>
          </a:xfrm>
          <a:prstGeom prst="rect">
            <a:avLst/>
          </a:prstGeom>
        </p:spPr>
        <p:txBody>
          <a:bodyPr vert="horz" wrap="square" lIns="0" tIns="0" rIns="0" bIns="0" rtlCol="0">
            <a:spAutoFit/>
          </a:bodyPr>
          <a:lstStyle/>
          <a:p>
            <a:pPr marL="9525" algn="ctr"/>
            <a:r>
              <a:rPr sz="2800" dirty="0">
                <a:latin typeface="Arial"/>
                <a:cs typeface="Arial"/>
              </a:rPr>
              <a:t>Die</a:t>
            </a:r>
            <a:r>
              <a:rPr sz="2800" spc="64" dirty="0">
                <a:latin typeface="Times New Roman"/>
                <a:cs typeface="Times New Roman"/>
              </a:rPr>
              <a:t> </a:t>
            </a:r>
            <a:r>
              <a:rPr sz="2800" dirty="0">
                <a:latin typeface="Arial"/>
                <a:cs typeface="Arial"/>
              </a:rPr>
              <a:t>sechs</a:t>
            </a:r>
            <a:r>
              <a:rPr sz="2800" spc="71" dirty="0">
                <a:latin typeface="Times New Roman"/>
                <a:cs typeface="Times New Roman"/>
              </a:rPr>
              <a:t> </a:t>
            </a:r>
            <a:r>
              <a:rPr sz="2800" dirty="0">
                <a:latin typeface="Arial"/>
                <a:cs typeface="Arial"/>
              </a:rPr>
              <a:t>Kernpraktiken</a:t>
            </a:r>
            <a:r>
              <a:rPr sz="2800" spc="53" dirty="0">
                <a:latin typeface="Times New Roman"/>
                <a:cs typeface="Times New Roman"/>
              </a:rPr>
              <a:t> </a:t>
            </a:r>
            <a:r>
              <a:rPr sz="2800" dirty="0">
                <a:latin typeface="Arial"/>
                <a:cs typeface="Arial"/>
              </a:rPr>
              <a:t>von</a:t>
            </a:r>
            <a:r>
              <a:rPr sz="2800" spc="71" dirty="0">
                <a:latin typeface="Times New Roman"/>
                <a:cs typeface="Times New Roman"/>
              </a:rPr>
              <a:t> </a:t>
            </a:r>
            <a:r>
              <a:rPr sz="2800" dirty="0">
                <a:latin typeface="Arial"/>
                <a:cs typeface="Arial"/>
              </a:rPr>
              <a:t>Kanban</a:t>
            </a:r>
          </a:p>
        </p:txBody>
      </p:sp>
      <p:sp>
        <p:nvSpPr>
          <p:cNvPr id="3" name="object 3"/>
          <p:cNvSpPr txBox="1">
            <a:spLocks/>
          </p:cNvSpPr>
          <p:nvPr/>
        </p:nvSpPr>
        <p:spPr>
          <a:xfrm>
            <a:off x="1981200" y="2878674"/>
            <a:ext cx="5880202" cy="3140866"/>
          </a:xfrm>
          <a:prstGeom prst="rect">
            <a:avLst/>
          </a:prstGeom>
        </p:spPr>
        <p:txBody>
          <a:bodyPr vert="horz" wrap="square" lIns="0" tIns="321570"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52425" indent="-342900">
              <a:buFont typeface="+mj-lt"/>
              <a:buAutoNum type="arabicPeriod"/>
            </a:pPr>
            <a:r>
              <a:rPr lang="de-DE" kern="0" dirty="0" smtClean="0">
                <a:solidFill>
                  <a:sysClr val="windowText" lastClr="000000"/>
                </a:solidFill>
                <a:latin typeface="Arial" panose="020B0604020202020204" pitchFamily="34" charset="0"/>
                <a:cs typeface="Arial" panose="020B0604020202020204" pitchFamily="34" charset="0"/>
              </a:rPr>
              <a:t>Mache</a:t>
            </a:r>
            <a:r>
              <a:rPr lang="de-DE" kern="0" spc="-71"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Arbeit</a:t>
            </a:r>
            <a:r>
              <a:rPr lang="de-DE" kern="0" spc="60"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sichtbar</a:t>
            </a:r>
          </a:p>
          <a:p>
            <a:pPr marL="352425" indent="-342900">
              <a:spcBef>
                <a:spcPts val="1834"/>
              </a:spcBef>
              <a:buFont typeface="+mj-lt"/>
              <a:buAutoNum type="arabicPeriod"/>
            </a:pPr>
            <a:r>
              <a:rPr lang="de-DE" kern="0" spc="-4" dirty="0" smtClean="0">
                <a:solidFill>
                  <a:sysClr val="windowText" lastClr="000000"/>
                </a:solidFill>
                <a:latin typeface="Arial" panose="020B0604020202020204" pitchFamily="34" charset="0"/>
                <a:cs typeface="Arial" panose="020B0604020202020204" pitchFamily="34" charset="0"/>
              </a:rPr>
              <a:t>Limitier</a:t>
            </a:r>
            <a:r>
              <a:rPr lang="de-DE" kern="0" dirty="0" smtClean="0">
                <a:solidFill>
                  <a:sysClr val="windowText" lastClr="000000"/>
                </a:solidFill>
                <a:latin typeface="Arial" panose="020B0604020202020204" pitchFamily="34" charset="0"/>
                <a:cs typeface="Arial" panose="020B0604020202020204" pitchFamily="34" charset="0"/>
              </a:rPr>
              <a:t>e</a:t>
            </a:r>
            <a:r>
              <a:rPr lang="de-DE" kern="0" spc="45"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de</a:t>
            </a:r>
            <a:r>
              <a:rPr lang="de-DE" kern="0" dirty="0" smtClean="0">
                <a:solidFill>
                  <a:sysClr val="windowText" lastClr="000000"/>
                </a:solidFill>
                <a:latin typeface="Arial" panose="020B0604020202020204" pitchFamily="34" charset="0"/>
                <a:cs typeface="Arial" panose="020B0604020202020204" pitchFamily="34" charset="0"/>
              </a:rPr>
              <a:t>n</a:t>
            </a:r>
            <a:r>
              <a:rPr lang="de-DE" kern="0" spc="60" dirty="0" smtClean="0">
                <a:solidFill>
                  <a:sysClr val="windowText" lastClr="000000"/>
                </a:solidFill>
                <a:latin typeface="Arial" panose="020B0604020202020204" pitchFamily="34" charset="0"/>
                <a:cs typeface="Arial" panose="020B0604020202020204" pitchFamily="34" charset="0"/>
              </a:rPr>
              <a:t> </a:t>
            </a:r>
            <a:r>
              <a:rPr lang="de-DE" kern="0" spc="-64" dirty="0" smtClean="0">
                <a:solidFill>
                  <a:sysClr val="windowText" lastClr="000000"/>
                </a:solidFill>
                <a:latin typeface="Arial" panose="020B0604020202020204" pitchFamily="34" charset="0"/>
                <a:cs typeface="Arial" panose="020B0604020202020204" pitchFamily="34" charset="0"/>
              </a:rPr>
              <a:t>W</a:t>
            </a:r>
            <a:r>
              <a:rPr lang="de-DE" kern="0" spc="-4" dirty="0" smtClean="0">
                <a:solidFill>
                  <a:sysClr val="windowText" lastClr="000000"/>
                </a:solidFill>
                <a:latin typeface="Arial" panose="020B0604020202020204" pitchFamily="34" charset="0"/>
                <a:cs typeface="Arial" panose="020B0604020202020204" pitchFamily="34" charset="0"/>
              </a:rPr>
              <a:t>ork-</a:t>
            </a:r>
            <a:r>
              <a:rPr lang="de-DE" kern="0" spc="4" dirty="0" smtClean="0">
                <a:solidFill>
                  <a:sysClr val="windowText" lastClr="000000"/>
                </a:solidFill>
                <a:latin typeface="Arial" panose="020B0604020202020204" pitchFamily="34" charset="0"/>
                <a:cs typeface="Arial" panose="020B0604020202020204" pitchFamily="34" charset="0"/>
              </a:rPr>
              <a:t>i</a:t>
            </a:r>
            <a:r>
              <a:rPr lang="de-DE" kern="0" spc="-4" dirty="0" smtClean="0">
                <a:solidFill>
                  <a:sysClr val="windowText" lastClr="000000"/>
                </a:solidFill>
                <a:latin typeface="Arial" panose="020B0604020202020204" pitchFamily="34" charset="0"/>
                <a:cs typeface="Arial" panose="020B0604020202020204" pitchFamily="34" charset="0"/>
              </a:rPr>
              <a:t>n-</a:t>
            </a:r>
            <a:r>
              <a:rPr lang="de-DE" kern="0" dirty="0" smtClean="0">
                <a:solidFill>
                  <a:sysClr val="windowText" lastClr="000000"/>
                </a:solidFill>
                <a:latin typeface="Arial" panose="020B0604020202020204" pitchFamily="34" charset="0"/>
                <a:cs typeface="Arial" panose="020B0604020202020204" pitchFamily="34" charset="0"/>
              </a:rPr>
              <a:t>Progress</a:t>
            </a:r>
            <a:r>
              <a:rPr lang="de-DE" kern="0" spc="45"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a:t>
            </a:r>
            <a:r>
              <a:rPr lang="de-DE" kern="0" dirty="0" err="1" smtClean="0">
                <a:solidFill>
                  <a:sysClr val="windowText" lastClr="000000"/>
                </a:solidFill>
                <a:latin typeface="Arial" panose="020B0604020202020204" pitchFamily="34" charset="0"/>
                <a:cs typeface="Arial" panose="020B0604020202020204" pitchFamily="34" charset="0"/>
              </a:rPr>
              <a:t>Wi</a:t>
            </a:r>
            <a:r>
              <a:rPr lang="de-DE" kern="0" spc="4" dirty="0" err="1" smtClean="0">
                <a:solidFill>
                  <a:sysClr val="windowText" lastClr="000000"/>
                </a:solidFill>
                <a:latin typeface="Arial" panose="020B0604020202020204" pitchFamily="34" charset="0"/>
                <a:cs typeface="Arial" panose="020B0604020202020204" pitchFamily="34" charset="0"/>
              </a:rPr>
              <a:t>P</a:t>
            </a:r>
            <a:r>
              <a:rPr lang="de-DE" kern="0" dirty="0" smtClean="0">
                <a:solidFill>
                  <a:sysClr val="windowText" lastClr="000000"/>
                </a:solidFill>
                <a:latin typeface="Arial" panose="020B0604020202020204" pitchFamily="34" charset="0"/>
                <a:cs typeface="Arial" panose="020B0604020202020204" pitchFamily="34" charset="0"/>
              </a:rPr>
              <a:t>)</a:t>
            </a:r>
          </a:p>
          <a:p>
            <a:pPr marL="352425" indent="-342900">
              <a:spcBef>
                <a:spcPts val="1830"/>
              </a:spcBef>
              <a:buFont typeface="+mj-lt"/>
              <a:buAutoNum type="arabicPeriod"/>
            </a:pPr>
            <a:r>
              <a:rPr lang="de-DE" kern="0" dirty="0" smtClean="0">
                <a:solidFill>
                  <a:sysClr val="windowText" lastClr="000000"/>
                </a:solidFill>
                <a:latin typeface="Arial" panose="020B0604020202020204" pitchFamily="34" charset="0"/>
                <a:cs typeface="Arial" panose="020B0604020202020204" pitchFamily="34" charset="0"/>
              </a:rPr>
              <a:t>Kontroll</a:t>
            </a:r>
            <a:r>
              <a:rPr lang="de-DE" kern="0" spc="4" dirty="0" smtClean="0">
                <a:solidFill>
                  <a:sysClr val="windowText" lastClr="000000"/>
                </a:solidFill>
                <a:latin typeface="Arial" panose="020B0604020202020204" pitchFamily="34" charset="0"/>
                <a:cs typeface="Arial" panose="020B0604020202020204" pitchFamily="34" charset="0"/>
              </a:rPr>
              <a:t>i</a:t>
            </a:r>
            <a:r>
              <a:rPr lang="de-DE" kern="0" spc="-11" dirty="0" smtClean="0">
                <a:solidFill>
                  <a:sysClr val="windowText" lastClr="000000"/>
                </a:solidFill>
                <a:latin typeface="Arial" panose="020B0604020202020204" pitchFamily="34" charset="0"/>
                <a:cs typeface="Arial" panose="020B0604020202020204" pitchFamily="34" charset="0"/>
              </a:rPr>
              <a:t>e</a:t>
            </a:r>
            <a:r>
              <a:rPr lang="de-DE" kern="0" dirty="0" smtClean="0">
                <a:solidFill>
                  <a:sysClr val="windowText" lastClr="000000"/>
                </a:solidFill>
                <a:latin typeface="Arial" panose="020B0604020202020204" pitchFamily="34" charset="0"/>
                <a:cs typeface="Arial" panose="020B0604020202020204" pitchFamily="34" charset="0"/>
              </a:rPr>
              <a:t>re</a:t>
            </a:r>
            <a:r>
              <a:rPr lang="de-DE" kern="0" spc="38"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de</a:t>
            </a:r>
            <a:r>
              <a:rPr lang="de-DE" kern="0" dirty="0" smtClean="0">
                <a:solidFill>
                  <a:sysClr val="windowText" lastClr="000000"/>
                </a:solidFill>
                <a:latin typeface="Arial" panose="020B0604020202020204" pitchFamily="34" charset="0"/>
                <a:cs typeface="Arial" panose="020B0604020202020204" pitchFamily="34" charset="0"/>
              </a:rPr>
              <a:t>n</a:t>
            </a:r>
            <a:r>
              <a:rPr lang="de-DE" kern="0" spc="-68"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Arbeitsfluss</a:t>
            </a:r>
          </a:p>
          <a:p>
            <a:pPr marL="352425" indent="-342900">
              <a:spcBef>
                <a:spcPts val="1826"/>
              </a:spcBef>
              <a:buFont typeface="+mj-lt"/>
              <a:buAutoNum type="arabicPeriod"/>
            </a:pPr>
            <a:r>
              <a:rPr lang="de-DE" kern="0" dirty="0" smtClean="0">
                <a:solidFill>
                  <a:sysClr val="windowText" lastClr="000000"/>
                </a:solidFill>
                <a:latin typeface="Arial" panose="020B0604020202020204" pitchFamily="34" charset="0"/>
                <a:cs typeface="Arial" panose="020B0604020202020204" pitchFamily="34" charset="0"/>
              </a:rPr>
              <a:t>Mache</a:t>
            </a:r>
            <a:r>
              <a:rPr lang="de-DE" kern="0" spc="53"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di</a:t>
            </a:r>
            <a:r>
              <a:rPr lang="de-DE" kern="0" dirty="0" smtClean="0">
                <a:solidFill>
                  <a:sysClr val="windowText" lastClr="000000"/>
                </a:solidFill>
                <a:latin typeface="Arial" panose="020B0604020202020204" pitchFamily="34" charset="0"/>
                <a:cs typeface="Arial" panose="020B0604020202020204" pitchFamily="34" charset="0"/>
              </a:rPr>
              <a:t>e</a:t>
            </a:r>
            <a:r>
              <a:rPr lang="de-DE" kern="0" spc="45"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Prozess</a:t>
            </a:r>
            <a:r>
              <a:rPr lang="de-DE" kern="0" spc="-11" dirty="0" smtClean="0">
                <a:solidFill>
                  <a:sysClr val="windowText" lastClr="000000"/>
                </a:solidFill>
                <a:latin typeface="Arial" panose="020B0604020202020204" pitchFamily="34" charset="0"/>
                <a:cs typeface="Arial" panose="020B0604020202020204" pitchFamily="34" charset="0"/>
              </a:rPr>
              <a:t>r</a:t>
            </a:r>
            <a:r>
              <a:rPr lang="de-DE" kern="0" spc="-4" dirty="0" smtClean="0">
                <a:solidFill>
                  <a:sysClr val="windowText" lastClr="000000"/>
                </a:solidFill>
                <a:latin typeface="Arial" panose="020B0604020202020204" pitchFamily="34" charset="0"/>
                <a:cs typeface="Arial" panose="020B0604020202020204" pitchFamily="34" charset="0"/>
              </a:rPr>
              <a:t>egel</a:t>
            </a:r>
            <a:r>
              <a:rPr lang="de-DE" kern="0" dirty="0" smtClean="0">
                <a:solidFill>
                  <a:sysClr val="windowText" lastClr="000000"/>
                </a:solidFill>
                <a:latin typeface="Arial" panose="020B0604020202020204" pitchFamily="34" charset="0"/>
                <a:cs typeface="Arial" panose="020B0604020202020204" pitchFamily="34" charset="0"/>
              </a:rPr>
              <a:t>n</a:t>
            </a:r>
            <a:r>
              <a:rPr lang="de-DE" kern="0" spc="53"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e</a:t>
            </a:r>
            <a:r>
              <a:rPr lang="de-DE" kern="0" spc="-8" dirty="0" smtClean="0">
                <a:solidFill>
                  <a:sysClr val="windowText" lastClr="000000"/>
                </a:solidFill>
                <a:latin typeface="Arial" panose="020B0604020202020204" pitchFamily="34" charset="0"/>
                <a:cs typeface="Arial" panose="020B0604020202020204" pitchFamily="34" charset="0"/>
              </a:rPr>
              <a:t>x</a:t>
            </a:r>
            <a:r>
              <a:rPr lang="de-DE" kern="0" spc="-4" dirty="0" smtClean="0">
                <a:solidFill>
                  <a:sysClr val="windowText" lastClr="000000"/>
                </a:solidFill>
                <a:latin typeface="Arial" panose="020B0604020202020204" pitchFamily="34" charset="0"/>
                <a:cs typeface="Arial" panose="020B0604020202020204" pitchFamily="34" charset="0"/>
              </a:rPr>
              <a:t>pliz</a:t>
            </a:r>
            <a:r>
              <a:rPr lang="de-DE" kern="0" spc="-8" dirty="0" smtClean="0">
                <a:solidFill>
                  <a:sysClr val="windowText" lastClr="000000"/>
                </a:solidFill>
                <a:latin typeface="Arial" panose="020B0604020202020204" pitchFamily="34" charset="0"/>
                <a:cs typeface="Arial" panose="020B0604020202020204" pitchFamily="34" charset="0"/>
              </a:rPr>
              <a:t>i</a:t>
            </a:r>
            <a:r>
              <a:rPr lang="de-DE" kern="0" dirty="0" smtClean="0">
                <a:solidFill>
                  <a:sysClr val="windowText" lastClr="000000"/>
                </a:solidFill>
                <a:latin typeface="Arial" panose="020B0604020202020204" pitchFamily="34" charset="0"/>
                <a:cs typeface="Arial" panose="020B0604020202020204" pitchFamily="34" charset="0"/>
              </a:rPr>
              <a:t>t</a:t>
            </a:r>
          </a:p>
          <a:p>
            <a:pPr marL="352425" indent="-342900">
              <a:spcBef>
                <a:spcPts val="1838"/>
              </a:spcBef>
              <a:buFont typeface="+mj-lt"/>
              <a:buAutoNum type="arabicPeriod"/>
            </a:pPr>
            <a:r>
              <a:rPr lang="de-DE" kern="0" spc="-8" dirty="0" smtClean="0">
                <a:solidFill>
                  <a:sysClr val="windowText" lastClr="000000"/>
                </a:solidFill>
                <a:latin typeface="Arial" panose="020B0604020202020204" pitchFamily="34" charset="0"/>
                <a:cs typeface="Arial" panose="020B0604020202020204" pitchFamily="34" charset="0"/>
              </a:rPr>
              <a:t>I</a:t>
            </a:r>
            <a:r>
              <a:rPr lang="de-DE" kern="0" spc="-26" dirty="0" smtClean="0">
                <a:solidFill>
                  <a:sysClr val="windowText" lastClr="000000"/>
                </a:solidFill>
                <a:latin typeface="Arial" panose="020B0604020202020204" pitchFamily="34" charset="0"/>
                <a:cs typeface="Arial" panose="020B0604020202020204" pitchFamily="34" charset="0"/>
              </a:rPr>
              <a:t>m</a:t>
            </a:r>
            <a:r>
              <a:rPr lang="de-DE" kern="0" spc="-4" dirty="0" smtClean="0">
                <a:solidFill>
                  <a:sysClr val="windowText" lastClr="000000"/>
                </a:solidFill>
                <a:latin typeface="Arial" panose="020B0604020202020204" pitchFamily="34" charset="0"/>
                <a:cs typeface="Arial" panose="020B0604020202020204" pitchFamily="34" charset="0"/>
              </a:rPr>
              <a:t>plementier</a:t>
            </a:r>
            <a:r>
              <a:rPr lang="de-DE" kern="0" dirty="0" smtClean="0">
                <a:solidFill>
                  <a:sysClr val="windowText" lastClr="000000"/>
                </a:solidFill>
                <a:latin typeface="Arial" panose="020B0604020202020204" pitchFamily="34" charset="0"/>
                <a:cs typeface="Arial" panose="020B0604020202020204" pitchFamily="34" charset="0"/>
              </a:rPr>
              <a:t>e</a:t>
            </a:r>
            <a:r>
              <a:rPr lang="de-DE" kern="0" spc="53" dirty="0" smtClean="0">
                <a:solidFill>
                  <a:sysClr val="windowText" lastClr="000000"/>
                </a:solidFill>
                <a:latin typeface="Arial" panose="020B0604020202020204" pitchFamily="34" charset="0"/>
                <a:cs typeface="Arial" panose="020B0604020202020204" pitchFamily="34" charset="0"/>
              </a:rPr>
              <a:t> </a:t>
            </a:r>
            <a:r>
              <a:rPr lang="de-DE" kern="0" dirty="0" smtClean="0">
                <a:solidFill>
                  <a:sysClr val="windowText" lastClr="000000"/>
                </a:solidFill>
                <a:latin typeface="Arial" panose="020B0604020202020204" pitchFamily="34" charset="0"/>
                <a:cs typeface="Arial" panose="020B0604020202020204" pitchFamily="34" charset="0"/>
              </a:rPr>
              <a:t>Feedbac</a:t>
            </a:r>
            <a:r>
              <a:rPr lang="de-DE" kern="0" spc="-4" dirty="0" smtClean="0">
                <a:solidFill>
                  <a:sysClr val="windowText" lastClr="000000"/>
                </a:solidFill>
                <a:latin typeface="Arial" panose="020B0604020202020204" pitchFamily="34" charset="0"/>
                <a:cs typeface="Arial" panose="020B0604020202020204" pitchFamily="34" charset="0"/>
              </a:rPr>
              <a:t>k-</a:t>
            </a:r>
            <a:r>
              <a:rPr lang="de-DE" kern="0" dirty="0" smtClean="0">
                <a:solidFill>
                  <a:sysClr val="windowText" lastClr="000000"/>
                </a:solidFill>
                <a:latin typeface="Arial" panose="020B0604020202020204" pitchFamily="34" charset="0"/>
                <a:cs typeface="Arial" panose="020B0604020202020204" pitchFamily="34" charset="0"/>
              </a:rPr>
              <a:t>Mechanismen</a:t>
            </a:r>
          </a:p>
          <a:p>
            <a:pPr marL="352425" indent="-342900">
              <a:spcBef>
                <a:spcPts val="1826"/>
              </a:spcBef>
              <a:buFont typeface="+mj-lt"/>
              <a:buAutoNum type="arabicPeriod"/>
            </a:pPr>
            <a:r>
              <a:rPr lang="de-DE" kern="0" dirty="0" smtClean="0">
                <a:solidFill>
                  <a:sysClr val="windowText" lastClr="000000"/>
                </a:solidFill>
                <a:latin typeface="Arial" panose="020B0604020202020204" pitchFamily="34" charset="0"/>
                <a:cs typeface="Arial" panose="020B0604020202020204" pitchFamily="34" charset="0"/>
              </a:rPr>
              <a:t>Führe</a:t>
            </a:r>
            <a:r>
              <a:rPr lang="de-DE" kern="0" spc="56"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ge</a:t>
            </a:r>
            <a:r>
              <a:rPr lang="de-DE" kern="0" spc="-8" dirty="0" smtClean="0">
                <a:solidFill>
                  <a:sysClr val="windowText" lastClr="000000"/>
                </a:solidFill>
                <a:latin typeface="Arial" panose="020B0604020202020204" pitchFamily="34" charset="0"/>
                <a:cs typeface="Arial" panose="020B0604020202020204" pitchFamily="34" charset="0"/>
              </a:rPr>
              <a:t>m</a:t>
            </a:r>
            <a:r>
              <a:rPr lang="de-DE" kern="0" spc="-4" dirty="0" smtClean="0">
                <a:solidFill>
                  <a:sysClr val="windowText" lastClr="000000"/>
                </a:solidFill>
                <a:latin typeface="Arial" panose="020B0604020202020204" pitchFamily="34" charset="0"/>
                <a:cs typeface="Arial" panose="020B0604020202020204" pitchFamily="34" charset="0"/>
              </a:rPr>
              <a:t>einscha</a:t>
            </a:r>
            <a:r>
              <a:rPr lang="de-DE" kern="0" spc="-11" dirty="0" smtClean="0">
                <a:solidFill>
                  <a:sysClr val="windowText" lastClr="000000"/>
                </a:solidFill>
                <a:latin typeface="Arial" panose="020B0604020202020204" pitchFamily="34" charset="0"/>
                <a:cs typeface="Arial" panose="020B0604020202020204" pitchFamily="34" charset="0"/>
              </a:rPr>
              <a:t>f</a:t>
            </a:r>
            <a:r>
              <a:rPr lang="de-DE" kern="0" dirty="0" smtClean="0">
                <a:solidFill>
                  <a:sysClr val="windowText" lastClr="000000"/>
                </a:solidFill>
                <a:latin typeface="Arial" panose="020B0604020202020204" pitchFamily="34" charset="0"/>
                <a:cs typeface="Arial" panose="020B0604020202020204" pitchFamily="34" charset="0"/>
              </a:rPr>
              <a:t>tliche</a:t>
            </a:r>
            <a:r>
              <a:rPr lang="de-DE" kern="0" spc="30" dirty="0" smtClean="0">
                <a:solidFill>
                  <a:sysClr val="windowText" lastClr="000000"/>
                </a:solidFill>
                <a:latin typeface="Arial" panose="020B0604020202020204" pitchFamily="34" charset="0"/>
                <a:cs typeface="Arial" panose="020B0604020202020204" pitchFamily="34" charset="0"/>
              </a:rPr>
              <a:t> </a:t>
            </a:r>
            <a:r>
              <a:rPr lang="de-DE" kern="0" spc="-139" dirty="0" smtClean="0">
                <a:solidFill>
                  <a:sysClr val="windowText" lastClr="000000"/>
                </a:solidFill>
                <a:latin typeface="Arial" panose="020B0604020202020204" pitchFamily="34" charset="0"/>
                <a:cs typeface="Arial" panose="020B0604020202020204" pitchFamily="34" charset="0"/>
              </a:rPr>
              <a:t>V</a:t>
            </a:r>
            <a:r>
              <a:rPr lang="de-DE" kern="0" spc="-4" dirty="0" smtClean="0">
                <a:solidFill>
                  <a:sysClr val="windowText" lastClr="000000"/>
                </a:solidFill>
                <a:latin typeface="Arial" panose="020B0604020202020204" pitchFamily="34" charset="0"/>
                <a:cs typeface="Arial" panose="020B0604020202020204" pitchFamily="34" charset="0"/>
              </a:rPr>
              <a:t>erbesserunge</a:t>
            </a:r>
            <a:r>
              <a:rPr lang="de-DE" kern="0" dirty="0" smtClean="0">
                <a:solidFill>
                  <a:sysClr val="windowText" lastClr="000000"/>
                </a:solidFill>
                <a:latin typeface="Arial" panose="020B0604020202020204" pitchFamily="34" charset="0"/>
                <a:cs typeface="Arial" panose="020B0604020202020204" pitchFamily="34" charset="0"/>
              </a:rPr>
              <a:t>n</a:t>
            </a:r>
            <a:r>
              <a:rPr lang="de-DE" kern="0" spc="38" dirty="0" smtClean="0">
                <a:solidFill>
                  <a:sysClr val="windowText" lastClr="000000"/>
                </a:solidFill>
                <a:latin typeface="Arial" panose="020B0604020202020204" pitchFamily="34" charset="0"/>
                <a:cs typeface="Arial" panose="020B0604020202020204" pitchFamily="34" charset="0"/>
              </a:rPr>
              <a:t> </a:t>
            </a:r>
            <a:r>
              <a:rPr lang="de-DE" kern="0" spc="-4" dirty="0" smtClean="0">
                <a:solidFill>
                  <a:sysClr val="windowText" lastClr="000000"/>
                </a:solidFill>
                <a:latin typeface="Arial" panose="020B0604020202020204" pitchFamily="34" charset="0"/>
                <a:cs typeface="Arial" panose="020B0604020202020204" pitchFamily="34" charset="0"/>
              </a:rPr>
              <a:t>durch</a:t>
            </a:r>
            <a:endParaRPr lang="de-DE" kern="0" spc="-4"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349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63550"/>
            <a:ext cx="7742934" cy="375284"/>
          </a:xfrm>
          <a:prstGeom prst="rect">
            <a:avLst/>
          </a:prstGeom>
        </p:spPr>
        <p:txBody>
          <a:bodyPr vert="horz" wrap="square" lIns="0" tIns="0" rIns="0" bIns="0" rtlCol="0">
            <a:spAutoFit/>
          </a:bodyPr>
          <a:lstStyle/>
          <a:p>
            <a:pPr marL="9525"/>
            <a:r>
              <a:rPr spc="-19" dirty="0"/>
              <a:t>#1</a:t>
            </a:r>
            <a:r>
              <a:rPr spc="-8" dirty="0"/>
              <a:t>:</a:t>
            </a:r>
            <a:r>
              <a:rPr spc="64" dirty="0">
                <a:latin typeface="Times New Roman"/>
                <a:cs typeface="Times New Roman"/>
              </a:rPr>
              <a:t> </a:t>
            </a:r>
            <a:r>
              <a:rPr spc="-15" dirty="0"/>
              <a:t>Mac</a:t>
            </a:r>
            <a:r>
              <a:rPr spc="-11" dirty="0"/>
              <a:t>h</a:t>
            </a:r>
            <a:r>
              <a:rPr spc="-15" dirty="0"/>
              <a:t>e</a:t>
            </a:r>
            <a:r>
              <a:rPr spc="-56" dirty="0">
                <a:latin typeface="Times New Roman"/>
                <a:cs typeface="Times New Roman"/>
              </a:rPr>
              <a:t> </a:t>
            </a:r>
            <a:r>
              <a:rPr spc="-11" dirty="0"/>
              <a:t>Arbeit</a:t>
            </a:r>
            <a:r>
              <a:rPr spc="56" dirty="0">
                <a:latin typeface="Times New Roman"/>
                <a:cs typeface="Times New Roman"/>
              </a:rPr>
              <a:t> </a:t>
            </a:r>
            <a:r>
              <a:rPr spc="-8" dirty="0"/>
              <a:t>s</a:t>
            </a:r>
            <a:r>
              <a:rPr spc="-15" dirty="0"/>
              <a:t>ic</a:t>
            </a:r>
            <a:r>
              <a:rPr spc="-11" dirty="0"/>
              <a:t>htba</a:t>
            </a:r>
            <a:r>
              <a:rPr spc="-8" dirty="0"/>
              <a:t>r</a:t>
            </a:r>
          </a:p>
        </p:txBody>
      </p:sp>
      <p:sp>
        <p:nvSpPr>
          <p:cNvPr id="3" name="object 3"/>
          <p:cNvSpPr/>
          <p:nvPr/>
        </p:nvSpPr>
        <p:spPr>
          <a:xfrm>
            <a:off x="838200" y="2714940"/>
            <a:ext cx="7100315" cy="4142232"/>
          </a:xfrm>
          <a:prstGeom prst="rect">
            <a:avLst/>
          </a:prstGeom>
          <a:blipFill>
            <a:blip r:embed="rId3" cstate="print"/>
            <a:stretch>
              <a:fillRect/>
            </a:stretch>
          </a:blipFill>
        </p:spPr>
        <p:txBody>
          <a:bodyPr wrap="square" lIns="0" tIns="0" rIns="0" bIns="0" rtlCol="0"/>
          <a:lstStyle/>
          <a:p>
            <a:endParaRPr sz="1350"/>
          </a:p>
        </p:txBody>
      </p:sp>
      <p:sp>
        <p:nvSpPr>
          <p:cNvPr id="6" name="object 3"/>
          <p:cNvSpPr txBox="1"/>
          <p:nvPr/>
        </p:nvSpPr>
        <p:spPr>
          <a:xfrm>
            <a:off x="310863" y="838834"/>
            <a:ext cx="8823198" cy="1923604"/>
          </a:xfrm>
          <a:prstGeom prst="rect">
            <a:avLst/>
          </a:prstGeom>
        </p:spPr>
        <p:txBody>
          <a:bodyPr vert="horz" wrap="square" lIns="0" tIns="0" rIns="0" bIns="0" rtlCol="0">
            <a:spAutoFit/>
          </a:bodyPr>
          <a:lstStyle/>
          <a:p>
            <a:pPr marL="352425" indent="-342900">
              <a:spcBef>
                <a:spcPts val="2186"/>
              </a:spcBef>
              <a:buFont typeface="Arial" panose="020B0604020202020204" pitchFamily="34" charset="0"/>
              <a:buChar char="•"/>
            </a:pPr>
            <a:r>
              <a:rPr lang="de-DE" sz="2000" spc="-4" dirty="0" smtClean="0">
                <a:latin typeface="Arial"/>
                <a:cs typeface="Arial"/>
              </a:rPr>
              <a:t>De</a:t>
            </a:r>
            <a:r>
              <a:rPr lang="de-DE" sz="2000" dirty="0" smtClean="0">
                <a:latin typeface="Arial"/>
                <a:cs typeface="Arial"/>
              </a:rPr>
              <a:t>r</a:t>
            </a:r>
            <a:r>
              <a:rPr lang="de-DE" sz="2000" spc="53" dirty="0" smtClean="0">
                <a:latin typeface="Times New Roman"/>
                <a:cs typeface="Times New Roman"/>
              </a:rPr>
              <a:t> </a:t>
            </a:r>
            <a:r>
              <a:rPr lang="de-DE" sz="2000" spc="-4" dirty="0">
                <a:latin typeface="Arial"/>
                <a:cs typeface="Arial"/>
              </a:rPr>
              <a:t>g</a:t>
            </a:r>
            <a:r>
              <a:rPr lang="de-DE" sz="2000" spc="-11" dirty="0">
                <a:latin typeface="Arial"/>
                <a:cs typeface="Arial"/>
              </a:rPr>
              <a:t>e</a:t>
            </a:r>
            <a:r>
              <a:rPr lang="de-DE" sz="2000" dirty="0">
                <a:latin typeface="Arial"/>
                <a:cs typeface="Arial"/>
              </a:rPr>
              <a:t>sam</a:t>
            </a:r>
            <a:r>
              <a:rPr lang="de-DE" sz="2000" spc="-11" dirty="0">
                <a:latin typeface="Arial"/>
                <a:cs typeface="Arial"/>
              </a:rPr>
              <a:t>t</a:t>
            </a:r>
            <a:r>
              <a:rPr lang="de-DE" sz="2000" dirty="0">
                <a:latin typeface="Arial"/>
                <a:cs typeface="Arial"/>
              </a:rPr>
              <a:t>e</a:t>
            </a:r>
            <a:r>
              <a:rPr lang="de-DE" sz="2000" spc="49" dirty="0">
                <a:latin typeface="Times New Roman"/>
                <a:cs typeface="Times New Roman"/>
              </a:rPr>
              <a:t> </a:t>
            </a:r>
            <a:r>
              <a:rPr lang="de-DE" sz="2000" dirty="0">
                <a:latin typeface="Arial"/>
                <a:cs typeface="Arial"/>
              </a:rPr>
              <a:t>Proz</a:t>
            </a:r>
            <a:r>
              <a:rPr lang="de-DE" sz="2000" spc="-11" dirty="0">
                <a:latin typeface="Arial"/>
                <a:cs typeface="Arial"/>
              </a:rPr>
              <a:t>e</a:t>
            </a:r>
            <a:r>
              <a:rPr lang="de-DE" sz="2000" dirty="0">
                <a:latin typeface="Arial"/>
                <a:cs typeface="Arial"/>
              </a:rPr>
              <a:t>ss</a:t>
            </a:r>
            <a:r>
              <a:rPr lang="de-DE" sz="2000" spc="53" dirty="0">
                <a:latin typeface="Times New Roman"/>
                <a:cs typeface="Times New Roman"/>
              </a:rPr>
              <a:t> </a:t>
            </a:r>
            <a:r>
              <a:rPr lang="de-DE" sz="2000" spc="-4" dirty="0">
                <a:latin typeface="Arial"/>
                <a:cs typeface="Arial"/>
              </a:rPr>
              <a:t>wir</a:t>
            </a:r>
            <a:r>
              <a:rPr lang="de-DE" sz="2000" dirty="0">
                <a:latin typeface="Arial"/>
                <a:cs typeface="Arial"/>
              </a:rPr>
              <a:t>d</a:t>
            </a:r>
            <a:r>
              <a:rPr lang="de-DE" sz="2000" spc="49" dirty="0">
                <a:latin typeface="Times New Roman"/>
                <a:cs typeface="Times New Roman"/>
              </a:rPr>
              <a:t> </a:t>
            </a:r>
            <a:r>
              <a:rPr lang="de-DE" sz="2000" spc="-4" dirty="0">
                <a:latin typeface="Arial"/>
                <a:cs typeface="Arial"/>
              </a:rPr>
              <a:t>a</a:t>
            </a:r>
            <a:r>
              <a:rPr lang="de-DE" sz="2000" dirty="0">
                <a:latin typeface="Arial"/>
                <a:cs typeface="Arial"/>
              </a:rPr>
              <a:t>m</a:t>
            </a:r>
            <a:r>
              <a:rPr lang="de-DE" sz="2000" spc="56" dirty="0">
                <a:latin typeface="Times New Roman"/>
                <a:cs typeface="Times New Roman"/>
              </a:rPr>
              <a:t> </a:t>
            </a:r>
            <a:r>
              <a:rPr lang="de-DE" sz="2000" dirty="0">
                <a:latin typeface="Arial"/>
                <a:cs typeface="Arial"/>
              </a:rPr>
              <a:t>K</a:t>
            </a:r>
            <a:r>
              <a:rPr lang="de-DE" sz="2000" spc="-11" dirty="0">
                <a:latin typeface="Arial"/>
                <a:cs typeface="Arial"/>
              </a:rPr>
              <a:t>a</a:t>
            </a:r>
            <a:r>
              <a:rPr lang="de-DE" sz="2000" spc="-4" dirty="0">
                <a:latin typeface="Arial"/>
                <a:cs typeface="Arial"/>
              </a:rPr>
              <a:t>n</a:t>
            </a:r>
            <a:r>
              <a:rPr lang="de-DE" sz="2000" spc="-11" dirty="0">
                <a:latin typeface="Arial"/>
                <a:cs typeface="Arial"/>
              </a:rPr>
              <a:t>b</a:t>
            </a:r>
            <a:r>
              <a:rPr lang="de-DE" sz="2000" spc="-4" dirty="0">
                <a:latin typeface="Arial"/>
                <a:cs typeface="Arial"/>
              </a:rPr>
              <a:t>a</a:t>
            </a:r>
            <a:r>
              <a:rPr lang="de-DE" sz="2000" spc="-8" dirty="0">
                <a:latin typeface="Arial"/>
                <a:cs typeface="Arial"/>
              </a:rPr>
              <a:t>n</a:t>
            </a:r>
            <a:r>
              <a:rPr lang="de-DE" sz="2000" dirty="0">
                <a:latin typeface="Arial"/>
                <a:cs typeface="Arial"/>
              </a:rPr>
              <a:t>-Bo</a:t>
            </a:r>
            <a:r>
              <a:rPr lang="de-DE" sz="2000" spc="-15" dirty="0">
                <a:latin typeface="Arial"/>
                <a:cs typeface="Arial"/>
              </a:rPr>
              <a:t>a</a:t>
            </a:r>
            <a:r>
              <a:rPr lang="de-DE" sz="2000" dirty="0">
                <a:latin typeface="Arial"/>
                <a:cs typeface="Arial"/>
              </a:rPr>
              <a:t>rd</a:t>
            </a:r>
            <a:r>
              <a:rPr lang="de-DE" sz="2000" spc="49" dirty="0">
                <a:latin typeface="Times New Roman"/>
                <a:cs typeface="Times New Roman"/>
              </a:rPr>
              <a:t> </a:t>
            </a:r>
            <a:r>
              <a:rPr lang="de-DE" sz="2000" spc="-4" dirty="0">
                <a:latin typeface="Arial"/>
                <a:cs typeface="Arial"/>
              </a:rPr>
              <a:t>d</a:t>
            </a:r>
            <a:r>
              <a:rPr lang="de-DE" sz="2000" spc="-11" dirty="0">
                <a:latin typeface="Arial"/>
                <a:cs typeface="Arial"/>
              </a:rPr>
              <a:t>a</a:t>
            </a:r>
            <a:r>
              <a:rPr lang="de-DE" sz="2000" dirty="0">
                <a:latin typeface="Arial"/>
                <a:cs typeface="Arial"/>
              </a:rPr>
              <a:t>rg</a:t>
            </a:r>
            <a:r>
              <a:rPr lang="de-DE" sz="2000" spc="-11" dirty="0">
                <a:latin typeface="Arial"/>
                <a:cs typeface="Arial"/>
              </a:rPr>
              <a:t>e</a:t>
            </a:r>
            <a:r>
              <a:rPr lang="de-DE" sz="2000" dirty="0">
                <a:latin typeface="Arial"/>
                <a:cs typeface="Arial"/>
              </a:rPr>
              <a:t>stel</a:t>
            </a:r>
            <a:r>
              <a:rPr lang="de-DE" sz="2000" spc="-11" dirty="0">
                <a:latin typeface="Arial"/>
                <a:cs typeface="Arial"/>
              </a:rPr>
              <a:t>l</a:t>
            </a:r>
            <a:r>
              <a:rPr lang="de-DE" sz="2000" dirty="0">
                <a:latin typeface="Arial"/>
                <a:cs typeface="Arial"/>
              </a:rPr>
              <a:t>t </a:t>
            </a:r>
            <a:endParaRPr lang="de-DE" sz="2000" dirty="0" smtClean="0">
              <a:latin typeface="Arial"/>
              <a:cs typeface="Arial"/>
            </a:endParaRPr>
          </a:p>
          <a:p>
            <a:pPr marL="352425" indent="-342900">
              <a:spcBef>
                <a:spcPts val="2186"/>
              </a:spcBef>
              <a:buFont typeface="Arial" panose="020B0604020202020204" pitchFamily="34" charset="0"/>
              <a:buChar char="•"/>
            </a:pPr>
            <a:r>
              <a:rPr sz="2000" dirty="0" err="1" smtClean="0">
                <a:latin typeface="Arial"/>
                <a:cs typeface="Arial"/>
              </a:rPr>
              <a:t>Jed</a:t>
            </a:r>
            <a:r>
              <a:rPr sz="2000" spc="-11" dirty="0" err="1" smtClean="0">
                <a:latin typeface="Arial"/>
                <a:cs typeface="Arial"/>
              </a:rPr>
              <a:t>e</a:t>
            </a:r>
            <a:r>
              <a:rPr sz="2000" dirty="0" err="1" smtClean="0">
                <a:latin typeface="Arial"/>
                <a:cs typeface="Arial"/>
              </a:rPr>
              <a:t>r</a:t>
            </a:r>
            <a:r>
              <a:rPr sz="2000" spc="56" dirty="0" smtClean="0">
                <a:latin typeface="Times New Roman"/>
                <a:cs typeface="Times New Roman"/>
              </a:rPr>
              <a:t> </a:t>
            </a:r>
            <a:r>
              <a:rPr sz="2000" spc="-4" dirty="0">
                <a:latin typeface="Arial"/>
                <a:cs typeface="Arial"/>
              </a:rPr>
              <a:t>h</a:t>
            </a:r>
            <a:r>
              <a:rPr sz="2000" spc="-11" dirty="0">
                <a:latin typeface="Arial"/>
                <a:cs typeface="Arial"/>
              </a:rPr>
              <a:t>a</a:t>
            </a:r>
            <a:r>
              <a:rPr sz="2000" dirty="0">
                <a:latin typeface="Arial"/>
                <a:cs typeface="Arial"/>
              </a:rPr>
              <a:t>t</a:t>
            </a:r>
            <a:r>
              <a:rPr sz="2000" spc="68" dirty="0">
                <a:latin typeface="Times New Roman"/>
                <a:cs typeface="Times New Roman"/>
              </a:rPr>
              <a:t> </a:t>
            </a:r>
            <a:r>
              <a:rPr sz="2000" dirty="0">
                <a:latin typeface="Arial"/>
                <a:cs typeface="Arial"/>
              </a:rPr>
              <a:t>(t</a:t>
            </a:r>
            <a:r>
              <a:rPr sz="2000" spc="-11" dirty="0">
                <a:latin typeface="Arial"/>
                <a:cs typeface="Arial"/>
              </a:rPr>
              <a:t>h</a:t>
            </a:r>
            <a:r>
              <a:rPr sz="2000" spc="-4" dirty="0">
                <a:latin typeface="Arial"/>
                <a:cs typeface="Arial"/>
              </a:rPr>
              <a:t>e</a:t>
            </a:r>
            <a:r>
              <a:rPr sz="2000" spc="-11" dirty="0">
                <a:latin typeface="Arial"/>
                <a:cs typeface="Arial"/>
              </a:rPr>
              <a:t>o</a:t>
            </a:r>
            <a:r>
              <a:rPr sz="2000" dirty="0">
                <a:latin typeface="Arial"/>
                <a:cs typeface="Arial"/>
              </a:rPr>
              <a:t>ret</a:t>
            </a:r>
            <a:r>
              <a:rPr sz="2000" spc="-8" dirty="0">
                <a:latin typeface="Arial"/>
                <a:cs typeface="Arial"/>
              </a:rPr>
              <a:t>i</a:t>
            </a:r>
            <a:r>
              <a:rPr sz="2000" dirty="0">
                <a:latin typeface="Arial"/>
                <a:cs typeface="Arial"/>
              </a:rPr>
              <a:t>s</a:t>
            </a:r>
            <a:r>
              <a:rPr sz="2000" spc="4" dirty="0">
                <a:latin typeface="Arial"/>
                <a:cs typeface="Arial"/>
              </a:rPr>
              <a:t>c</a:t>
            </a:r>
            <a:r>
              <a:rPr sz="2000" spc="-4" dirty="0">
                <a:latin typeface="Arial"/>
                <a:cs typeface="Arial"/>
              </a:rPr>
              <a:t>h</a:t>
            </a:r>
            <a:r>
              <a:rPr sz="2000" dirty="0">
                <a:latin typeface="Arial"/>
                <a:cs typeface="Arial"/>
              </a:rPr>
              <a:t>)</a:t>
            </a:r>
            <a:r>
              <a:rPr sz="2000" spc="34" dirty="0">
                <a:latin typeface="Times New Roman"/>
                <a:cs typeface="Times New Roman"/>
              </a:rPr>
              <a:t> </a:t>
            </a:r>
            <a:r>
              <a:rPr sz="2000" spc="-4" dirty="0">
                <a:latin typeface="Arial"/>
                <a:cs typeface="Arial"/>
              </a:rPr>
              <a:t>d</a:t>
            </a:r>
            <a:r>
              <a:rPr sz="2000" spc="-11" dirty="0">
                <a:latin typeface="Arial"/>
                <a:cs typeface="Arial"/>
              </a:rPr>
              <a:t>e</a:t>
            </a:r>
            <a:r>
              <a:rPr sz="2000" dirty="0">
                <a:latin typeface="Arial"/>
                <a:cs typeface="Arial"/>
              </a:rPr>
              <a:t>n</a:t>
            </a:r>
            <a:r>
              <a:rPr sz="2000" spc="53" dirty="0">
                <a:latin typeface="Times New Roman"/>
                <a:cs typeface="Times New Roman"/>
              </a:rPr>
              <a:t> </a:t>
            </a:r>
            <a:r>
              <a:rPr sz="2000" dirty="0">
                <a:latin typeface="Arial"/>
                <a:cs typeface="Arial"/>
              </a:rPr>
              <a:t>kom</a:t>
            </a:r>
            <a:r>
              <a:rPr sz="2000" spc="-11" dirty="0">
                <a:latin typeface="Arial"/>
                <a:cs typeface="Arial"/>
              </a:rPr>
              <a:t>p</a:t>
            </a:r>
            <a:r>
              <a:rPr sz="2000" spc="-4" dirty="0">
                <a:latin typeface="Arial"/>
                <a:cs typeface="Arial"/>
              </a:rPr>
              <a:t>le</a:t>
            </a:r>
            <a:r>
              <a:rPr sz="2000" spc="-11" dirty="0">
                <a:latin typeface="Arial"/>
                <a:cs typeface="Arial"/>
              </a:rPr>
              <a:t>t</a:t>
            </a:r>
            <a:r>
              <a:rPr sz="2000" dirty="0">
                <a:latin typeface="Arial"/>
                <a:cs typeface="Arial"/>
              </a:rPr>
              <a:t>ten</a:t>
            </a:r>
            <a:r>
              <a:rPr sz="2000" spc="56" dirty="0">
                <a:latin typeface="Times New Roman"/>
                <a:cs typeface="Times New Roman"/>
              </a:rPr>
              <a:t> </a:t>
            </a:r>
            <a:r>
              <a:rPr sz="2000" spc="-4" dirty="0">
                <a:latin typeface="Arial"/>
                <a:cs typeface="Arial"/>
              </a:rPr>
              <a:t>Üb</a:t>
            </a:r>
            <a:r>
              <a:rPr sz="2000" spc="-8" dirty="0">
                <a:latin typeface="Arial"/>
                <a:cs typeface="Arial"/>
              </a:rPr>
              <a:t>e</a:t>
            </a:r>
            <a:r>
              <a:rPr sz="2000" dirty="0">
                <a:latin typeface="Arial"/>
                <a:cs typeface="Arial"/>
              </a:rPr>
              <a:t>rbl</a:t>
            </a:r>
            <a:r>
              <a:rPr sz="2000" spc="-11" dirty="0">
                <a:latin typeface="Arial"/>
                <a:cs typeface="Arial"/>
              </a:rPr>
              <a:t>i</a:t>
            </a:r>
            <a:r>
              <a:rPr sz="2000" dirty="0">
                <a:latin typeface="Arial"/>
                <a:cs typeface="Arial"/>
              </a:rPr>
              <a:t>ck</a:t>
            </a:r>
          </a:p>
          <a:p>
            <a:pPr marL="352425" marR="534829" indent="-342900">
              <a:lnSpc>
                <a:spcPct val="150000"/>
              </a:lnSpc>
              <a:spcBef>
                <a:spcPts val="758"/>
              </a:spcBef>
              <a:buFont typeface="Arial" panose="020B0604020202020204" pitchFamily="34" charset="0"/>
              <a:buChar char="•"/>
            </a:pPr>
            <a:r>
              <a:rPr sz="2000" spc="-4" dirty="0" err="1" smtClean="0">
                <a:latin typeface="Arial"/>
                <a:cs typeface="Arial"/>
              </a:rPr>
              <a:t>Durc</a:t>
            </a:r>
            <a:r>
              <a:rPr lang="de-DE" sz="2000" spc="-4" dirty="0" smtClean="0">
                <a:latin typeface="Arial"/>
                <a:cs typeface="Arial"/>
              </a:rPr>
              <a:t>h die V</a:t>
            </a:r>
            <a:r>
              <a:rPr sz="2000" spc="-4" dirty="0" err="1" smtClean="0">
                <a:latin typeface="Arial"/>
                <a:cs typeface="Arial"/>
              </a:rPr>
              <a:t>isua</a:t>
            </a:r>
            <a:r>
              <a:rPr sz="2000" spc="-11" dirty="0" err="1" smtClean="0">
                <a:latin typeface="Arial"/>
                <a:cs typeface="Arial"/>
              </a:rPr>
              <a:t>l</a:t>
            </a:r>
            <a:r>
              <a:rPr sz="2000" spc="-4" dirty="0" err="1" smtClean="0">
                <a:latin typeface="Arial"/>
                <a:cs typeface="Arial"/>
              </a:rPr>
              <a:t>isier</a:t>
            </a:r>
            <a:r>
              <a:rPr sz="2000" spc="-8" dirty="0" err="1" smtClean="0">
                <a:latin typeface="Arial"/>
                <a:cs typeface="Arial"/>
              </a:rPr>
              <a:t>u</a:t>
            </a:r>
            <a:r>
              <a:rPr sz="2000" spc="-4" dirty="0" err="1" smtClean="0">
                <a:latin typeface="Arial"/>
                <a:cs typeface="Arial"/>
              </a:rPr>
              <a:t>n</a:t>
            </a:r>
            <a:r>
              <a:rPr sz="2000" dirty="0" err="1" smtClean="0">
                <a:latin typeface="Arial"/>
                <a:cs typeface="Arial"/>
              </a:rPr>
              <a:t>g</a:t>
            </a:r>
            <a:r>
              <a:rPr sz="2000" spc="45" dirty="0" smtClean="0">
                <a:latin typeface="Times New Roman"/>
                <a:cs typeface="Times New Roman"/>
              </a:rPr>
              <a:t> </a:t>
            </a:r>
            <a:r>
              <a:rPr sz="2000" spc="-4" dirty="0">
                <a:latin typeface="Arial"/>
                <a:cs typeface="Arial"/>
              </a:rPr>
              <a:t>werd</a:t>
            </a:r>
            <a:r>
              <a:rPr sz="2000" spc="-11" dirty="0">
                <a:latin typeface="Arial"/>
                <a:cs typeface="Arial"/>
              </a:rPr>
              <a:t>e</a:t>
            </a:r>
            <a:r>
              <a:rPr sz="2000" dirty="0">
                <a:latin typeface="Arial"/>
                <a:cs typeface="Arial"/>
              </a:rPr>
              <a:t>n</a:t>
            </a:r>
            <a:r>
              <a:rPr sz="2000" spc="53" dirty="0">
                <a:latin typeface="Times New Roman"/>
                <a:cs typeface="Times New Roman"/>
              </a:rPr>
              <a:t> </a:t>
            </a:r>
            <a:r>
              <a:rPr sz="2000" dirty="0">
                <a:latin typeface="Arial"/>
                <a:cs typeface="Arial"/>
              </a:rPr>
              <a:t>Fe</a:t>
            </a:r>
            <a:r>
              <a:rPr sz="2000" spc="-11" dirty="0">
                <a:latin typeface="Arial"/>
                <a:cs typeface="Arial"/>
              </a:rPr>
              <a:t>h</a:t>
            </a:r>
            <a:r>
              <a:rPr sz="2000" spc="-4" dirty="0">
                <a:latin typeface="Arial"/>
                <a:cs typeface="Arial"/>
              </a:rPr>
              <a:t>le</a:t>
            </a:r>
            <a:r>
              <a:rPr sz="2000" spc="-143" dirty="0">
                <a:latin typeface="Arial"/>
                <a:cs typeface="Arial"/>
              </a:rPr>
              <a:t>r</a:t>
            </a:r>
            <a:r>
              <a:rPr sz="2000" dirty="0">
                <a:latin typeface="Arial"/>
                <a:cs typeface="Arial"/>
              </a:rPr>
              <a:t>,</a:t>
            </a:r>
            <a:r>
              <a:rPr sz="2000" spc="56" dirty="0">
                <a:latin typeface="Times New Roman"/>
                <a:cs typeface="Times New Roman"/>
              </a:rPr>
              <a:t> </a:t>
            </a:r>
            <a:r>
              <a:rPr sz="2000" dirty="0">
                <a:latin typeface="Arial"/>
                <a:cs typeface="Arial"/>
              </a:rPr>
              <a:t>Pro</a:t>
            </a:r>
            <a:r>
              <a:rPr sz="2000" spc="-11" dirty="0">
                <a:latin typeface="Arial"/>
                <a:cs typeface="Arial"/>
              </a:rPr>
              <a:t>b</a:t>
            </a:r>
            <a:r>
              <a:rPr sz="2000" spc="-4" dirty="0">
                <a:latin typeface="Arial"/>
                <a:cs typeface="Arial"/>
              </a:rPr>
              <a:t>le</a:t>
            </a:r>
            <a:r>
              <a:rPr sz="2000" spc="-11" dirty="0">
                <a:latin typeface="Arial"/>
                <a:cs typeface="Arial"/>
              </a:rPr>
              <a:t>m</a:t>
            </a:r>
            <a:r>
              <a:rPr sz="2000" spc="-4" dirty="0">
                <a:latin typeface="Arial"/>
                <a:cs typeface="Arial"/>
              </a:rPr>
              <a:t>q</a:t>
            </a:r>
            <a:r>
              <a:rPr sz="2000" spc="-11" dirty="0">
                <a:latin typeface="Arial"/>
                <a:cs typeface="Arial"/>
              </a:rPr>
              <a:t>u</a:t>
            </a:r>
            <a:r>
              <a:rPr sz="2000" spc="-4" dirty="0">
                <a:latin typeface="Arial"/>
                <a:cs typeface="Arial"/>
              </a:rPr>
              <a:t>el</a:t>
            </a:r>
            <a:r>
              <a:rPr sz="2000" spc="-11" dirty="0">
                <a:latin typeface="Arial"/>
                <a:cs typeface="Arial"/>
              </a:rPr>
              <a:t>l</a:t>
            </a:r>
            <a:r>
              <a:rPr sz="2000" spc="-4" dirty="0">
                <a:latin typeface="Arial"/>
                <a:cs typeface="Arial"/>
              </a:rPr>
              <a:t>en</a:t>
            </a:r>
            <a:r>
              <a:rPr sz="2000" spc="-4" dirty="0">
                <a:latin typeface="Times New Roman"/>
                <a:cs typeface="Times New Roman"/>
              </a:rPr>
              <a:t> </a:t>
            </a:r>
            <a:r>
              <a:rPr sz="2000" spc="-4" dirty="0">
                <a:latin typeface="Arial"/>
                <a:cs typeface="Arial"/>
              </a:rPr>
              <a:t>u</a:t>
            </a:r>
            <a:r>
              <a:rPr sz="2000" spc="-11" dirty="0">
                <a:latin typeface="Arial"/>
                <a:cs typeface="Arial"/>
              </a:rPr>
              <a:t>n</a:t>
            </a:r>
            <a:r>
              <a:rPr sz="2000" dirty="0">
                <a:latin typeface="Arial"/>
                <a:cs typeface="Arial"/>
              </a:rPr>
              <a:t>d</a:t>
            </a:r>
            <a:r>
              <a:rPr sz="2000" spc="68" dirty="0">
                <a:latin typeface="Times New Roman"/>
                <a:cs typeface="Times New Roman"/>
              </a:rPr>
              <a:t> </a:t>
            </a:r>
            <a:r>
              <a:rPr sz="2000" dirty="0">
                <a:latin typeface="Arial"/>
                <a:cs typeface="Arial"/>
              </a:rPr>
              <a:t>E</a:t>
            </a:r>
            <a:r>
              <a:rPr sz="2000" spc="-15" dirty="0">
                <a:latin typeface="Arial"/>
                <a:cs typeface="Arial"/>
              </a:rPr>
              <a:t>n</a:t>
            </a:r>
            <a:r>
              <a:rPr sz="2000" spc="-4" dirty="0">
                <a:latin typeface="Arial"/>
                <a:cs typeface="Arial"/>
              </a:rPr>
              <a:t>g</a:t>
            </a:r>
            <a:r>
              <a:rPr sz="2000" spc="-11" dirty="0">
                <a:latin typeface="Arial"/>
                <a:cs typeface="Arial"/>
              </a:rPr>
              <a:t>p</a:t>
            </a:r>
            <a:r>
              <a:rPr sz="2000" spc="-4" dirty="0">
                <a:latin typeface="Arial"/>
                <a:cs typeface="Arial"/>
              </a:rPr>
              <a:t>äss</a:t>
            </a:r>
            <a:r>
              <a:rPr sz="2000" dirty="0">
                <a:latin typeface="Arial"/>
                <a:cs typeface="Arial"/>
              </a:rPr>
              <a:t>e</a:t>
            </a:r>
            <a:r>
              <a:rPr sz="2000" spc="49" dirty="0">
                <a:latin typeface="Times New Roman"/>
                <a:cs typeface="Times New Roman"/>
              </a:rPr>
              <a:t> </a:t>
            </a:r>
            <a:r>
              <a:rPr sz="2000" spc="-4" dirty="0" err="1">
                <a:latin typeface="Arial"/>
                <a:cs typeface="Arial"/>
              </a:rPr>
              <a:t>le</a:t>
            </a:r>
            <a:r>
              <a:rPr sz="2000" spc="-11" dirty="0" err="1">
                <a:latin typeface="Arial"/>
                <a:cs typeface="Arial"/>
              </a:rPr>
              <a:t>i</a:t>
            </a:r>
            <a:r>
              <a:rPr sz="2000" dirty="0" err="1">
                <a:latin typeface="Arial"/>
                <a:cs typeface="Arial"/>
              </a:rPr>
              <a:t>chter</a:t>
            </a:r>
            <a:r>
              <a:rPr sz="2000" spc="49" dirty="0">
                <a:latin typeface="Times New Roman"/>
                <a:cs typeface="Times New Roman"/>
              </a:rPr>
              <a:t> </a:t>
            </a:r>
            <a:r>
              <a:rPr sz="2000" spc="-4" dirty="0" err="1" smtClean="0">
                <a:latin typeface="Arial"/>
                <a:cs typeface="Arial"/>
              </a:rPr>
              <a:t>g</a:t>
            </a:r>
            <a:r>
              <a:rPr sz="2000" spc="-11" dirty="0" err="1" smtClean="0">
                <a:latin typeface="Arial"/>
                <a:cs typeface="Arial"/>
              </a:rPr>
              <a:t>e</a:t>
            </a:r>
            <a:r>
              <a:rPr sz="2000" dirty="0" err="1" smtClean="0">
                <a:latin typeface="Arial"/>
                <a:cs typeface="Arial"/>
              </a:rPr>
              <a:t>fu</a:t>
            </a:r>
            <a:r>
              <a:rPr sz="2000" spc="-11" dirty="0" err="1" smtClean="0">
                <a:latin typeface="Arial"/>
                <a:cs typeface="Arial"/>
              </a:rPr>
              <a:t>n</a:t>
            </a:r>
            <a:r>
              <a:rPr sz="2000" spc="-4" dirty="0" err="1" smtClean="0">
                <a:latin typeface="Arial"/>
                <a:cs typeface="Arial"/>
              </a:rPr>
              <a:t>d</a:t>
            </a:r>
            <a:r>
              <a:rPr sz="2000" spc="-11" dirty="0" err="1" smtClean="0">
                <a:latin typeface="Arial"/>
                <a:cs typeface="Arial"/>
              </a:rPr>
              <a:t>e</a:t>
            </a:r>
            <a:r>
              <a:rPr sz="2000" dirty="0" err="1" smtClean="0">
                <a:latin typeface="Arial"/>
                <a:cs typeface="Arial"/>
              </a:rPr>
              <a:t>n</a:t>
            </a:r>
            <a:endParaRPr lang="de-DE" sz="2000" dirty="0" smtClean="0">
              <a:latin typeface="Arial"/>
              <a:cs typeface="Arial"/>
            </a:endParaRPr>
          </a:p>
        </p:txBody>
      </p:sp>
    </p:spTree>
    <p:extLst>
      <p:ext uri="{BB962C8B-B14F-4D97-AF65-F5344CB8AC3E}">
        <p14:creationId xmlns:p14="http://schemas.microsoft.com/office/powerpoint/2010/main" val="155270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5095" y="2339975"/>
            <a:ext cx="7100316" cy="4143375"/>
          </a:xfrm>
          <a:prstGeom prst="rect">
            <a:avLst/>
          </a:prstGeom>
          <a:blipFill>
            <a:blip r:embed="rId3" cstate="print"/>
            <a:stretch>
              <a:fillRect/>
            </a:stretch>
          </a:blipFill>
        </p:spPr>
        <p:txBody>
          <a:bodyPr wrap="square" lIns="0" tIns="0" rIns="0" bIns="0" rtlCol="0"/>
          <a:lstStyle/>
          <a:p>
            <a:endParaRPr sz="1350"/>
          </a:p>
        </p:txBody>
      </p:sp>
      <p:sp>
        <p:nvSpPr>
          <p:cNvPr id="4" name="object 4"/>
          <p:cNvSpPr/>
          <p:nvPr/>
        </p:nvSpPr>
        <p:spPr>
          <a:xfrm>
            <a:off x="1201420" y="5100894"/>
            <a:ext cx="972693" cy="362330"/>
          </a:xfrm>
          <a:prstGeom prst="rect">
            <a:avLst/>
          </a:prstGeom>
          <a:blipFill>
            <a:blip r:embed="rId4" cstate="print"/>
            <a:stretch>
              <a:fillRect/>
            </a:stretch>
          </a:blipFill>
        </p:spPr>
        <p:txBody>
          <a:bodyPr wrap="square" lIns="0" tIns="0" rIns="0" bIns="0" rtlCol="0"/>
          <a:lstStyle/>
          <a:p>
            <a:endParaRPr sz="1350"/>
          </a:p>
        </p:txBody>
      </p:sp>
      <p:sp>
        <p:nvSpPr>
          <p:cNvPr id="5" name="object 5"/>
          <p:cNvSpPr/>
          <p:nvPr/>
        </p:nvSpPr>
        <p:spPr>
          <a:xfrm>
            <a:off x="1233423" y="5609528"/>
            <a:ext cx="486918" cy="361188"/>
          </a:xfrm>
          <a:prstGeom prst="rect">
            <a:avLst/>
          </a:prstGeom>
          <a:blipFill>
            <a:blip r:embed="rId5" cstate="print"/>
            <a:stretch>
              <a:fillRect/>
            </a:stretch>
          </a:blipFill>
        </p:spPr>
        <p:txBody>
          <a:bodyPr wrap="square" lIns="0" tIns="0" rIns="0" bIns="0" rtlCol="0"/>
          <a:lstStyle/>
          <a:p>
            <a:endParaRPr sz="1350"/>
          </a:p>
        </p:txBody>
      </p:sp>
      <p:sp>
        <p:nvSpPr>
          <p:cNvPr id="6" name="object 6"/>
          <p:cNvSpPr/>
          <p:nvPr/>
        </p:nvSpPr>
        <p:spPr>
          <a:xfrm>
            <a:off x="2554732" y="4618546"/>
            <a:ext cx="485775" cy="361188"/>
          </a:xfrm>
          <a:prstGeom prst="rect">
            <a:avLst/>
          </a:prstGeom>
          <a:blipFill>
            <a:blip r:embed="rId5" cstate="print"/>
            <a:stretch>
              <a:fillRect/>
            </a:stretch>
          </a:blipFill>
        </p:spPr>
        <p:txBody>
          <a:bodyPr wrap="square" lIns="0" tIns="0" rIns="0" bIns="0" rtlCol="0"/>
          <a:lstStyle/>
          <a:p>
            <a:endParaRPr sz="1350"/>
          </a:p>
        </p:txBody>
      </p:sp>
      <p:sp>
        <p:nvSpPr>
          <p:cNvPr id="7" name="object 7"/>
          <p:cNvSpPr/>
          <p:nvPr/>
        </p:nvSpPr>
        <p:spPr>
          <a:xfrm>
            <a:off x="3959478" y="3955607"/>
            <a:ext cx="485775" cy="361188"/>
          </a:xfrm>
          <a:prstGeom prst="rect">
            <a:avLst/>
          </a:prstGeom>
          <a:blipFill>
            <a:blip r:embed="rId5" cstate="print"/>
            <a:stretch>
              <a:fillRect/>
            </a:stretch>
          </a:blipFill>
        </p:spPr>
        <p:txBody>
          <a:bodyPr wrap="square" lIns="0" tIns="0" rIns="0" bIns="0" rtlCol="0"/>
          <a:lstStyle/>
          <a:p>
            <a:endParaRPr sz="1350"/>
          </a:p>
        </p:txBody>
      </p:sp>
      <p:sp>
        <p:nvSpPr>
          <p:cNvPr id="8" name="object 8"/>
          <p:cNvSpPr/>
          <p:nvPr/>
        </p:nvSpPr>
        <p:spPr>
          <a:xfrm>
            <a:off x="5950585" y="4231069"/>
            <a:ext cx="485775" cy="361188"/>
          </a:xfrm>
          <a:prstGeom prst="rect">
            <a:avLst/>
          </a:prstGeom>
          <a:blipFill>
            <a:blip r:embed="rId5" cstate="print"/>
            <a:stretch>
              <a:fillRect/>
            </a:stretch>
          </a:blipFill>
        </p:spPr>
        <p:txBody>
          <a:bodyPr wrap="square" lIns="0" tIns="0" rIns="0" bIns="0" rtlCol="0"/>
          <a:lstStyle/>
          <a:p>
            <a:endParaRPr sz="1350"/>
          </a:p>
        </p:txBody>
      </p:sp>
      <p:sp>
        <p:nvSpPr>
          <p:cNvPr id="9" name="object 9"/>
          <p:cNvSpPr/>
          <p:nvPr/>
        </p:nvSpPr>
        <p:spPr>
          <a:xfrm>
            <a:off x="1720342" y="5748974"/>
            <a:ext cx="485775" cy="361188"/>
          </a:xfrm>
          <a:prstGeom prst="rect">
            <a:avLst/>
          </a:prstGeom>
          <a:blipFill>
            <a:blip r:embed="rId5" cstate="print"/>
            <a:stretch>
              <a:fillRect/>
            </a:stretch>
          </a:blipFill>
        </p:spPr>
        <p:txBody>
          <a:bodyPr wrap="square" lIns="0" tIns="0" rIns="0" bIns="0" rtlCol="0"/>
          <a:lstStyle/>
          <a:p>
            <a:endParaRPr sz="1350"/>
          </a:p>
        </p:txBody>
      </p:sp>
      <p:sp>
        <p:nvSpPr>
          <p:cNvPr id="10" name="object 10"/>
          <p:cNvSpPr/>
          <p:nvPr/>
        </p:nvSpPr>
        <p:spPr>
          <a:xfrm>
            <a:off x="2611882" y="5100894"/>
            <a:ext cx="486918" cy="362330"/>
          </a:xfrm>
          <a:prstGeom prst="rect">
            <a:avLst/>
          </a:prstGeom>
          <a:blipFill>
            <a:blip r:embed="rId5" cstate="print"/>
            <a:stretch>
              <a:fillRect/>
            </a:stretch>
          </a:blipFill>
        </p:spPr>
        <p:txBody>
          <a:bodyPr wrap="square" lIns="0" tIns="0" rIns="0" bIns="0" rtlCol="0"/>
          <a:lstStyle/>
          <a:p>
            <a:endParaRPr sz="1350"/>
          </a:p>
        </p:txBody>
      </p:sp>
      <p:sp>
        <p:nvSpPr>
          <p:cNvPr id="11" name="object 11"/>
          <p:cNvSpPr txBox="1"/>
          <p:nvPr/>
        </p:nvSpPr>
        <p:spPr>
          <a:xfrm>
            <a:off x="5160204" y="5502918"/>
            <a:ext cx="2067878" cy="718145"/>
          </a:xfrm>
          <a:prstGeom prst="rect">
            <a:avLst/>
          </a:prstGeom>
        </p:spPr>
        <p:txBody>
          <a:bodyPr vert="horz" wrap="square" lIns="0" tIns="0" rIns="0" bIns="0" rtlCol="0">
            <a:spAutoFit/>
          </a:bodyPr>
          <a:lstStyle/>
          <a:p>
            <a:pPr marL="390049" marR="3810" indent="-381000">
              <a:lnSpc>
                <a:spcPts val="2820"/>
              </a:lnSpc>
            </a:pPr>
            <a:r>
              <a:rPr sz="2400" dirty="0">
                <a:solidFill>
                  <a:srgbClr val="FF0000"/>
                </a:solidFill>
                <a:latin typeface="Arial"/>
                <a:cs typeface="Arial"/>
              </a:rPr>
              <a:t>Pro</a:t>
            </a:r>
            <a:r>
              <a:rPr sz="2400" spc="-11" dirty="0">
                <a:solidFill>
                  <a:srgbClr val="FF0000"/>
                </a:solidFill>
                <a:latin typeface="Arial"/>
                <a:cs typeface="Arial"/>
              </a:rPr>
              <a:t>b</a:t>
            </a:r>
            <a:r>
              <a:rPr sz="2400" spc="-4" dirty="0">
                <a:solidFill>
                  <a:srgbClr val="FF0000"/>
                </a:solidFill>
                <a:latin typeface="Arial"/>
                <a:cs typeface="Arial"/>
              </a:rPr>
              <a:t>le</a:t>
            </a:r>
            <a:r>
              <a:rPr sz="2400" spc="-11" dirty="0">
                <a:solidFill>
                  <a:srgbClr val="FF0000"/>
                </a:solidFill>
                <a:latin typeface="Arial"/>
                <a:cs typeface="Arial"/>
              </a:rPr>
              <a:t>m</a:t>
            </a:r>
            <a:r>
              <a:rPr sz="2400" dirty="0">
                <a:solidFill>
                  <a:srgbClr val="FF0000"/>
                </a:solidFill>
                <a:latin typeface="Arial"/>
                <a:cs typeface="Arial"/>
              </a:rPr>
              <a:t>e</a:t>
            </a:r>
            <a:r>
              <a:rPr sz="2400" spc="68" dirty="0">
                <a:solidFill>
                  <a:srgbClr val="FF0000"/>
                </a:solidFill>
                <a:latin typeface="Times New Roman"/>
                <a:cs typeface="Times New Roman"/>
              </a:rPr>
              <a:t> </a:t>
            </a:r>
            <a:r>
              <a:rPr sz="2400" spc="-11" dirty="0">
                <a:solidFill>
                  <a:srgbClr val="FF0000"/>
                </a:solidFill>
                <a:latin typeface="Arial"/>
                <a:cs typeface="Arial"/>
              </a:rPr>
              <a:t>b</a:t>
            </a:r>
            <a:r>
              <a:rPr sz="2400" spc="-4" dirty="0">
                <a:solidFill>
                  <a:srgbClr val="FF0000"/>
                </a:solidFill>
                <a:latin typeface="Arial"/>
                <a:cs typeface="Arial"/>
              </a:rPr>
              <a:t>eim</a:t>
            </a:r>
            <a:r>
              <a:rPr sz="2400" spc="-4" dirty="0">
                <a:solidFill>
                  <a:srgbClr val="FF0000"/>
                </a:solidFill>
                <a:latin typeface="Times New Roman"/>
                <a:cs typeface="Times New Roman"/>
              </a:rPr>
              <a:t> </a:t>
            </a:r>
            <a:r>
              <a:rPr sz="2400" spc="-4" dirty="0">
                <a:solidFill>
                  <a:srgbClr val="FF0000"/>
                </a:solidFill>
                <a:latin typeface="Arial"/>
                <a:cs typeface="Arial"/>
              </a:rPr>
              <a:t>Rel</a:t>
            </a:r>
            <a:r>
              <a:rPr sz="2400" spc="-11" dirty="0">
                <a:solidFill>
                  <a:srgbClr val="FF0000"/>
                </a:solidFill>
                <a:latin typeface="Arial"/>
                <a:cs typeface="Arial"/>
              </a:rPr>
              <a:t>e</a:t>
            </a:r>
            <a:r>
              <a:rPr sz="2400" spc="-4" dirty="0">
                <a:solidFill>
                  <a:srgbClr val="FF0000"/>
                </a:solidFill>
                <a:latin typeface="Arial"/>
                <a:cs typeface="Arial"/>
              </a:rPr>
              <a:t>ase?</a:t>
            </a:r>
            <a:endParaRPr sz="2400">
              <a:latin typeface="Arial"/>
              <a:cs typeface="Arial"/>
            </a:endParaRPr>
          </a:p>
        </p:txBody>
      </p:sp>
      <p:sp>
        <p:nvSpPr>
          <p:cNvPr id="12" name="object 12"/>
          <p:cNvSpPr/>
          <p:nvPr/>
        </p:nvSpPr>
        <p:spPr>
          <a:xfrm>
            <a:off x="5998592" y="4665410"/>
            <a:ext cx="452627" cy="821817"/>
          </a:xfrm>
          <a:prstGeom prst="rect">
            <a:avLst/>
          </a:prstGeom>
          <a:blipFill>
            <a:blip r:embed="rId6" cstate="print"/>
            <a:stretch>
              <a:fillRect/>
            </a:stretch>
          </a:blipFill>
        </p:spPr>
        <p:txBody>
          <a:bodyPr wrap="square" lIns="0" tIns="0" rIns="0" bIns="0" rtlCol="0"/>
          <a:lstStyle/>
          <a:p>
            <a:endParaRPr sz="1350"/>
          </a:p>
        </p:txBody>
      </p:sp>
      <p:sp>
        <p:nvSpPr>
          <p:cNvPr id="13" name="object 13"/>
          <p:cNvSpPr/>
          <p:nvPr/>
        </p:nvSpPr>
        <p:spPr>
          <a:xfrm>
            <a:off x="6043169" y="4695129"/>
            <a:ext cx="363473" cy="733805"/>
          </a:xfrm>
          <a:prstGeom prst="rect">
            <a:avLst/>
          </a:prstGeom>
          <a:blipFill>
            <a:blip r:embed="rId7" cstate="print"/>
            <a:stretch>
              <a:fillRect/>
            </a:stretch>
          </a:blipFill>
        </p:spPr>
        <p:txBody>
          <a:bodyPr wrap="square" lIns="0" tIns="0" rIns="0" bIns="0" rtlCol="0"/>
          <a:lstStyle/>
          <a:p>
            <a:endParaRPr sz="1350"/>
          </a:p>
        </p:txBody>
      </p:sp>
      <p:sp>
        <p:nvSpPr>
          <p:cNvPr id="15" name="object 2"/>
          <p:cNvSpPr txBox="1">
            <a:spLocks/>
          </p:cNvSpPr>
          <p:nvPr/>
        </p:nvSpPr>
        <p:spPr>
          <a:xfrm>
            <a:off x="252477" y="454106"/>
            <a:ext cx="7742934" cy="375284"/>
          </a:xfrm>
          <a:prstGeom prst="rect">
            <a:avLst/>
          </a:prstGeom>
        </p:spPr>
        <p:txBody>
          <a:bodyPr vert="horz" wrap="square" lIns="0" tIns="0" rIns="0" bIns="0" rtlCol="0">
            <a:spAutoFit/>
          </a:bodyPr>
          <a:lstStyle>
            <a:lvl1pPr>
              <a:defRPr sz="2400" b="1">
                <a:latin typeface="Cambria"/>
                <a:ea typeface="+mj-ea"/>
                <a:cs typeface="Cambria"/>
              </a:defRPr>
            </a:lvl1pPr>
          </a:lstStyle>
          <a:p>
            <a:pPr marL="9525"/>
            <a:r>
              <a:rPr lang="de-DE" kern="0" spc="-19" dirty="0" smtClean="0">
                <a:solidFill>
                  <a:sysClr val="windowText" lastClr="000000"/>
                </a:solidFill>
              </a:rPr>
              <a:t>Da</a:t>
            </a:r>
            <a:r>
              <a:rPr lang="de-DE" kern="0" spc="-11" dirty="0" smtClean="0">
                <a:solidFill>
                  <a:sysClr val="windowText" lastClr="000000"/>
                </a:solidFill>
              </a:rPr>
              <a:t>s</a:t>
            </a:r>
            <a:r>
              <a:rPr lang="de-DE" kern="0" spc="56" dirty="0" smtClean="0">
                <a:solidFill>
                  <a:sysClr val="windowText" lastClr="000000"/>
                </a:solidFill>
                <a:latin typeface="Times New Roman"/>
                <a:cs typeface="Times New Roman"/>
              </a:rPr>
              <a:t> </a:t>
            </a:r>
            <a:r>
              <a:rPr lang="de-DE" kern="0" spc="-15" dirty="0" smtClean="0">
                <a:solidFill>
                  <a:sysClr val="windowText" lastClr="000000"/>
                </a:solidFill>
              </a:rPr>
              <a:t>Kan</a:t>
            </a:r>
            <a:r>
              <a:rPr lang="de-DE" kern="0" spc="-11" dirty="0" smtClean="0">
                <a:solidFill>
                  <a:sysClr val="windowText" lastClr="000000"/>
                </a:solidFill>
              </a:rPr>
              <a:t>b</a:t>
            </a:r>
            <a:r>
              <a:rPr lang="de-DE" kern="0" spc="-19" dirty="0" smtClean="0">
                <a:solidFill>
                  <a:sysClr val="windowText" lastClr="000000"/>
                </a:solidFill>
              </a:rPr>
              <a:t>a</a:t>
            </a:r>
            <a:r>
              <a:rPr lang="de-DE" kern="0" spc="-8" dirty="0" smtClean="0">
                <a:solidFill>
                  <a:sysClr val="windowText" lastClr="000000"/>
                </a:solidFill>
              </a:rPr>
              <a:t>n</a:t>
            </a:r>
            <a:r>
              <a:rPr lang="de-DE" kern="0" spc="-11" dirty="0" smtClean="0">
                <a:solidFill>
                  <a:sysClr val="windowText" lastClr="000000"/>
                </a:solidFill>
              </a:rPr>
              <a:t>-Board</a:t>
            </a:r>
            <a:endParaRPr lang="de-DE" kern="0" spc="-11" dirty="0">
              <a:solidFill>
                <a:sysClr val="windowText" lastClr="000000"/>
              </a:solidFill>
            </a:endParaRPr>
          </a:p>
        </p:txBody>
      </p:sp>
      <p:sp>
        <p:nvSpPr>
          <p:cNvPr id="16" name="object 3"/>
          <p:cNvSpPr txBox="1"/>
          <p:nvPr/>
        </p:nvSpPr>
        <p:spPr>
          <a:xfrm>
            <a:off x="252477" y="942840"/>
            <a:ext cx="8055293" cy="1477328"/>
          </a:xfrm>
          <a:prstGeom prst="rect">
            <a:avLst/>
          </a:prstGeom>
        </p:spPr>
        <p:txBody>
          <a:bodyPr vert="horz" wrap="square" lIns="0" tIns="0" rIns="0" bIns="0" rtlCol="0">
            <a:spAutoFit/>
          </a:bodyPr>
          <a:lstStyle/>
          <a:p>
            <a:pPr marL="352425" indent="-342900">
              <a:buFont typeface="Arial" panose="020B0604020202020204" pitchFamily="34" charset="0"/>
              <a:buChar char="•"/>
            </a:pPr>
            <a:r>
              <a:rPr sz="2400" dirty="0" err="1" smtClean="0">
                <a:latin typeface="Arial"/>
                <a:cs typeface="Arial"/>
              </a:rPr>
              <a:t>Be</a:t>
            </a:r>
            <a:r>
              <a:rPr sz="2400" spc="-15" dirty="0" err="1" smtClean="0">
                <a:latin typeface="Arial"/>
                <a:cs typeface="Arial"/>
              </a:rPr>
              <a:t>h</a:t>
            </a:r>
            <a:r>
              <a:rPr sz="2400" spc="-4" dirty="0" err="1" smtClean="0">
                <a:latin typeface="Arial"/>
                <a:cs typeface="Arial"/>
              </a:rPr>
              <a:t>i</a:t>
            </a:r>
            <a:r>
              <a:rPr sz="2400" spc="-11" dirty="0" err="1" smtClean="0">
                <a:latin typeface="Arial"/>
                <a:cs typeface="Arial"/>
              </a:rPr>
              <a:t>n</a:t>
            </a:r>
            <a:r>
              <a:rPr sz="2400" spc="-4" dirty="0" err="1" smtClean="0">
                <a:latin typeface="Arial"/>
                <a:cs typeface="Arial"/>
              </a:rPr>
              <a:t>d</a:t>
            </a:r>
            <a:r>
              <a:rPr sz="2400" spc="-11" dirty="0" err="1" smtClean="0">
                <a:latin typeface="Arial"/>
                <a:cs typeface="Arial"/>
              </a:rPr>
              <a:t>e</a:t>
            </a:r>
            <a:r>
              <a:rPr sz="2400" dirty="0" err="1" smtClean="0">
                <a:latin typeface="Arial"/>
                <a:cs typeface="Arial"/>
              </a:rPr>
              <a:t>rn</a:t>
            </a:r>
            <a:r>
              <a:rPr sz="2400" spc="60" dirty="0" smtClean="0">
                <a:latin typeface="Times New Roman"/>
                <a:cs typeface="Times New Roman"/>
              </a:rPr>
              <a:t> </a:t>
            </a:r>
            <a:r>
              <a:rPr sz="2400" spc="-4" dirty="0" err="1">
                <a:latin typeface="Arial"/>
                <a:cs typeface="Arial"/>
              </a:rPr>
              <a:t>L</a:t>
            </a:r>
            <a:r>
              <a:rPr sz="2400" spc="-11" dirty="0" err="1">
                <a:latin typeface="Arial"/>
                <a:cs typeface="Arial"/>
              </a:rPr>
              <a:t>i</a:t>
            </a:r>
            <a:r>
              <a:rPr sz="2400" dirty="0" err="1">
                <a:latin typeface="Arial"/>
                <a:cs typeface="Arial"/>
              </a:rPr>
              <a:t>m</a:t>
            </a:r>
            <a:r>
              <a:rPr sz="2400" spc="-11" dirty="0" err="1">
                <a:latin typeface="Arial"/>
                <a:cs typeface="Arial"/>
              </a:rPr>
              <a:t>i</a:t>
            </a:r>
            <a:r>
              <a:rPr sz="2400" dirty="0" err="1">
                <a:latin typeface="Arial"/>
                <a:cs typeface="Arial"/>
              </a:rPr>
              <a:t>ti</a:t>
            </a:r>
            <a:r>
              <a:rPr sz="2400" spc="-11" dirty="0" err="1">
                <a:latin typeface="Arial"/>
                <a:cs typeface="Arial"/>
              </a:rPr>
              <a:t>e</a:t>
            </a:r>
            <a:r>
              <a:rPr sz="2400" dirty="0" err="1">
                <a:latin typeface="Arial"/>
                <a:cs typeface="Arial"/>
              </a:rPr>
              <a:t>ru</a:t>
            </a:r>
            <a:r>
              <a:rPr sz="2400" spc="-11" dirty="0" err="1">
                <a:latin typeface="Arial"/>
                <a:cs typeface="Arial"/>
              </a:rPr>
              <a:t>n</a:t>
            </a:r>
            <a:r>
              <a:rPr sz="2400" spc="-4" dirty="0" err="1">
                <a:latin typeface="Arial"/>
                <a:cs typeface="Arial"/>
              </a:rPr>
              <a:t>g</a:t>
            </a:r>
            <a:r>
              <a:rPr sz="2400" spc="-11" dirty="0" err="1">
                <a:latin typeface="Arial"/>
                <a:cs typeface="Arial"/>
              </a:rPr>
              <a:t>e</a:t>
            </a:r>
            <a:r>
              <a:rPr sz="2400" dirty="0" err="1">
                <a:latin typeface="Arial"/>
                <a:cs typeface="Arial"/>
              </a:rPr>
              <a:t>n</a:t>
            </a:r>
            <a:r>
              <a:rPr sz="2400" spc="60" dirty="0">
                <a:latin typeface="Times New Roman"/>
                <a:cs typeface="Times New Roman"/>
              </a:rPr>
              <a:t> </a:t>
            </a:r>
            <a:r>
              <a:rPr sz="2400" spc="-4" dirty="0" smtClean="0">
                <a:latin typeface="Arial"/>
                <a:cs typeface="Arial"/>
              </a:rPr>
              <a:t>d</a:t>
            </a:r>
            <a:r>
              <a:rPr sz="2400" spc="-11" dirty="0" smtClean="0">
                <a:latin typeface="Arial"/>
                <a:cs typeface="Arial"/>
              </a:rPr>
              <a:t>e</a:t>
            </a:r>
            <a:r>
              <a:rPr sz="2400" dirty="0" smtClean="0">
                <a:latin typeface="Arial"/>
                <a:cs typeface="Arial"/>
              </a:rPr>
              <a:t>n</a:t>
            </a:r>
            <a:r>
              <a:rPr sz="2400" spc="-75" dirty="0" smtClean="0">
                <a:latin typeface="Times New Roman"/>
                <a:cs typeface="Times New Roman"/>
              </a:rPr>
              <a:t> </a:t>
            </a:r>
            <a:r>
              <a:rPr sz="2400" dirty="0" err="1" smtClean="0">
                <a:latin typeface="Arial"/>
                <a:cs typeface="Arial"/>
              </a:rPr>
              <a:t>Arb</a:t>
            </a:r>
            <a:r>
              <a:rPr sz="2400" spc="-15" dirty="0" err="1" smtClean="0">
                <a:latin typeface="Arial"/>
                <a:cs typeface="Arial"/>
              </a:rPr>
              <a:t>e</a:t>
            </a:r>
            <a:r>
              <a:rPr sz="2400" spc="-4" dirty="0" err="1" smtClean="0">
                <a:latin typeface="Arial"/>
                <a:cs typeface="Arial"/>
              </a:rPr>
              <a:t>itsfl</a:t>
            </a:r>
            <a:r>
              <a:rPr sz="2400" spc="-11" dirty="0" err="1" smtClean="0">
                <a:latin typeface="Arial"/>
                <a:cs typeface="Arial"/>
              </a:rPr>
              <a:t>u</a:t>
            </a:r>
            <a:r>
              <a:rPr sz="2400" dirty="0" err="1" smtClean="0">
                <a:latin typeface="Arial"/>
                <a:cs typeface="Arial"/>
              </a:rPr>
              <a:t>ss</a:t>
            </a:r>
            <a:r>
              <a:rPr sz="2400" dirty="0" smtClean="0">
                <a:latin typeface="Arial"/>
                <a:cs typeface="Arial"/>
              </a:rPr>
              <a:t>?</a:t>
            </a:r>
            <a:endParaRPr lang="de-DE" sz="2400" dirty="0" smtClean="0">
              <a:latin typeface="Arial"/>
              <a:cs typeface="Arial"/>
            </a:endParaRPr>
          </a:p>
          <a:p>
            <a:pPr marL="352425" indent="-342900">
              <a:buFont typeface="Arial" panose="020B0604020202020204" pitchFamily="34" charset="0"/>
              <a:buChar char="•"/>
            </a:pPr>
            <a:r>
              <a:rPr sz="2400" dirty="0" err="1" smtClean="0">
                <a:latin typeface="Arial"/>
                <a:cs typeface="Arial"/>
              </a:rPr>
              <a:t>Pro</a:t>
            </a:r>
            <a:r>
              <a:rPr sz="2400" spc="-11" dirty="0" err="1" smtClean="0">
                <a:latin typeface="Arial"/>
                <a:cs typeface="Arial"/>
              </a:rPr>
              <a:t>b</a:t>
            </a:r>
            <a:r>
              <a:rPr sz="2400" spc="-4" dirty="0" err="1" smtClean="0">
                <a:latin typeface="Arial"/>
                <a:cs typeface="Arial"/>
              </a:rPr>
              <a:t>le</a:t>
            </a:r>
            <a:r>
              <a:rPr sz="2400" spc="-11" dirty="0" err="1" smtClean="0">
                <a:latin typeface="Arial"/>
                <a:cs typeface="Arial"/>
              </a:rPr>
              <a:t>m</a:t>
            </a:r>
            <a:r>
              <a:rPr sz="2400" dirty="0" err="1" smtClean="0">
                <a:latin typeface="Arial"/>
                <a:cs typeface="Arial"/>
              </a:rPr>
              <a:t>e</a:t>
            </a:r>
            <a:r>
              <a:rPr sz="2400" spc="68" dirty="0" smtClean="0">
                <a:latin typeface="Times New Roman"/>
                <a:cs typeface="Times New Roman"/>
              </a:rPr>
              <a:t> </a:t>
            </a:r>
            <a:r>
              <a:rPr sz="2400" spc="-11" dirty="0">
                <a:latin typeface="Arial"/>
                <a:cs typeface="Arial"/>
              </a:rPr>
              <a:t>b</a:t>
            </a:r>
            <a:r>
              <a:rPr sz="2400" spc="-4" dirty="0">
                <a:latin typeface="Arial"/>
                <a:cs typeface="Arial"/>
              </a:rPr>
              <a:t>ei</a:t>
            </a:r>
            <a:r>
              <a:rPr sz="2400" dirty="0">
                <a:latin typeface="Arial"/>
                <a:cs typeface="Arial"/>
              </a:rPr>
              <a:t>m</a:t>
            </a:r>
            <a:r>
              <a:rPr sz="2400" spc="56" dirty="0">
                <a:latin typeface="Times New Roman"/>
                <a:cs typeface="Times New Roman"/>
              </a:rPr>
              <a:t> </a:t>
            </a:r>
            <a:r>
              <a:rPr sz="2400" spc="-4" dirty="0">
                <a:latin typeface="Arial"/>
                <a:cs typeface="Arial"/>
              </a:rPr>
              <a:t>Rel</a:t>
            </a:r>
            <a:r>
              <a:rPr sz="2400" spc="-11" dirty="0">
                <a:latin typeface="Arial"/>
                <a:cs typeface="Arial"/>
              </a:rPr>
              <a:t>e</a:t>
            </a:r>
            <a:r>
              <a:rPr sz="2400" spc="-4" dirty="0">
                <a:latin typeface="Arial"/>
                <a:cs typeface="Arial"/>
              </a:rPr>
              <a:t>as</a:t>
            </a:r>
            <a:r>
              <a:rPr sz="2400" dirty="0">
                <a:latin typeface="Arial"/>
                <a:cs typeface="Arial"/>
              </a:rPr>
              <a:t>e</a:t>
            </a:r>
            <a:r>
              <a:rPr sz="2400" spc="53" dirty="0">
                <a:latin typeface="Times New Roman"/>
                <a:cs typeface="Times New Roman"/>
              </a:rPr>
              <a:t> </a:t>
            </a:r>
            <a:r>
              <a:rPr sz="2400" spc="-4" dirty="0">
                <a:latin typeface="Arial"/>
                <a:cs typeface="Arial"/>
              </a:rPr>
              <a:t>le</a:t>
            </a:r>
            <a:r>
              <a:rPr sz="2400" spc="-11" dirty="0">
                <a:latin typeface="Arial"/>
                <a:cs typeface="Arial"/>
              </a:rPr>
              <a:t>g</a:t>
            </a:r>
            <a:r>
              <a:rPr sz="2400" spc="-4" dirty="0">
                <a:latin typeface="Arial"/>
                <a:cs typeface="Arial"/>
              </a:rPr>
              <a:t>e</a:t>
            </a:r>
            <a:r>
              <a:rPr sz="2400" dirty="0">
                <a:latin typeface="Arial"/>
                <a:cs typeface="Arial"/>
              </a:rPr>
              <a:t>n</a:t>
            </a:r>
            <a:r>
              <a:rPr sz="2400" spc="60" dirty="0">
                <a:latin typeface="Times New Roman"/>
                <a:cs typeface="Times New Roman"/>
              </a:rPr>
              <a:t> </a:t>
            </a:r>
            <a:r>
              <a:rPr sz="2400" spc="-4" dirty="0">
                <a:latin typeface="Arial"/>
                <a:cs typeface="Arial"/>
              </a:rPr>
              <a:t>d</a:t>
            </a:r>
            <a:r>
              <a:rPr sz="2400" spc="-11" dirty="0">
                <a:latin typeface="Arial"/>
                <a:cs typeface="Arial"/>
              </a:rPr>
              <a:t>e</a:t>
            </a:r>
            <a:r>
              <a:rPr sz="2400" dirty="0">
                <a:latin typeface="Arial"/>
                <a:cs typeface="Arial"/>
              </a:rPr>
              <a:t>n</a:t>
            </a:r>
            <a:r>
              <a:rPr sz="2400" spc="68" dirty="0">
                <a:latin typeface="Times New Roman"/>
                <a:cs typeface="Times New Roman"/>
              </a:rPr>
              <a:t> </a:t>
            </a:r>
            <a:r>
              <a:rPr sz="2400" spc="-11" dirty="0">
                <a:latin typeface="Arial"/>
                <a:cs typeface="Arial"/>
              </a:rPr>
              <a:t>g</a:t>
            </a:r>
            <a:r>
              <a:rPr sz="2400" spc="-4" dirty="0">
                <a:latin typeface="Arial"/>
                <a:cs typeface="Arial"/>
              </a:rPr>
              <a:t>a</a:t>
            </a:r>
            <a:r>
              <a:rPr sz="2400" spc="-11" dirty="0">
                <a:latin typeface="Arial"/>
                <a:cs typeface="Arial"/>
              </a:rPr>
              <a:t>n</a:t>
            </a:r>
            <a:r>
              <a:rPr sz="2400" dirty="0">
                <a:latin typeface="Arial"/>
                <a:cs typeface="Arial"/>
              </a:rPr>
              <a:t>zen</a:t>
            </a:r>
            <a:r>
              <a:rPr sz="2400" spc="41" dirty="0">
                <a:latin typeface="Times New Roman"/>
                <a:cs typeface="Times New Roman"/>
              </a:rPr>
              <a:t> </a:t>
            </a:r>
            <a:r>
              <a:rPr sz="2400" dirty="0" err="1">
                <a:latin typeface="Arial"/>
                <a:cs typeface="Arial"/>
              </a:rPr>
              <a:t>Betr</a:t>
            </a:r>
            <a:r>
              <a:rPr sz="2400" spc="-11" dirty="0" err="1">
                <a:latin typeface="Arial"/>
                <a:cs typeface="Arial"/>
              </a:rPr>
              <a:t>i</a:t>
            </a:r>
            <a:r>
              <a:rPr sz="2400" spc="-4" dirty="0" err="1">
                <a:latin typeface="Arial"/>
                <a:cs typeface="Arial"/>
              </a:rPr>
              <a:t>e</a:t>
            </a:r>
            <a:r>
              <a:rPr sz="2400" dirty="0" err="1">
                <a:latin typeface="Arial"/>
                <a:cs typeface="Arial"/>
              </a:rPr>
              <a:t>b</a:t>
            </a:r>
            <a:r>
              <a:rPr sz="2400" spc="60" dirty="0">
                <a:latin typeface="Times New Roman"/>
                <a:cs typeface="Times New Roman"/>
              </a:rPr>
              <a:t> </a:t>
            </a:r>
            <a:r>
              <a:rPr sz="2400" spc="-4" dirty="0" err="1" smtClean="0">
                <a:latin typeface="Arial"/>
                <a:cs typeface="Arial"/>
              </a:rPr>
              <a:t>l</a:t>
            </a:r>
            <a:r>
              <a:rPr sz="2400" spc="-11" dirty="0" err="1" smtClean="0">
                <a:latin typeface="Arial"/>
                <a:cs typeface="Arial"/>
              </a:rPr>
              <a:t>a</a:t>
            </a:r>
            <a:r>
              <a:rPr sz="2400" spc="-4" dirty="0" err="1" smtClean="0">
                <a:latin typeface="Arial"/>
                <a:cs typeface="Arial"/>
              </a:rPr>
              <a:t>hm</a:t>
            </a:r>
            <a:endParaRPr lang="de-DE" sz="2400" dirty="0">
              <a:latin typeface="Arial"/>
              <a:cs typeface="Arial"/>
            </a:endParaRPr>
          </a:p>
          <a:p>
            <a:pPr marL="352425" indent="-342900">
              <a:buFont typeface="Arial" panose="020B0604020202020204" pitchFamily="34" charset="0"/>
              <a:buChar char="•"/>
            </a:pPr>
            <a:r>
              <a:rPr sz="2400" dirty="0" smtClean="0">
                <a:latin typeface="Arial"/>
                <a:cs typeface="Arial"/>
              </a:rPr>
              <a:t>Oft</a:t>
            </a:r>
            <a:r>
              <a:rPr sz="2400" spc="53" dirty="0" smtClean="0">
                <a:latin typeface="Times New Roman"/>
                <a:cs typeface="Times New Roman"/>
              </a:rPr>
              <a:t> </a:t>
            </a:r>
            <a:r>
              <a:rPr sz="2400" spc="-4" dirty="0">
                <a:latin typeface="Arial"/>
                <a:cs typeface="Arial"/>
              </a:rPr>
              <a:t>is</a:t>
            </a:r>
            <a:r>
              <a:rPr sz="2400" dirty="0">
                <a:latin typeface="Arial"/>
                <a:cs typeface="Arial"/>
              </a:rPr>
              <a:t>t</a:t>
            </a:r>
            <a:r>
              <a:rPr sz="2400" spc="56" dirty="0">
                <a:latin typeface="Times New Roman"/>
                <a:cs typeface="Times New Roman"/>
              </a:rPr>
              <a:t> </a:t>
            </a:r>
            <a:r>
              <a:rPr sz="2400" spc="-4" dirty="0">
                <a:latin typeface="Arial"/>
                <a:cs typeface="Arial"/>
              </a:rPr>
              <a:t>e</a:t>
            </a:r>
            <a:r>
              <a:rPr sz="2400" dirty="0">
                <a:latin typeface="Arial"/>
                <a:cs typeface="Arial"/>
              </a:rPr>
              <a:t>s</a:t>
            </a:r>
            <a:r>
              <a:rPr sz="2400" spc="68" dirty="0">
                <a:latin typeface="Times New Roman"/>
                <a:cs typeface="Times New Roman"/>
              </a:rPr>
              <a:t> </a:t>
            </a:r>
            <a:r>
              <a:rPr sz="2400" spc="-4" dirty="0">
                <a:latin typeface="Arial"/>
                <a:cs typeface="Arial"/>
              </a:rPr>
              <a:t>b</a:t>
            </a:r>
            <a:r>
              <a:rPr sz="2400" spc="-11" dirty="0">
                <a:latin typeface="Arial"/>
                <a:cs typeface="Arial"/>
              </a:rPr>
              <a:t>e</a:t>
            </a:r>
            <a:r>
              <a:rPr sz="2400" dirty="0">
                <a:latin typeface="Arial"/>
                <a:cs typeface="Arial"/>
              </a:rPr>
              <a:t>s</a:t>
            </a:r>
            <a:r>
              <a:rPr sz="2400" spc="4" dirty="0">
                <a:latin typeface="Arial"/>
                <a:cs typeface="Arial"/>
              </a:rPr>
              <a:t>s</a:t>
            </a:r>
            <a:r>
              <a:rPr sz="2400" spc="-4" dirty="0">
                <a:latin typeface="Arial"/>
                <a:cs typeface="Arial"/>
              </a:rPr>
              <a:t>e</a:t>
            </a:r>
            <a:r>
              <a:rPr sz="2400" spc="-143" dirty="0">
                <a:latin typeface="Arial"/>
                <a:cs typeface="Arial"/>
              </a:rPr>
              <a:t>r</a:t>
            </a:r>
            <a:r>
              <a:rPr sz="2400" dirty="0">
                <a:latin typeface="Arial"/>
                <a:cs typeface="Arial"/>
              </a:rPr>
              <a:t>,</a:t>
            </a:r>
            <a:r>
              <a:rPr sz="2400" spc="45" dirty="0">
                <a:latin typeface="Times New Roman"/>
                <a:cs typeface="Times New Roman"/>
              </a:rPr>
              <a:t> </a:t>
            </a:r>
            <a:r>
              <a:rPr sz="2400" spc="-4" dirty="0">
                <a:latin typeface="Arial"/>
                <a:cs typeface="Arial"/>
              </a:rPr>
              <a:t>d</a:t>
            </a:r>
            <a:r>
              <a:rPr sz="2400" spc="-11" dirty="0">
                <a:latin typeface="Arial"/>
                <a:cs typeface="Arial"/>
              </a:rPr>
              <a:t>e</a:t>
            </a:r>
            <a:r>
              <a:rPr sz="2400" dirty="0">
                <a:latin typeface="Arial"/>
                <a:cs typeface="Arial"/>
              </a:rPr>
              <a:t>n</a:t>
            </a:r>
            <a:r>
              <a:rPr sz="2400" spc="53" dirty="0">
                <a:latin typeface="Times New Roman"/>
                <a:cs typeface="Times New Roman"/>
              </a:rPr>
              <a:t> </a:t>
            </a:r>
            <a:r>
              <a:rPr sz="2400" dirty="0">
                <a:latin typeface="Arial"/>
                <a:cs typeface="Arial"/>
              </a:rPr>
              <a:t>Betr</a:t>
            </a:r>
            <a:r>
              <a:rPr sz="2400" spc="-11" dirty="0">
                <a:latin typeface="Arial"/>
                <a:cs typeface="Arial"/>
              </a:rPr>
              <a:t>i</a:t>
            </a:r>
            <a:r>
              <a:rPr sz="2400" spc="-4" dirty="0">
                <a:latin typeface="Arial"/>
                <a:cs typeface="Arial"/>
              </a:rPr>
              <a:t>e</a:t>
            </a:r>
            <a:r>
              <a:rPr sz="2400" dirty="0">
                <a:latin typeface="Arial"/>
                <a:cs typeface="Arial"/>
              </a:rPr>
              <a:t>b</a:t>
            </a:r>
            <a:r>
              <a:rPr sz="2400" spc="60" dirty="0">
                <a:latin typeface="Times New Roman"/>
                <a:cs typeface="Times New Roman"/>
              </a:rPr>
              <a:t> </a:t>
            </a:r>
            <a:r>
              <a:rPr sz="2400" spc="-4" dirty="0">
                <a:latin typeface="Arial"/>
                <a:cs typeface="Arial"/>
              </a:rPr>
              <a:t>ers</a:t>
            </a:r>
            <a:r>
              <a:rPr sz="2400" dirty="0">
                <a:latin typeface="Arial"/>
                <a:cs typeface="Arial"/>
              </a:rPr>
              <a:t>t</a:t>
            </a:r>
            <a:r>
              <a:rPr sz="2400" spc="53" dirty="0">
                <a:latin typeface="Times New Roman"/>
                <a:cs typeface="Times New Roman"/>
              </a:rPr>
              <a:t> </a:t>
            </a:r>
            <a:r>
              <a:rPr sz="2400" dirty="0">
                <a:latin typeface="Arial"/>
                <a:cs typeface="Arial"/>
              </a:rPr>
              <a:t>for</a:t>
            </a:r>
            <a:r>
              <a:rPr sz="2400" spc="-11" dirty="0">
                <a:latin typeface="Arial"/>
                <a:cs typeface="Arial"/>
              </a:rPr>
              <a:t>t</a:t>
            </a:r>
            <a:r>
              <a:rPr sz="2400" dirty="0">
                <a:latin typeface="Arial"/>
                <a:cs typeface="Arial"/>
              </a:rPr>
              <a:t>zusetzen,</a:t>
            </a:r>
            <a:r>
              <a:rPr sz="2400" spc="34" dirty="0">
                <a:latin typeface="Times New Roman"/>
                <a:cs typeface="Times New Roman"/>
              </a:rPr>
              <a:t> </a:t>
            </a:r>
            <a:r>
              <a:rPr sz="2400" spc="-4" dirty="0" err="1" smtClean="0">
                <a:latin typeface="Arial"/>
                <a:cs typeface="Arial"/>
              </a:rPr>
              <a:t>wenn</a:t>
            </a:r>
            <a:r>
              <a:rPr lang="de-DE" sz="2400" spc="-4" dirty="0">
                <a:latin typeface="Arial"/>
                <a:cs typeface="Arial"/>
              </a:rPr>
              <a:t> </a:t>
            </a:r>
            <a:r>
              <a:rPr sz="2400" spc="-4" dirty="0" smtClean="0">
                <a:latin typeface="Arial"/>
                <a:cs typeface="Arial"/>
              </a:rPr>
              <a:t>d</a:t>
            </a:r>
            <a:r>
              <a:rPr sz="2400" spc="-11" dirty="0" smtClean="0">
                <a:latin typeface="Arial"/>
                <a:cs typeface="Arial"/>
              </a:rPr>
              <a:t>e</a:t>
            </a:r>
            <a:r>
              <a:rPr sz="2400" dirty="0" smtClean="0">
                <a:latin typeface="Arial"/>
                <a:cs typeface="Arial"/>
              </a:rPr>
              <a:t>r</a:t>
            </a:r>
            <a:r>
              <a:rPr sz="2400" spc="56" dirty="0" smtClean="0">
                <a:latin typeface="Times New Roman"/>
                <a:cs typeface="Times New Roman"/>
              </a:rPr>
              <a:t> </a:t>
            </a:r>
            <a:r>
              <a:rPr sz="2400" dirty="0">
                <a:latin typeface="Arial"/>
                <a:cs typeface="Arial"/>
              </a:rPr>
              <a:t>En</a:t>
            </a:r>
            <a:r>
              <a:rPr sz="2400" spc="-15" dirty="0">
                <a:latin typeface="Arial"/>
                <a:cs typeface="Arial"/>
              </a:rPr>
              <a:t>g</a:t>
            </a:r>
            <a:r>
              <a:rPr sz="2400" spc="-4" dirty="0">
                <a:latin typeface="Arial"/>
                <a:cs typeface="Arial"/>
              </a:rPr>
              <a:t>p</a:t>
            </a:r>
            <a:r>
              <a:rPr sz="2400" spc="-11" dirty="0">
                <a:latin typeface="Arial"/>
                <a:cs typeface="Arial"/>
              </a:rPr>
              <a:t>a</a:t>
            </a:r>
            <a:r>
              <a:rPr sz="2400" dirty="0">
                <a:latin typeface="Arial"/>
                <a:cs typeface="Arial"/>
              </a:rPr>
              <a:t>ss</a:t>
            </a:r>
            <a:r>
              <a:rPr sz="2400" spc="68" dirty="0">
                <a:latin typeface="Times New Roman"/>
                <a:cs typeface="Times New Roman"/>
              </a:rPr>
              <a:t> </a:t>
            </a:r>
            <a:r>
              <a:rPr sz="2400" spc="-11" dirty="0" err="1">
                <a:latin typeface="Arial"/>
                <a:cs typeface="Arial"/>
              </a:rPr>
              <a:t>b</a:t>
            </a:r>
            <a:r>
              <a:rPr sz="2400" spc="-4" dirty="0" err="1">
                <a:latin typeface="Arial"/>
                <a:cs typeface="Arial"/>
              </a:rPr>
              <a:t>e</a:t>
            </a:r>
            <a:r>
              <a:rPr sz="2400" spc="-11" dirty="0" err="1">
                <a:latin typeface="Arial"/>
                <a:cs typeface="Arial"/>
              </a:rPr>
              <a:t>h</a:t>
            </a:r>
            <a:r>
              <a:rPr sz="2400" spc="-4" dirty="0" err="1">
                <a:latin typeface="Arial"/>
                <a:cs typeface="Arial"/>
              </a:rPr>
              <a:t>o</a:t>
            </a:r>
            <a:r>
              <a:rPr sz="2400" spc="-11" dirty="0" err="1">
                <a:latin typeface="Arial"/>
                <a:cs typeface="Arial"/>
              </a:rPr>
              <a:t>b</a:t>
            </a:r>
            <a:r>
              <a:rPr sz="2400" spc="-4" dirty="0" err="1">
                <a:latin typeface="Arial"/>
                <a:cs typeface="Arial"/>
              </a:rPr>
              <a:t>e</a:t>
            </a:r>
            <a:r>
              <a:rPr sz="2400" dirty="0" err="1">
                <a:latin typeface="Arial"/>
                <a:cs typeface="Arial"/>
              </a:rPr>
              <a:t>n</a:t>
            </a:r>
            <a:r>
              <a:rPr sz="2400" spc="45" dirty="0">
                <a:latin typeface="Times New Roman"/>
                <a:cs typeface="Times New Roman"/>
              </a:rPr>
              <a:t> </a:t>
            </a:r>
            <a:r>
              <a:rPr sz="2400" spc="-4" dirty="0" err="1" smtClean="0">
                <a:latin typeface="Arial"/>
                <a:cs typeface="Arial"/>
              </a:rPr>
              <a:t>ist</a:t>
            </a:r>
            <a:endParaRPr sz="2400" dirty="0">
              <a:latin typeface="Arial"/>
              <a:cs typeface="Arial"/>
            </a:endParaRPr>
          </a:p>
        </p:txBody>
      </p:sp>
    </p:spTree>
    <p:extLst>
      <p:ext uri="{BB962C8B-B14F-4D97-AF65-F5344CB8AC3E}">
        <p14:creationId xmlns:p14="http://schemas.microsoft.com/office/powerpoint/2010/main" val="1501804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1143000" y="1612900"/>
            <a:ext cx="6477000" cy="3194050"/>
          </a:xfrm>
          <a:prstGeom prst="rect">
            <a:avLst/>
          </a:prstGeom>
          <a:blipFill>
            <a:blip r:embed="rId3" cstate="print"/>
            <a:stretch>
              <a:fillRect/>
            </a:stretch>
          </a:blipFill>
        </p:spPr>
        <p:txBody>
          <a:bodyPr wrap="square" lIns="0" tIns="0" rIns="0" bIns="0" rtlCol="0"/>
          <a:lstStyle/>
          <a:p>
            <a:endParaRPr sz="1350"/>
          </a:p>
        </p:txBody>
      </p:sp>
      <p:sp>
        <p:nvSpPr>
          <p:cNvPr id="2" name="object 2"/>
          <p:cNvSpPr txBox="1">
            <a:spLocks noGrp="1"/>
          </p:cNvSpPr>
          <p:nvPr>
            <p:ph type="title"/>
          </p:nvPr>
        </p:nvSpPr>
        <p:spPr>
          <a:xfrm>
            <a:off x="533400" y="1231266"/>
            <a:ext cx="7742934" cy="375284"/>
          </a:xfrm>
          <a:prstGeom prst="rect">
            <a:avLst/>
          </a:prstGeom>
        </p:spPr>
        <p:txBody>
          <a:bodyPr vert="horz" wrap="square" lIns="0" tIns="0" rIns="0" bIns="0" rtlCol="0">
            <a:spAutoFit/>
          </a:bodyPr>
          <a:lstStyle/>
          <a:p>
            <a:pPr marL="9525" algn="ctr"/>
            <a:r>
              <a:rPr spc="-15" dirty="0"/>
              <a:t>Sequ</a:t>
            </a:r>
            <a:r>
              <a:rPr spc="-11" dirty="0"/>
              <a:t>e</a:t>
            </a:r>
            <a:r>
              <a:rPr spc="-15" dirty="0"/>
              <a:t>nt</a:t>
            </a:r>
            <a:r>
              <a:rPr spc="-4" dirty="0"/>
              <a:t>i</a:t>
            </a:r>
            <a:r>
              <a:rPr spc="-15" dirty="0"/>
              <a:t>el</a:t>
            </a:r>
            <a:r>
              <a:rPr spc="-4" dirty="0"/>
              <a:t>l</a:t>
            </a:r>
            <a:r>
              <a:rPr spc="-15" dirty="0"/>
              <a:t>e</a:t>
            </a:r>
            <a:r>
              <a:rPr spc="68" dirty="0">
                <a:latin typeface="Times New Roman"/>
                <a:cs typeface="Times New Roman"/>
              </a:rPr>
              <a:t> </a:t>
            </a:r>
            <a:r>
              <a:rPr spc="-11" dirty="0"/>
              <a:t>ve</a:t>
            </a:r>
            <a:r>
              <a:rPr spc="-8" dirty="0"/>
              <a:t>rs</a:t>
            </a:r>
            <a:r>
              <a:rPr spc="-19" dirty="0"/>
              <a:t>u</a:t>
            </a:r>
            <a:r>
              <a:rPr spc="-11" dirty="0"/>
              <a:t>s</a:t>
            </a:r>
            <a:r>
              <a:rPr spc="53" dirty="0">
                <a:latin typeface="Times New Roman"/>
                <a:cs typeface="Times New Roman"/>
              </a:rPr>
              <a:t> </a:t>
            </a:r>
            <a:r>
              <a:rPr spc="-19" dirty="0"/>
              <a:t>pa</a:t>
            </a:r>
            <a:r>
              <a:rPr spc="-4" dirty="0"/>
              <a:t>r</a:t>
            </a:r>
            <a:r>
              <a:rPr spc="-15" dirty="0"/>
              <a:t>al</a:t>
            </a:r>
            <a:r>
              <a:rPr spc="-4" dirty="0"/>
              <a:t>l</a:t>
            </a:r>
            <a:r>
              <a:rPr spc="-15" dirty="0"/>
              <a:t>ele</a:t>
            </a:r>
            <a:r>
              <a:rPr spc="-45" dirty="0">
                <a:latin typeface="Times New Roman"/>
                <a:cs typeface="Times New Roman"/>
              </a:rPr>
              <a:t> </a:t>
            </a:r>
            <a:r>
              <a:rPr spc="-11" dirty="0"/>
              <a:t>Arbeit</a:t>
            </a:r>
          </a:p>
        </p:txBody>
      </p:sp>
      <p:sp>
        <p:nvSpPr>
          <p:cNvPr id="3" name="object 3"/>
          <p:cNvSpPr txBox="1"/>
          <p:nvPr/>
        </p:nvSpPr>
        <p:spPr>
          <a:xfrm>
            <a:off x="79513" y="4806950"/>
            <a:ext cx="9067800" cy="1869743"/>
          </a:xfrm>
          <a:prstGeom prst="rect">
            <a:avLst/>
          </a:prstGeom>
        </p:spPr>
        <p:txBody>
          <a:bodyPr vert="horz" wrap="square" lIns="0" tIns="0" rIns="0" bIns="0" rtlCol="0">
            <a:spAutoFit/>
          </a:bodyPr>
          <a:lstStyle/>
          <a:p>
            <a:pPr marL="352425" indent="-342900">
              <a:buFont typeface="Arial" panose="020B0604020202020204" pitchFamily="34" charset="0"/>
              <a:buChar char="•"/>
            </a:pPr>
            <a:r>
              <a:rPr sz="2025" dirty="0" smtClean="0">
                <a:latin typeface="Arial"/>
                <a:cs typeface="Arial"/>
              </a:rPr>
              <a:t>Menschen</a:t>
            </a:r>
            <a:r>
              <a:rPr sz="2025" spc="53" dirty="0" smtClean="0">
                <a:latin typeface="Times New Roman"/>
                <a:cs typeface="Times New Roman"/>
              </a:rPr>
              <a:t> </a:t>
            </a:r>
            <a:r>
              <a:rPr sz="2025" dirty="0">
                <a:latin typeface="Arial"/>
                <a:cs typeface="Arial"/>
              </a:rPr>
              <a:t>sind</a:t>
            </a:r>
            <a:r>
              <a:rPr sz="2025" spc="53" dirty="0">
                <a:latin typeface="Times New Roman"/>
                <a:cs typeface="Times New Roman"/>
              </a:rPr>
              <a:t> </a:t>
            </a:r>
            <a:r>
              <a:rPr sz="2025" dirty="0">
                <a:latin typeface="Arial"/>
                <a:cs typeface="Arial"/>
              </a:rPr>
              <a:t>von</a:t>
            </a:r>
            <a:r>
              <a:rPr sz="2025" spc="45" dirty="0">
                <a:latin typeface="Times New Roman"/>
                <a:cs typeface="Times New Roman"/>
              </a:rPr>
              <a:t> </a:t>
            </a:r>
            <a:r>
              <a:rPr sz="2025" spc="-4" dirty="0">
                <a:latin typeface="Arial"/>
                <a:cs typeface="Arial"/>
              </a:rPr>
              <a:t>Natu</a:t>
            </a:r>
            <a:r>
              <a:rPr sz="2025" dirty="0">
                <a:latin typeface="Arial"/>
                <a:cs typeface="Arial"/>
              </a:rPr>
              <a:t>r</a:t>
            </a:r>
            <a:r>
              <a:rPr sz="2025" spc="56" dirty="0">
                <a:latin typeface="Times New Roman"/>
                <a:cs typeface="Times New Roman"/>
              </a:rPr>
              <a:t> </a:t>
            </a:r>
            <a:r>
              <a:rPr sz="2025" spc="-4" dirty="0">
                <a:latin typeface="Arial"/>
                <a:cs typeface="Arial"/>
              </a:rPr>
              <a:t>au</a:t>
            </a:r>
            <a:r>
              <a:rPr sz="2025" dirty="0">
                <a:latin typeface="Arial"/>
                <a:cs typeface="Arial"/>
              </a:rPr>
              <a:t>s</a:t>
            </a:r>
            <a:r>
              <a:rPr sz="2025" spc="56" dirty="0">
                <a:latin typeface="Times New Roman"/>
                <a:cs typeface="Times New Roman"/>
              </a:rPr>
              <a:t> </a:t>
            </a:r>
            <a:r>
              <a:rPr sz="2025" spc="-4" dirty="0" err="1">
                <a:latin typeface="Arial"/>
                <a:cs typeface="Arial"/>
              </a:rPr>
              <a:t>nich</a:t>
            </a:r>
            <a:r>
              <a:rPr sz="2025" dirty="0" err="1">
                <a:latin typeface="Arial"/>
                <a:cs typeface="Arial"/>
              </a:rPr>
              <a:t>t</a:t>
            </a:r>
            <a:r>
              <a:rPr sz="2025" spc="49" dirty="0">
                <a:latin typeface="Times New Roman"/>
                <a:cs typeface="Times New Roman"/>
              </a:rPr>
              <a:t> </a:t>
            </a:r>
            <a:r>
              <a:rPr sz="2025" dirty="0" err="1" smtClean="0">
                <a:latin typeface="Arial"/>
                <a:cs typeface="Arial"/>
              </a:rPr>
              <a:t>multita</a:t>
            </a:r>
            <a:r>
              <a:rPr sz="2025" spc="4" dirty="0" err="1" smtClean="0">
                <a:latin typeface="Arial"/>
                <a:cs typeface="Arial"/>
              </a:rPr>
              <a:t>s</a:t>
            </a:r>
            <a:r>
              <a:rPr sz="2025" dirty="0" err="1" smtClean="0">
                <a:latin typeface="Arial"/>
                <a:cs typeface="Arial"/>
              </a:rPr>
              <a:t>king</a:t>
            </a:r>
            <a:r>
              <a:rPr sz="2025" spc="4" dirty="0" err="1" smtClean="0">
                <a:latin typeface="Arial"/>
                <a:cs typeface="Arial"/>
              </a:rPr>
              <a:t>f</a:t>
            </a:r>
            <a:r>
              <a:rPr sz="2025" spc="-4" dirty="0" err="1" smtClean="0">
                <a:latin typeface="Arial"/>
                <a:cs typeface="Arial"/>
              </a:rPr>
              <a:t>ähig</a:t>
            </a:r>
            <a:endParaRPr lang="de-DE" sz="2025" spc="-4" dirty="0" smtClean="0">
              <a:latin typeface="Arial"/>
              <a:cs typeface="Arial"/>
            </a:endParaRPr>
          </a:p>
          <a:p>
            <a:pPr marL="352425" indent="-342900">
              <a:buFont typeface="Arial" panose="020B0604020202020204" pitchFamily="34" charset="0"/>
              <a:buChar char="•"/>
            </a:pPr>
            <a:r>
              <a:rPr lang="de-DE" sz="2025" spc="-4" dirty="0">
                <a:latin typeface="Arial"/>
                <a:cs typeface="Arial"/>
              </a:rPr>
              <a:t>Da</a:t>
            </a:r>
            <a:r>
              <a:rPr lang="de-DE" sz="2025" dirty="0">
                <a:latin typeface="Arial"/>
                <a:cs typeface="Arial"/>
              </a:rPr>
              <a:t>s</a:t>
            </a:r>
            <a:r>
              <a:rPr lang="de-DE" sz="2025" spc="56" dirty="0">
                <a:latin typeface="Times New Roman"/>
                <a:cs typeface="Times New Roman"/>
              </a:rPr>
              <a:t> </a:t>
            </a:r>
            <a:r>
              <a:rPr lang="de-DE" sz="2025" spc="-68" dirty="0">
                <a:latin typeface="Arial"/>
                <a:cs typeface="Arial"/>
              </a:rPr>
              <a:t>W</a:t>
            </a:r>
            <a:r>
              <a:rPr lang="de-DE" sz="2025" spc="-4" dirty="0">
                <a:latin typeface="Arial"/>
                <a:cs typeface="Arial"/>
              </a:rPr>
              <a:t>ech</a:t>
            </a:r>
            <a:r>
              <a:rPr lang="de-DE" sz="2025" spc="4" dirty="0">
                <a:latin typeface="Arial"/>
                <a:cs typeface="Arial"/>
              </a:rPr>
              <a:t>s</a:t>
            </a:r>
            <a:r>
              <a:rPr lang="de-DE" sz="2025" spc="-4" dirty="0">
                <a:latin typeface="Arial"/>
                <a:cs typeface="Arial"/>
              </a:rPr>
              <a:t>el</a:t>
            </a:r>
            <a:r>
              <a:rPr lang="de-DE" sz="2025" dirty="0">
                <a:latin typeface="Arial"/>
                <a:cs typeface="Arial"/>
              </a:rPr>
              <a:t>n</a:t>
            </a:r>
            <a:r>
              <a:rPr lang="de-DE" sz="2025" spc="49" dirty="0">
                <a:latin typeface="Times New Roman"/>
                <a:cs typeface="Times New Roman"/>
              </a:rPr>
              <a:t> </a:t>
            </a:r>
            <a:r>
              <a:rPr lang="de-DE" sz="2025" dirty="0">
                <a:latin typeface="Arial"/>
                <a:cs typeface="Arial"/>
              </a:rPr>
              <a:t>zwis</a:t>
            </a:r>
            <a:r>
              <a:rPr lang="de-DE" sz="2025" spc="4" dirty="0">
                <a:latin typeface="Arial"/>
                <a:cs typeface="Arial"/>
              </a:rPr>
              <a:t>c</a:t>
            </a:r>
            <a:r>
              <a:rPr lang="de-DE" sz="2025" spc="-4" dirty="0">
                <a:latin typeface="Arial"/>
                <a:cs typeface="Arial"/>
              </a:rPr>
              <a:t>he</a:t>
            </a:r>
            <a:r>
              <a:rPr lang="de-DE" sz="2025" dirty="0">
                <a:latin typeface="Arial"/>
                <a:cs typeface="Arial"/>
              </a:rPr>
              <a:t>n</a:t>
            </a:r>
            <a:r>
              <a:rPr lang="de-DE" sz="2025" spc="11" dirty="0">
                <a:latin typeface="Times New Roman"/>
                <a:cs typeface="Times New Roman"/>
              </a:rPr>
              <a:t> </a:t>
            </a:r>
            <a:r>
              <a:rPr lang="de-DE" sz="2025" dirty="0">
                <a:latin typeface="Arial"/>
                <a:cs typeface="Arial"/>
              </a:rPr>
              <a:t>Tätigkeit</a:t>
            </a:r>
            <a:r>
              <a:rPr lang="de-DE" sz="2025" spc="-4" dirty="0">
                <a:latin typeface="Arial"/>
                <a:cs typeface="Arial"/>
              </a:rPr>
              <a:t>e</a:t>
            </a:r>
            <a:r>
              <a:rPr lang="de-DE" sz="2025" dirty="0">
                <a:latin typeface="Arial"/>
                <a:cs typeface="Arial"/>
              </a:rPr>
              <a:t>n</a:t>
            </a:r>
            <a:r>
              <a:rPr lang="de-DE" sz="2025" spc="38" dirty="0">
                <a:latin typeface="Times New Roman"/>
                <a:cs typeface="Times New Roman"/>
              </a:rPr>
              <a:t> </a:t>
            </a:r>
            <a:r>
              <a:rPr lang="de-DE" sz="2025" spc="-4" dirty="0" smtClean="0">
                <a:latin typeface="Arial"/>
                <a:cs typeface="Arial"/>
              </a:rPr>
              <a:t>erfordert </a:t>
            </a:r>
            <a:r>
              <a:rPr lang="de-DE" sz="2025" dirty="0" smtClean="0">
                <a:latin typeface="Arial"/>
                <a:cs typeface="Arial"/>
              </a:rPr>
              <a:t>Einarbeitungsaufwand</a:t>
            </a:r>
          </a:p>
          <a:p>
            <a:pPr marL="352425" indent="-342900">
              <a:buFont typeface="Arial" panose="020B0604020202020204" pitchFamily="34" charset="0"/>
              <a:buChar char="•"/>
            </a:pPr>
            <a:r>
              <a:rPr lang="de-DE" sz="2025" dirty="0">
                <a:latin typeface="Arial"/>
                <a:cs typeface="Arial"/>
              </a:rPr>
              <a:t>Beispiel:</a:t>
            </a:r>
            <a:r>
              <a:rPr lang="de-DE" sz="2025" spc="56" dirty="0">
                <a:latin typeface="Times New Roman"/>
                <a:cs typeface="Times New Roman"/>
              </a:rPr>
              <a:t> </a:t>
            </a:r>
            <a:r>
              <a:rPr lang="de-DE" sz="2025" dirty="0">
                <a:latin typeface="Arial"/>
                <a:cs typeface="Arial"/>
              </a:rPr>
              <a:t>Pro</a:t>
            </a:r>
            <a:r>
              <a:rPr lang="de-DE" sz="2025" spc="-8" dirty="0">
                <a:latin typeface="Arial"/>
                <a:cs typeface="Arial"/>
              </a:rPr>
              <a:t>g</a:t>
            </a:r>
            <a:r>
              <a:rPr lang="de-DE" sz="2025" dirty="0">
                <a:latin typeface="Arial"/>
                <a:cs typeface="Arial"/>
              </a:rPr>
              <a:t>ram</a:t>
            </a:r>
            <a:r>
              <a:rPr lang="de-DE" sz="2025" spc="-11" dirty="0">
                <a:latin typeface="Arial"/>
                <a:cs typeface="Arial"/>
              </a:rPr>
              <a:t>m</a:t>
            </a:r>
            <a:r>
              <a:rPr lang="de-DE" sz="2025" spc="-4" dirty="0">
                <a:latin typeface="Arial"/>
                <a:cs typeface="Arial"/>
              </a:rPr>
              <a:t>iere</a:t>
            </a:r>
            <a:r>
              <a:rPr lang="de-DE" sz="2025" dirty="0">
                <a:latin typeface="Arial"/>
                <a:cs typeface="Arial"/>
              </a:rPr>
              <a:t>r</a:t>
            </a:r>
            <a:r>
              <a:rPr lang="de-DE" sz="2025" spc="56" dirty="0">
                <a:latin typeface="Times New Roman"/>
                <a:cs typeface="Times New Roman"/>
              </a:rPr>
              <a:t> </a:t>
            </a:r>
            <a:r>
              <a:rPr lang="de-DE" sz="2025" spc="-4" dirty="0">
                <a:latin typeface="Arial"/>
                <a:cs typeface="Arial"/>
              </a:rPr>
              <a:t>wir</a:t>
            </a:r>
            <a:r>
              <a:rPr lang="de-DE" sz="2025" dirty="0">
                <a:latin typeface="Arial"/>
                <a:cs typeface="Arial"/>
              </a:rPr>
              <a:t>d</a:t>
            </a:r>
            <a:r>
              <a:rPr lang="de-DE" sz="2025" spc="56" dirty="0">
                <a:latin typeface="Times New Roman"/>
                <a:cs typeface="Times New Roman"/>
              </a:rPr>
              <a:t> </a:t>
            </a:r>
            <a:r>
              <a:rPr lang="de-DE" sz="2025" spc="4" dirty="0">
                <a:latin typeface="Arial"/>
                <a:cs typeface="Arial"/>
              </a:rPr>
              <a:t>s</a:t>
            </a:r>
            <a:r>
              <a:rPr lang="de-DE" sz="2025" dirty="0">
                <a:latin typeface="Arial"/>
                <a:cs typeface="Arial"/>
              </a:rPr>
              <a:t>tändig</a:t>
            </a:r>
            <a:r>
              <a:rPr lang="de-DE" sz="2025" spc="49" dirty="0">
                <a:latin typeface="Times New Roman"/>
                <a:cs typeface="Times New Roman"/>
              </a:rPr>
              <a:t> </a:t>
            </a:r>
            <a:r>
              <a:rPr lang="de-DE" sz="2025" spc="-4" dirty="0">
                <a:latin typeface="Arial"/>
                <a:cs typeface="Arial"/>
              </a:rPr>
              <a:t>durc</a:t>
            </a:r>
            <a:r>
              <a:rPr lang="de-DE" sz="2025" dirty="0">
                <a:latin typeface="Arial"/>
                <a:cs typeface="Arial"/>
              </a:rPr>
              <a:t>h</a:t>
            </a:r>
            <a:r>
              <a:rPr lang="de-DE" sz="2025" spc="49" dirty="0">
                <a:latin typeface="Times New Roman"/>
                <a:cs typeface="Times New Roman"/>
              </a:rPr>
              <a:t> </a:t>
            </a:r>
            <a:r>
              <a:rPr lang="de-DE" sz="2025" dirty="0">
                <a:latin typeface="Arial"/>
                <a:cs typeface="Arial"/>
              </a:rPr>
              <a:t>Z</a:t>
            </a:r>
            <a:r>
              <a:rPr lang="de-DE" sz="2025" spc="-11" dirty="0">
                <a:latin typeface="Arial"/>
                <a:cs typeface="Arial"/>
              </a:rPr>
              <a:t>w</a:t>
            </a:r>
            <a:r>
              <a:rPr lang="de-DE" sz="2025" spc="-4" dirty="0">
                <a:latin typeface="Arial"/>
                <a:cs typeface="Arial"/>
              </a:rPr>
              <a:t>is</a:t>
            </a:r>
            <a:r>
              <a:rPr lang="de-DE" sz="2025" spc="8" dirty="0">
                <a:latin typeface="Arial"/>
                <a:cs typeface="Arial"/>
              </a:rPr>
              <a:t>c</a:t>
            </a:r>
            <a:r>
              <a:rPr lang="de-DE" sz="2025" spc="-4" dirty="0">
                <a:latin typeface="Arial"/>
                <a:cs typeface="Arial"/>
              </a:rPr>
              <a:t>henfäll</a:t>
            </a:r>
            <a:r>
              <a:rPr lang="de-DE" sz="2025" dirty="0">
                <a:latin typeface="Arial"/>
                <a:cs typeface="Arial"/>
              </a:rPr>
              <a:t>e</a:t>
            </a:r>
            <a:r>
              <a:rPr lang="de-DE" sz="2025" spc="56" dirty="0">
                <a:latin typeface="Times New Roman"/>
                <a:cs typeface="Times New Roman"/>
              </a:rPr>
              <a:t> </a:t>
            </a:r>
            <a:r>
              <a:rPr lang="de-DE" sz="2025" dirty="0">
                <a:latin typeface="Arial"/>
                <a:cs typeface="Arial"/>
              </a:rPr>
              <a:t>von</a:t>
            </a:r>
            <a:r>
              <a:rPr lang="de-DE" sz="2025" dirty="0">
                <a:latin typeface="Times New Roman"/>
                <a:cs typeface="Times New Roman"/>
              </a:rPr>
              <a:t> </a:t>
            </a:r>
            <a:r>
              <a:rPr lang="de-DE" sz="2025" dirty="0">
                <a:latin typeface="Arial"/>
                <a:cs typeface="Arial"/>
              </a:rPr>
              <a:t>seiner</a:t>
            </a:r>
            <a:r>
              <a:rPr lang="de-DE" sz="2025" spc="53" dirty="0">
                <a:latin typeface="Times New Roman"/>
                <a:cs typeface="Times New Roman"/>
              </a:rPr>
              <a:t> </a:t>
            </a:r>
            <a:r>
              <a:rPr lang="de-DE" sz="2025" spc="-8" dirty="0">
                <a:latin typeface="Arial"/>
                <a:cs typeface="Arial"/>
              </a:rPr>
              <a:t>H</a:t>
            </a:r>
            <a:r>
              <a:rPr lang="de-DE" sz="2025" spc="-4" dirty="0">
                <a:latin typeface="Arial"/>
                <a:cs typeface="Arial"/>
              </a:rPr>
              <a:t>auptaufgab</a:t>
            </a:r>
            <a:r>
              <a:rPr lang="de-DE" sz="2025" dirty="0">
                <a:latin typeface="Arial"/>
                <a:cs typeface="Arial"/>
              </a:rPr>
              <a:t>e</a:t>
            </a:r>
            <a:r>
              <a:rPr lang="de-DE" sz="2025" spc="60" dirty="0">
                <a:latin typeface="Times New Roman"/>
                <a:cs typeface="Times New Roman"/>
              </a:rPr>
              <a:t> </a:t>
            </a:r>
            <a:r>
              <a:rPr lang="de-DE" sz="2025" spc="-4" dirty="0" smtClean="0">
                <a:latin typeface="Arial"/>
                <a:cs typeface="Arial"/>
              </a:rPr>
              <a:t>a</a:t>
            </a:r>
            <a:r>
              <a:rPr lang="de-DE" sz="2025" spc="-8" dirty="0" smtClean="0">
                <a:latin typeface="Arial"/>
                <a:cs typeface="Arial"/>
              </a:rPr>
              <a:t>b</a:t>
            </a:r>
            <a:r>
              <a:rPr lang="de-DE" sz="2025" spc="-4" dirty="0" smtClean="0">
                <a:latin typeface="Arial"/>
                <a:cs typeface="Arial"/>
              </a:rPr>
              <a:t>gelenkt</a:t>
            </a:r>
          </a:p>
          <a:p>
            <a:pPr marL="352425" indent="-342900">
              <a:buFont typeface="Arial" panose="020B0604020202020204" pitchFamily="34" charset="0"/>
              <a:buChar char="•"/>
            </a:pPr>
            <a:r>
              <a:rPr lang="de-DE" sz="2025" dirty="0">
                <a:latin typeface="Arial"/>
                <a:cs typeface="Arial"/>
              </a:rPr>
              <a:t>„Eine</a:t>
            </a:r>
            <a:r>
              <a:rPr lang="de-DE" sz="2025" spc="-8" dirty="0">
                <a:latin typeface="Arial"/>
                <a:cs typeface="Arial"/>
              </a:rPr>
              <a:t> </a:t>
            </a:r>
            <a:r>
              <a:rPr lang="de-DE" sz="2025" dirty="0">
                <a:latin typeface="Arial"/>
                <a:cs typeface="Arial"/>
              </a:rPr>
              <a:t>zu</a:t>
            </a:r>
            <a:r>
              <a:rPr lang="de-DE" sz="2025" spc="4" dirty="0">
                <a:latin typeface="Arial"/>
                <a:cs typeface="Arial"/>
              </a:rPr>
              <a:t> </a:t>
            </a:r>
            <a:r>
              <a:rPr lang="de-DE" sz="2025" dirty="0">
                <a:latin typeface="Arial"/>
                <a:cs typeface="Arial"/>
              </a:rPr>
              <a:t>100%</a:t>
            </a:r>
            <a:r>
              <a:rPr lang="de-DE" sz="2025" spc="-11" dirty="0">
                <a:latin typeface="Arial"/>
                <a:cs typeface="Arial"/>
              </a:rPr>
              <a:t> </a:t>
            </a:r>
            <a:r>
              <a:rPr lang="de-DE" sz="2025" dirty="0">
                <a:latin typeface="Arial"/>
                <a:cs typeface="Arial"/>
              </a:rPr>
              <a:t>abgeschlo</a:t>
            </a:r>
            <a:r>
              <a:rPr lang="de-DE" sz="2025" spc="4" dirty="0">
                <a:latin typeface="Arial"/>
                <a:cs typeface="Arial"/>
              </a:rPr>
              <a:t>s</a:t>
            </a:r>
            <a:r>
              <a:rPr lang="de-DE" sz="2025" dirty="0">
                <a:latin typeface="Arial"/>
                <a:cs typeface="Arial"/>
              </a:rPr>
              <a:t>sene</a:t>
            </a:r>
            <a:r>
              <a:rPr lang="de-DE" sz="2025" spc="-131" dirty="0">
                <a:latin typeface="Arial"/>
                <a:cs typeface="Arial"/>
              </a:rPr>
              <a:t> </a:t>
            </a:r>
            <a:r>
              <a:rPr lang="de-DE" sz="2025" dirty="0">
                <a:latin typeface="Arial"/>
                <a:cs typeface="Arial"/>
              </a:rPr>
              <a:t>Aufgabe</a:t>
            </a:r>
            <a:r>
              <a:rPr lang="de-DE" sz="2025" spc="-8" dirty="0">
                <a:latin typeface="Arial"/>
                <a:cs typeface="Arial"/>
              </a:rPr>
              <a:t> </a:t>
            </a:r>
            <a:r>
              <a:rPr lang="de-DE" sz="2025" dirty="0">
                <a:latin typeface="Arial"/>
                <a:cs typeface="Arial"/>
              </a:rPr>
              <a:t>ist</a:t>
            </a:r>
            <a:r>
              <a:rPr lang="de-DE" sz="2025" spc="4" dirty="0">
                <a:latin typeface="Arial"/>
                <a:cs typeface="Arial"/>
              </a:rPr>
              <a:t> </a:t>
            </a:r>
            <a:r>
              <a:rPr lang="de-DE" sz="2025" dirty="0">
                <a:latin typeface="Arial"/>
                <a:cs typeface="Arial"/>
              </a:rPr>
              <a:t>b</a:t>
            </a:r>
            <a:r>
              <a:rPr lang="de-DE" sz="2025" spc="-8" dirty="0">
                <a:latin typeface="Arial"/>
                <a:cs typeface="Arial"/>
              </a:rPr>
              <a:t>e</a:t>
            </a:r>
            <a:r>
              <a:rPr lang="de-DE" sz="2025" dirty="0">
                <a:latin typeface="Arial"/>
                <a:cs typeface="Arial"/>
              </a:rPr>
              <a:t>s</a:t>
            </a:r>
            <a:r>
              <a:rPr lang="de-DE" sz="2025" spc="4" dirty="0">
                <a:latin typeface="Arial"/>
                <a:cs typeface="Arial"/>
              </a:rPr>
              <a:t>s</a:t>
            </a:r>
            <a:r>
              <a:rPr lang="de-DE" sz="2025" dirty="0">
                <a:latin typeface="Arial"/>
                <a:cs typeface="Arial"/>
              </a:rPr>
              <a:t>er</a:t>
            </a:r>
            <a:r>
              <a:rPr lang="de-DE" sz="2025" spc="-15" dirty="0">
                <a:latin typeface="Arial"/>
                <a:cs typeface="Arial"/>
              </a:rPr>
              <a:t> </a:t>
            </a:r>
            <a:r>
              <a:rPr lang="de-DE" sz="2025" dirty="0">
                <a:latin typeface="Arial"/>
                <a:cs typeface="Arial"/>
              </a:rPr>
              <a:t>als zehn zu 10%</a:t>
            </a:r>
            <a:r>
              <a:rPr lang="de-DE" sz="2025" spc="-11" dirty="0">
                <a:latin typeface="Arial"/>
                <a:cs typeface="Arial"/>
              </a:rPr>
              <a:t> </a:t>
            </a:r>
            <a:r>
              <a:rPr lang="de-DE" sz="2025" dirty="0">
                <a:latin typeface="Arial"/>
                <a:cs typeface="Arial"/>
              </a:rPr>
              <a:t>abg</a:t>
            </a:r>
            <a:r>
              <a:rPr lang="de-DE" sz="2025" spc="-11" dirty="0">
                <a:latin typeface="Arial"/>
                <a:cs typeface="Arial"/>
              </a:rPr>
              <a:t>e</a:t>
            </a:r>
            <a:r>
              <a:rPr lang="de-DE" sz="2025" dirty="0">
                <a:latin typeface="Arial"/>
                <a:cs typeface="Arial"/>
              </a:rPr>
              <a:t>s</a:t>
            </a:r>
            <a:r>
              <a:rPr lang="de-DE" sz="2025" spc="4" dirty="0">
                <a:latin typeface="Arial"/>
                <a:cs typeface="Arial"/>
              </a:rPr>
              <a:t>c</a:t>
            </a:r>
            <a:r>
              <a:rPr lang="de-DE" sz="2025" dirty="0">
                <a:latin typeface="Arial"/>
                <a:cs typeface="Arial"/>
              </a:rPr>
              <a:t>hlossene</a:t>
            </a:r>
            <a:r>
              <a:rPr lang="de-DE" sz="2025" spc="-127" dirty="0">
                <a:latin typeface="Arial"/>
                <a:cs typeface="Arial"/>
              </a:rPr>
              <a:t> </a:t>
            </a:r>
            <a:r>
              <a:rPr lang="de-DE" sz="2025" dirty="0">
                <a:latin typeface="Arial"/>
                <a:cs typeface="Arial"/>
              </a:rPr>
              <a:t>Aufgab</a:t>
            </a:r>
            <a:r>
              <a:rPr lang="de-DE" sz="2025" spc="-11" dirty="0">
                <a:latin typeface="Arial"/>
                <a:cs typeface="Arial"/>
              </a:rPr>
              <a:t>e</a:t>
            </a:r>
            <a:r>
              <a:rPr lang="de-DE" sz="2025" dirty="0">
                <a:latin typeface="Arial"/>
                <a:cs typeface="Arial"/>
              </a:rPr>
              <a:t>n</a:t>
            </a:r>
            <a:r>
              <a:rPr lang="de-DE" sz="2025" dirty="0" smtClean="0">
                <a:latin typeface="Arial"/>
                <a:cs typeface="Arial"/>
              </a:rPr>
              <a:t>.“</a:t>
            </a:r>
            <a:endParaRPr sz="2025" dirty="0">
              <a:latin typeface="Arial"/>
              <a:cs typeface="Arial"/>
            </a:endParaRPr>
          </a:p>
        </p:txBody>
      </p:sp>
      <p:sp>
        <p:nvSpPr>
          <p:cNvPr id="5" name="object 3"/>
          <p:cNvSpPr txBox="1">
            <a:spLocks/>
          </p:cNvSpPr>
          <p:nvPr/>
        </p:nvSpPr>
        <p:spPr>
          <a:xfrm>
            <a:off x="700532" y="605022"/>
            <a:ext cx="7742934" cy="375284"/>
          </a:xfrm>
          <a:prstGeom prst="rect">
            <a:avLst/>
          </a:prstGeom>
        </p:spPr>
        <p:txBody>
          <a:bodyPr vert="horz" wrap="square" lIns="0" tIns="0" rIns="0" bIns="0" rtlCol="0">
            <a:spAutoFit/>
          </a:bodyPr>
          <a:lstStyle>
            <a:lvl1pPr>
              <a:defRPr sz="2400" b="1">
                <a:latin typeface="Cambria"/>
                <a:ea typeface="+mj-ea"/>
                <a:cs typeface="Cambria"/>
              </a:defRPr>
            </a:lvl1pPr>
          </a:lstStyle>
          <a:p>
            <a:pPr marL="9525"/>
            <a:r>
              <a:rPr lang="en-US" kern="0" spc="-19" smtClean="0">
                <a:solidFill>
                  <a:sysClr val="windowText" lastClr="000000"/>
                </a:solidFill>
              </a:rPr>
              <a:t>#2</a:t>
            </a:r>
            <a:r>
              <a:rPr lang="en-US" kern="0" spc="-8" smtClean="0">
                <a:solidFill>
                  <a:sysClr val="windowText" lastClr="000000"/>
                </a:solidFill>
              </a:rPr>
              <a:t>:</a:t>
            </a:r>
            <a:r>
              <a:rPr lang="en-US" kern="0" spc="68" smtClean="0">
                <a:solidFill>
                  <a:sysClr val="windowText" lastClr="000000"/>
                </a:solidFill>
                <a:latin typeface="Times New Roman"/>
                <a:cs typeface="Times New Roman"/>
              </a:rPr>
              <a:t> </a:t>
            </a:r>
            <a:r>
              <a:rPr lang="en-US" kern="0" spc="-15" smtClean="0">
                <a:solidFill>
                  <a:sysClr val="windowText" lastClr="000000"/>
                </a:solidFill>
              </a:rPr>
              <a:t>Limi</a:t>
            </a:r>
            <a:r>
              <a:rPr lang="en-US" kern="0" spc="-4" smtClean="0">
                <a:solidFill>
                  <a:sysClr val="windowText" lastClr="000000"/>
                </a:solidFill>
              </a:rPr>
              <a:t>t</a:t>
            </a:r>
            <a:r>
              <a:rPr lang="en-US" kern="0" spc="-15" smtClean="0">
                <a:solidFill>
                  <a:sysClr val="windowText" lastClr="000000"/>
                </a:solidFill>
              </a:rPr>
              <a:t>ie</a:t>
            </a:r>
            <a:r>
              <a:rPr lang="en-US" kern="0" spc="-4" smtClean="0">
                <a:solidFill>
                  <a:sysClr val="windowText" lastClr="000000"/>
                </a:solidFill>
              </a:rPr>
              <a:t>r</a:t>
            </a:r>
            <a:r>
              <a:rPr lang="en-US" kern="0" spc="-15" smtClean="0">
                <a:solidFill>
                  <a:sysClr val="windowText" lastClr="000000"/>
                </a:solidFill>
              </a:rPr>
              <a:t>e</a:t>
            </a:r>
            <a:r>
              <a:rPr lang="en-US" kern="0" spc="68" smtClean="0">
                <a:solidFill>
                  <a:sysClr val="windowText" lastClr="000000"/>
                </a:solidFill>
                <a:latin typeface="Times New Roman"/>
                <a:cs typeface="Times New Roman"/>
              </a:rPr>
              <a:t> </a:t>
            </a:r>
            <a:r>
              <a:rPr lang="en-US" kern="0" spc="-19" smtClean="0">
                <a:solidFill>
                  <a:sysClr val="windowText" lastClr="000000"/>
                </a:solidFill>
              </a:rPr>
              <a:t>de</a:t>
            </a:r>
            <a:r>
              <a:rPr lang="en-US" kern="0" spc="-15" smtClean="0">
                <a:solidFill>
                  <a:sysClr val="windowText" lastClr="000000"/>
                </a:solidFill>
              </a:rPr>
              <a:t>n</a:t>
            </a:r>
            <a:r>
              <a:rPr lang="en-US" kern="0" spc="64" smtClean="0">
                <a:solidFill>
                  <a:sysClr val="windowText" lastClr="000000"/>
                </a:solidFill>
                <a:latin typeface="Times New Roman"/>
                <a:cs typeface="Times New Roman"/>
              </a:rPr>
              <a:t> </a:t>
            </a:r>
            <a:r>
              <a:rPr lang="en-US" kern="0" spc="-60" smtClean="0">
                <a:solidFill>
                  <a:sysClr val="windowText" lastClr="000000"/>
                </a:solidFill>
              </a:rPr>
              <a:t>W</a:t>
            </a:r>
            <a:r>
              <a:rPr lang="en-US" kern="0" spc="-15" smtClean="0">
                <a:solidFill>
                  <a:sysClr val="windowText" lastClr="000000"/>
                </a:solidFill>
              </a:rPr>
              <a:t>or</a:t>
            </a:r>
            <a:r>
              <a:rPr lang="en-US" kern="0" spc="8" smtClean="0">
                <a:solidFill>
                  <a:sysClr val="windowText" lastClr="000000"/>
                </a:solidFill>
              </a:rPr>
              <a:t>k</a:t>
            </a:r>
            <a:r>
              <a:rPr lang="en-US" kern="0" spc="-11" smtClean="0">
                <a:solidFill>
                  <a:sysClr val="windowText" lastClr="000000"/>
                </a:solidFill>
              </a:rPr>
              <a:t>-in-Prog</a:t>
            </a:r>
            <a:r>
              <a:rPr lang="en-US" kern="0" spc="-4" smtClean="0">
                <a:solidFill>
                  <a:sysClr val="windowText" lastClr="000000"/>
                </a:solidFill>
              </a:rPr>
              <a:t>r</a:t>
            </a:r>
            <a:r>
              <a:rPr lang="en-US" kern="0" spc="-19" smtClean="0">
                <a:solidFill>
                  <a:sysClr val="windowText" lastClr="000000"/>
                </a:solidFill>
              </a:rPr>
              <a:t>e</a:t>
            </a:r>
            <a:r>
              <a:rPr lang="en-US" kern="0" spc="-8" smtClean="0">
                <a:solidFill>
                  <a:sysClr val="windowText" lastClr="000000"/>
                </a:solidFill>
              </a:rPr>
              <a:t>s</a:t>
            </a:r>
            <a:r>
              <a:rPr lang="en-US" kern="0" spc="-11" smtClean="0">
                <a:solidFill>
                  <a:sysClr val="windowText" lastClr="000000"/>
                </a:solidFill>
              </a:rPr>
              <a:t>s</a:t>
            </a:r>
            <a:r>
              <a:rPr lang="en-US" kern="0" spc="56" smtClean="0">
                <a:solidFill>
                  <a:sysClr val="windowText" lastClr="000000"/>
                </a:solidFill>
                <a:latin typeface="Times New Roman"/>
                <a:cs typeface="Times New Roman"/>
              </a:rPr>
              <a:t> </a:t>
            </a:r>
            <a:r>
              <a:rPr lang="en-US" kern="0" smtClean="0">
                <a:solidFill>
                  <a:sysClr val="windowText" lastClr="000000"/>
                </a:solidFill>
              </a:rPr>
              <a:t>(</a:t>
            </a:r>
            <a:r>
              <a:rPr lang="en-US" kern="0" spc="-15" smtClean="0">
                <a:solidFill>
                  <a:sysClr val="windowText" lastClr="000000"/>
                </a:solidFill>
              </a:rPr>
              <a:t>Wi</a:t>
            </a:r>
            <a:r>
              <a:rPr lang="en-US" kern="0" spc="-23" smtClean="0">
                <a:solidFill>
                  <a:sysClr val="windowText" lastClr="000000"/>
                </a:solidFill>
              </a:rPr>
              <a:t>P</a:t>
            </a:r>
            <a:r>
              <a:rPr lang="en-US" kern="0" spc="-8" smtClean="0">
                <a:solidFill>
                  <a:sysClr val="windowText" lastClr="000000"/>
                </a:solidFill>
              </a:rPr>
              <a:t>)</a:t>
            </a:r>
            <a:endParaRPr lang="en-US" kern="0" spc="-8" dirty="0">
              <a:solidFill>
                <a:sysClr val="windowText" lastClr="000000"/>
              </a:solidFill>
            </a:endParaRPr>
          </a:p>
        </p:txBody>
      </p:sp>
    </p:spTree>
    <p:extLst>
      <p:ext uri="{BB962C8B-B14F-4D97-AF65-F5344CB8AC3E}">
        <p14:creationId xmlns:p14="http://schemas.microsoft.com/office/powerpoint/2010/main" val="2271968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525"/>
            <a:r>
              <a:rPr spc="-19" dirty="0"/>
              <a:t>#2</a:t>
            </a:r>
            <a:r>
              <a:rPr spc="-8" dirty="0"/>
              <a:t>:</a:t>
            </a:r>
            <a:r>
              <a:rPr spc="64" dirty="0">
                <a:latin typeface="Times New Roman"/>
                <a:cs typeface="Times New Roman"/>
              </a:rPr>
              <a:t> </a:t>
            </a:r>
            <a:r>
              <a:rPr spc="-19" dirty="0"/>
              <a:t>L</a:t>
            </a:r>
            <a:r>
              <a:rPr spc="-4" dirty="0"/>
              <a:t>i</a:t>
            </a:r>
            <a:r>
              <a:rPr spc="-11" dirty="0"/>
              <a:t>mitiere</a:t>
            </a:r>
            <a:r>
              <a:rPr spc="71" dirty="0">
                <a:latin typeface="Times New Roman"/>
                <a:cs typeface="Times New Roman"/>
              </a:rPr>
              <a:t> </a:t>
            </a:r>
            <a:r>
              <a:rPr spc="-19" dirty="0"/>
              <a:t>de</a:t>
            </a:r>
            <a:r>
              <a:rPr spc="-15" dirty="0"/>
              <a:t>n</a:t>
            </a:r>
            <a:r>
              <a:rPr spc="64" dirty="0">
                <a:latin typeface="Times New Roman"/>
                <a:cs typeface="Times New Roman"/>
              </a:rPr>
              <a:t> </a:t>
            </a:r>
            <a:r>
              <a:rPr spc="-60" dirty="0"/>
              <a:t>W</a:t>
            </a:r>
            <a:r>
              <a:rPr spc="-15" dirty="0"/>
              <a:t>or</a:t>
            </a:r>
            <a:r>
              <a:rPr spc="11" dirty="0"/>
              <a:t>k</a:t>
            </a:r>
            <a:r>
              <a:rPr spc="-11" dirty="0"/>
              <a:t>-in-Prog</a:t>
            </a:r>
            <a:r>
              <a:rPr spc="-4" dirty="0"/>
              <a:t>r</a:t>
            </a:r>
            <a:r>
              <a:rPr spc="-19" dirty="0"/>
              <a:t>e</a:t>
            </a:r>
            <a:r>
              <a:rPr spc="-8" dirty="0"/>
              <a:t>s</a:t>
            </a:r>
            <a:r>
              <a:rPr spc="-11" dirty="0"/>
              <a:t>s</a:t>
            </a:r>
            <a:r>
              <a:rPr spc="56" dirty="0">
                <a:latin typeface="Times New Roman"/>
                <a:cs typeface="Times New Roman"/>
              </a:rPr>
              <a:t> </a:t>
            </a:r>
            <a:r>
              <a:rPr dirty="0"/>
              <a:t>(</a:t>
            </a:r>
            <a:r>
              <a:rPr spc="-15" dirty="0"/>
              <a:t>Wi</a:t>
            </a:r>
            <a:r>
              <a:rPr spc="-23" dirty="0"/>
              <a:t>P</a:t>
            </a:r>
            <a:r>
              <a:rPr spc="-8" dirty="0"/>
              <a:t>)</a:t>
            </a:r>
          </a:p>
        </p:txBody>
      </p:sp>
      <p:sp>
        <p:nvSpPr>
          <p:cNvPr id="3" name="object 3"/>
          <p:cNvSpPr txBox="1"/>
          <p:nvPr/>
        </p:nvSpPr>
        <p:spPr>
          <a:xfrm>
            <a:off x="320802" y="1810048"/>
            <a:ext cx="8746998" cy="3701526"/>
          </a:xfrm>
          <a:prstGeom prst="rect">
            <a:avLst/>
          </a:prstGeom>
        </p:spPr>
        <p:txBody>
          <a:bodyPr vert="horz" wrap="square" lIns="0" tIns="0" rIns="0" bIns="0" rtlCol="0">
            <a:spAutoFit/>
          </a:bodyPr>
          <a:lstStyle/>
          <a:p>
            <a:pPr marL="352425" indent="-342900">
              <a:buFont typeface="Arial" panose="020B0604020202020204" pitchFamily="34" charset="0"/>
              <a:buChar char="•"/>
            </a:pPr>
            <a:r>
              <a:rPr lang="de-DE" sz="2400" dirty="0" smtClean="0">
                <a:latin typeface="Arial"/>
                <a:cs typeface="Arial"/>
              </a:rPr>
              <a:t>P</a:t>
            </a:r>
            <a:r>
              <a:rPr sz="2400" spc="-11" dirty="0" err="1" smtClean="0">
                <a:latin typeface="Arial"/>
                <a:cs typeface="Arial"/>
              </a:rPr>
              <a:t>a</a:t>
            </a:r>
            <a:r>
              <a:rPr sz="2400" dirty="0" err="1" smtClean="0">
                <a:latin typeface="Arial"/>
                <a:cs typeface="Arial"/>
              </a:rPr>
              <a:t>ra</a:t>
            </a:r>
            <a:r>
              <a:rPr sz="2400" spc="-11" dirty="0" err="1" smtClean="0">
                <a:latin typeface="Arial"/>
                <a:cs typeface="Arial"/>
              </a:rPr>
              <a:t>l</a:t>
            </a:r>
            <a:r>
              <a:rPr sz="2400" spc="-4" dirty="0" err="1" smtClean="0">
                <a:latin typeface="Arial"/>
                <a:cs typeface="Arial"/>
              </a:rPr>
              <a:t>l</a:t>
            </a:r>
            <a:r>
              <a:rPr sz="2400" spc="-11" dirty="0" err="1" smtClean="0">
                <a:latin typeface="Arial"/>
                <a:cs typeface="Arial"/>
              </a:rPr>
              <a:t>e</a:t>
            </a:r>
            <a:r>
              <a:rPr sz="2400" spc="-4" dirty="0" err="1" smtClean="0">
                <a:latin typeface="Arial"/>
                <a:cs typeface="Arial"/>
              </a:rPr>
              <a:t>l</a:t>
            </a:r>
            <a:r>
              <a:rPr sz="2400" dirty="0" err="1" smtClean="0">
                <a:latin typeface="Arial"/>
                <a:cs typeface="Arial"/>
              </a:rPr>
              <a:t>e</a:t>
            </a:r>
            <a:r>
              <a:rPr sz="2400" spc="-68" dirty="0" smtClean="0">
                <a:latin typeface="Times New Roman"/>
                <a:cs typeface="Times New Roman"/>
              </a:rPr>
              <a:t> </a:t>
            </a:r>
            <a:r>
              <a:rPr sz="2400" dirty="0" err="1">
                <a:latin typeface="Arial"/>
                <a:cs typeface="Arial"/>
              </a:rPr>
              <a:t>Arb</a:t>
            </a:r>
            <a:r>
              <a:rPr sz="2400" spc="-15" dirty="0" err="1">
                <a:latin typeface="Arial"/>
                <a:cs typeface="Arial"/>
              </a:rPr>
              <a:t>e</a:t>
            </a:r>
            <a:r>
              <a:rPr sz="2400" spc="-4" dirty="0" err="1">
                <a:latin typeface="Arial"/>
                <a:cs typeface="Arial"/>
              </a:rPr>
              <a:t>i</a:t>
            </a:r>
            <a:r>
              <a:rPr sz="2400" dirty="0" err="1">
                <a:latin typeface="Arial"/>
                <a:cs typeface="Arial"/>
              </a:rPr>
              <a:t>t</a:t>
            </a:r>
            <a:r>
              <a:rPr sz="2400" spc="60" dirty="0">
                <a:latin typeface="Times New Roman"/>
                <a:cs typeface="Times New Roman"/>
              </a:rPr>
              <a:t> </a:t>
            </a:r>
            <a:r>
              <a:rPr sz="2400" spc="-4" dirty="0" err="1" smtClean="0">
                <a:latin typeface="Arial"/>
                <a:cs typeface="Arial"/>
              </a:rPr>
              <a:t>is</a:t>
            </a:r>
            <a:r>
              <a:rPr sz="2400" dirty="0" err="1" smtClean="0">
                <a:latin typeface="Arial"/>
                <a:cs typeface="Arial"/>
              </a:rPr>
              <a:t>t</a:t>
            </a:r>
            <a:r>
              <a:rPr lang="de-DE" sz="2400" dirty="0" smtClean="0">
                <a:latin typeface="Arial"/>
                <a:cs typeface="Arial"/>
              </a:rPr>
              <a:t> also</a:t>
            </a:r>
            <a:r>
              <a:rPr sz="2400" spc="53" dirty="0" smtClean="0">
                <a:latin typeface="Times New Roman"/>
                <a:cs typeface="Times New Roman"/>
              </a:rPr>
              <a:t> </a:t>
            </a:r>
            <a:r>
              <a:rPr sz="2400" spc="-4" dirty="0">
                <a:latin typeface="Arial"/>
                <a:cs typeface="Arial"/>
              </a:rPr>
              <a:t>l</a:t>
            </a:r>
            <a:r>
              <a:rPr sz="2400" spc="-11" dirty="0">
                <a:latin typeface="Arial"/>
                <a:cs typeface="Arial"/>
              </a:rPr>
              <a:t>a</a:t>
            </a:r>
            <a:r>
              <a:rPr sz="2400" spc="-4" dirty="0">
                <a:latin typeface="Arial"/>
                <a:cs typeface="Arial"/>
              </a:rPr>
              <a:t>n</a:t>
            </a:r>
            <a:r>
              <a:rPr sz="2400" spc="-11" dirty="0">
                <a:latin typeface="Arial"/>
                <a:cs typeface="Arial"/>
              </a:rPr>
              <a:t>g</a:t>
            </a:r>
            <a:r>
              <a:rPr sz="2400" dirty="0">
                <a:latin typeface="Arial"/>
                <a:cs typeface="Arial"/>
              </a:rPr>
              <a:t>sam</a:t>
            </a:r>
            <a:r>
              <a:rPr sz="2400" spc="-15" dirty="0">
                <a:latin typeface="Arial"/>
                <a:cs typeface="Arial"/>
              </a:rPr>
              <a:t>e</a:t>
            </a:r>
            <a:r>
              <a:rPr sz="2400" dirty="0">
                <a:latin typeface="Arial"/>
                <a:cs typeface="Arial"/>
              </a:rPr>
              <a:t>r</a:t>
            </a:r>
          </a:p>
          <a:p>
            <a:pPr marL="352425" indent="-342900">
              <a:spcBef>
                <a:spcPts val="1901"/>
              </a:spcBef>
              <a:buFont typeface="Arial" panose="020B0604020202020204" pitchFamily="34" charset="0"/>
              <a:buChar char="•"/>
            </a:pPr>
            <a:r>
              <a:rPr lang="de-DE" sz="2400" dirty="0" smtClean="0">
                <a:latin typeface="Arial"/>
                <a:cs typeface="Arial"/>
              </a:rPr>
              <a:t>Aber g</a:t>
            </a:r>
            <a:r>
              <a:rPr sz="2400" dirty="0" err="1" smtClean="0">
                <a:latin typeface="Arial"/>
                <a:cs typeface="Arial"/>
              </a:rPr>
              <a:t>anz</a:t>
            </a:r>
            <a:r>
              <a:rPr sz="2400" spc="53" dirty="0" smtClean="0">
                <a:latin typeface="Times New Roman"/>
                <a:cs typeface="Times New Roman"/>
              </a:rPr>
              <a:t> </a:t>
            </a:r>
            <a:r>
              <a:rPr sz="2400" spc="-4" dirty="0">
                <a:latin typeface="Arial"/>
                <a:cs typeface="Arial"/>
              </a:rPr>
              <a:t>o</a:t>
            </a:r>
            <a:r>
              <a:rPr sz="2400" spc="-11" dirty="0">
                <a:latin typeface="Arial"/>
                <a:cs typeface="Arial"/>
              </a:rPr>
              <a:t>h</a:t>
            </a:r>
            <a:r>
              <a:rPr sz="2400" spc="-4" dirty="0">
                <a:latin typeface="Arial"/>
                <a:cs typeface="Arial"/>
              </a:rPr>
              <a:t>n</a:t>
            </a:r>
            <a:r>
              <a:rPr sz="2400" dirty="0">
                <a:latin typeface="Arial"/>
                <a:cs typeface="Arial"/>
              </a:rPr>
              <a:t>e</a:t>
            </a:r>
            <a:r>
              <a:rPr sz="2400" spc="45" dirty="0">
                <a:latin typeface="Times New Roman"/>
                <a:cs typeface="Times New Roman"/>
              </a:rPr>
              <a:t> </a:t>
            </a:r>
            <a:r>
              <a:rPr sz="2400" dirty="0">
                <a:latin typeface="Arial"/>
                <a:cs typeface="Arial"/>
              </a:rPr>
              <a:t>Par</a:t>
            </a:r>
            <a:r>
              <a:rPr sz="2400" spc="-11" dirty="0">
                <a:latin typeface="Arial"/>
                <a:cs typeface="Arial"/>
              </a:rPr>
              <a:t>a</a:t>
            </a:r>
            <a:r>
              <a:rPr sz="2400" spc="-4" dirty="0">
                <a:latin typeface="Arial"/>
                <a:cs typeface="Arial"/>
              </a:rPr>
              <a:t>ll</a:t>
            </a:r>
            <a:r>
              <a:rPr sz="2400" spc="-11" dirty="0">
                <a:latin typeface="Arial"/>
                <a:cs typeface="Arial"/>
              </a:rPr>
              <a:t>e</a:t>
            </a:r>
            <a:r>
              <a:rPr sz="2400" spc="-4" dirty="0">
                <a:latin typeface="Arial"/>
                <a:cs typeface="Arial"/>
              </a:rPr>
              <a:t>lit</a:t>
            </a:r>
            <a:r>
              <a:rPr sz="2400" spc="-15" dirty="0">
                <a:latin typeface="Arial"/>
                <a:cs typeface="Arial"/>
              </a:rPr>
              <a:t>ä</a:t>
            </a:r>
            <a:r>
              <a:rPr sz="2400" dirty="0">
                <a:latin typeface="Arial"/>
                <a:cs typeface="Arial"/>
              </a:rPr>
              <a:t>t</a:t>
            </a:r>
            <a:r>
              <a:rPr sz="2400" spc="68" dirty="0">
                <a:latin typeface="Times New Roman"/>
                <a:cs typeface="Times New Roman"/>
              </a:rPr>
              <a:t> </a:t>
            </a:r>
            <a:r>
              <a:rPr sz="2400" spc="-4" dirty="0">
                <a:latin typeface="Arial"/>
                <a:cs typeface="Arial"/>
              </a:rPr>
              <a:t>ge</a:t>
            </a:r>
            <a:r>
              <a:rPr sz="2400" spc="-8" dirty="0">
                <a:latin typeface="Arial"/>
                <a:cs typeface="Arial"/>
              </a:rPr>
              <a:t>h</a:t>
            </a:r>
            <a:r>
              <a:rPr sz="2400" dirty="0">
                <a:latin typeface="Arial"/>
                <a:cs typeface="Arial"/>
              </a:rPr>
              <a:t>t</a:t>
            </a:r>
            <a:r>
              <a:rPr sz="2400" spc="68" dirty="0">
                <a:latin typeface="Times New Roman"/>
                <a:cs typeface="Times New Roman"/>
              </a:rPr>
              <a:t> </a:t>
            </a:r>
            <a:r>
              <a:rPr sz="2400" spc="-11" dirty="0">
                <a:latin typeface="Arial"/>
                <a:cs typeface="Arial"/>
              </a:rPr>
              <a:t>e</a:t>
            </a:r>
            <a:r>
              <a:rPr sz="2400" dirty="0">
                <a:latin typeface="Arial"/>
                <a:cs typeface="Arial"/>
              </a:rPr>
              <a:t>s</a:t>
            </a:r>
            <a:r>
              <a:rPr sz="2400" spc="68" dirty="0">
                <a:latin typeface="Times New Roman"/>
                <a:cs typeface="Times New Roman"/>
              </a:rPr>
              <a:t> </a:t>
            </a:r>
            <a:r>
              <a:rPr sz="2400" spc="-11" dirty="0">
                <a:latin typeface="Arial"/>
                <a:cs typeface="Arial"/>
              </a:rPr>
              <a:t>e</a:t>
            </a:r>
            <a:r>
              <a:rPr sz="2400" dirty="0">
                <a:latin typeface="Arial"/>
                <a:cs typeface="Arial"/>
              </a:rPr>
              <a:t>rfa</a:t>
            </a:r>
            <a:r>
              <a:rPr sz="2400" spc="-11" dirty="0">
                <a:latin typeface="Arial"/>
                <a:cs typeface="Arial"/>
              </a:rPr>
              <a:t>h</a:t>
            </a:r>
            <a:r>
              <a:rPr sz="2400" dirty="0">
                <a:latin typeface="Arial"/>
                <a:cs typeface="Arial"/>
              </a:rPr>
              <a:t>ru</a:t>
            </a:r>
            <a:r>
              <a:rPr sz="2400" spc="-11" dirty="0">
                <a:latin typeface="Arial"/>
                <a:cs typeface="Arial"/>
              </a:rPr>
              <a:t>n</a:t>
            </a:r>
            <a:r>
              <a:rPr sz="2400" spc="-4" dirty="0">
                <a:latin typeface="Arial"/>
                <a:cs typeface="Arial"/>
              </a:rPr>
              <a:t>gsg</a:t>
            </a:r>
            <a:r>
              <a:rPr sz="2400" spc="-8" dirty="0">
                <a:latin typeface="Arial"/>
                <a:cs typeface="Arial"/>
              </a:rPr>
              <a:t>e</a:t>
            </a:r>
            <a:r>
              <a:rPr sz="2400" dirty="0">
                <a:latin typeface="Arial"/>
                <a:cs typeface="Arial"/>
              </a:rPr>
              <a:t>m</a:t>
            </a:r>
            <a:r>
              <a:rPr sz="2400" spc="-11" dirty="0">
                <a:latin typeface="Arial"/>
                <a:cs typeface="Arial"/>
              </a:rPr>
              <a:t>ä</a:t>
            </a:r>
            <a:r>
              <a:rPr sz="2400" dirty="0">
                <a:latin typeface="Arial"/>
                <a:cs typeface="Arial"/>
              </a:rPr>
              <a:t>ß</a:t>
            </a:r>
            <a:r>
              <a:rPr sz="2400" spc="34" dirty="0">
                <a:latin typeface="Times New Roman"/>
                <a:cs typeface="Times New Roman"/>
              </a:rPr>
              <a:t> </a:t>
            </a:r>
            <a:r>
              <a:rPr sz="2400" spc="-4" dirty="0">
                <a:latin typeface="Arial"/>
                <a:cs typeface="Arial"/>
              </a:rPr>
              <a:t>nicht</a:t>
            </a:r>
            <a:endParaRPr sz="2400" dirty="0">
              <a:latin typeface="Arial"/>
              <a:cs typeface="Arial"/>
            </a:endParaRPr>
          </a:p>
          <a:p>
            <a:pPr marL="352425" indent="-342900">
              <a:spcBef>
                <a:spcPts val="1909"/>
              </a:spcBef>
              <a:buFont typeface="Arial" panose="020B0604020202020204" pitchFamily="34" charset="0"/>
              <a:buChar char="•"/>
            </a:pPr>
            <a:r>
              <a:rPr sz="2400" spc="-4" dirty="0" err="1" smtClean="0">
                <a:latin typeface="Arial"/>
                <a:cs typeface="Arial"/>
              </a:rPr>
              <a:t>Dah</a:t>
            </a:r>
            <a:r>
              <a:rPr sz="2400" spc="-11" dirty="0" err="1" smtClean="0">
                <a:latin typeface="Arial"/>
                <a:cs typeface="Arial"/>
              </a:rPr>
              <a:t>e</a:t>
            </a:r>
            <a:r>
              <a:rPr sz="2400" dirty="0" err="1" smtClean="0">
                <a:latin typeface="Arial"/>
                <a:cs typeface="Arial"/>
              </a:rPr>
              <a:t>r</a:t>
            </a:r>
            <a:r>
              <a:rPr sz="2400" dirty="0">
                <a:latin typeface="Arial"/>
                <a:cs typeface="Arial"/>
              </a:rPr>
              <a:t>:</a:t>
            </a:r>
            <a:r>
              <a:rPr sz="2400" spc="56" dirty="0">
                <a:latin typeface="Times New Roman"/>
                <a:cs typeface="Times New Roman"/>
              </a:rPr>
              <a:t> </a:t>
            </a:r>
            <a:r>
              <a:rPr sz="2400" dirty="0">
                <a:latin typeface="Arial"/>
                <a:cs typeface="Arial"/>
              </a:rPr>
              <a:t>Za</a:t>
            </a:r>
            <a:r>
              <a:rPr sz="2400" spc="-11" dirty="0">
                <a:latin typeface="Arial"/>
                <a:cs typeface="Arial"/>
              </a:rPr>
              <a:t>h</a:t>
            </a:r>
            <a:r>
              <a:rPr sz="2400" dirty="0">
                <a:latin typeface="Arial"/>
                <a:cs typeface="Arial"/>
              </a:rPr>
              <a:t>l</a:t>
            </a:r>
            <a:r>
              <a:rPr sz="2400" spc="68" dirty="0">
                <a:latin typeface="Times New Roman"/>
                <a:cs typeface="Times New Roman"/>
              </a:rPr>
              <a:t> </a:t>
            </a:r>
            <a:r>
              <a:rPr sz="2400" spc="-11" dirty="0">
                <a:latin typeface="Arial"/>
                <a:cs typeface="Arial"/>
              </a:rPr>
              <a:t>p</a:t>
            </a:r>
            <a:r>
              <a:rPr sz="2400" spc="-4" dirty="0">
                <a:latin typeface="Arial"/>
                <a:cs typeface="Arial"/>
              </a:rPr>
              <a:t>ar</a:t>
            </a:r>
            <a:r>
              <a:rPr sz="2400" spc="-8" dirty="0">
                <a:latin typeface="Arial"/>
                <a:cs typeface="Arial"/>
              </a:rPr>
              <a:t>a</a:t>
            </a:r>
            <a:r>
              <a:rPr sz="2400" spc="-4" dirty="0">
                <a:latin typeface="Arial"/>
                <a:cs typeface="Arial"/>
              </a:rPr>
              <a:t>ll</a:t>
            </a:r>
            <a:r>
              <a:rPr sz="2400" spc="-11" dirty="0">
                <a:latin typeface="Arial"/>
                <a:cs typeface="Arial"/>
              </a:rPr>
              <a:t>e</a:t>
            </a:r>
            <a:r>
              <a:rPr sz="2400" spc="-4" dirty="0">
                <a:latin typeface="Arial"/>
                <a:cs typeface="Arial"/>
              </a:rPr>
              <a:t>le</a:t>
            </a:r>
            <a:r>
              <a:rPr sz="2400" dirty="0">
                <a:latin typeface="Arial"/>
                <a:cs typeface="Arial"/>
              </a:rPr>
              <a:t>r</a:t>
            </a:r>
            <a:r>
              <a:rPr sz="2400" spc="15" dirty="0">
                <a:latin typeface="Times New Roman"/>
                <a:cs typeface="Times New Roman"/>
              </a:rPr>
              <a:t> </a:t>
            </a:r>
            <a:r>
              <a:rPr sz="2400" dirty="0">
                <a:latin typeface="Arial"/>
                <a:cs typeface="Arial"/>
              </a:rPr>
              <a:t>Tä</a:t>
            </a:r>
            <a:r>
              <a:rPr sz="2400" spc="-8" dirty="0">
                <a:latin typeface="Arial"/>
                <a:cs typeface="Arial"/>
              </a:rPr>
              <a:t>t</a:t>
            </a:r>
            <a:r>
              <a:rPr sz="2400" spc="-4" dirty="0">
                <a:latin typeface="Arial"/>
                <a:cs typeface="Arial"/>
              </a:rPr>
              <a:t>igke</a:t>
            </a:r>
            <a:r>
              <a:rPr sz="2400" spc="-11" dirty="0">
                <a:latin typeface="Arial"/>
                <a:cs typeface="Arial"/>
              </a:rPr>
              <a:t>i</a:t>
            </a:r>
            <a:r>
              <a:rPr sz="2400" dirty="0">
                <a:latin typeface="Arial"/>
                <a:cs typeface="Arial"/>
              </a:rPr>
              <a:t>ten</a:t>
            </a:r>
            <a:r>
              <a:rPr sz="2400" spc="45" dirty="0">
                <a:latin typeface="Times New Roman"/>
                <a:cs typeface="Times New Roman"/>
              </a:rPr>
              <a:t> </a:t>
            </a:r>
            <a:r>
              <a:rPr sz="2400" spc="-4" dirty="0">
                <a:latin typeface="Arial"/>
                <a:cs typeface="Arial"/>
              </a:rPr>
              <a:t>li</a:t>
            </a:r>
            <a:r>
              <a:rPr sz="2400" spc="-11" dirty="0">
                <a:latin typeface="Arial"/>
                <a:cs typeface="Arial"/>
              </a:rPr>
              <a:t>m</a:t>
            </a:r>
            <a:r>
              <a:rPr sz="2400" spc="-4" dirty="0">
                <a:latin typeface="Arial"/>
                <a:cs typeface="Arial"/>
              </a:rPr>
              <a:t>iti</a:t>
            </a:r>
            <a:r>
              <a:rPr sz="2400" spc="-15" dirty="0">
                <a:latin typeface="Arial"/>
                <a:cs typeface="Arial"/>
              </a:rPr>
              <a:t>e</a:t>
            </a:r>
            <a:r>
              <a:rPr sz="2400" dirty="0">
                <a:latin typeface="Arial"/>
                <a:cs typeface="Arial"/>
              </a:rPr>
              <a:t>ren</a:t>
            </a:r>
          </a:p>
          <a:p>
            <a:pPr marL="352425" marR="290513" indent="-342900">
              <a:lnSpc>
                <a:spcPct val="140100"/>
              </a:lnSpc>
              <a:spcBef>
                <a:spcPts val="743"/>
              </a:spcBef>
              <a:buFont typeface="Arial" panose="020B0604020202020204" pitchFamily="34" charset="0"/>
              <a:buChar char="•"/>
            </a:pPr>
            <a:r>
              <a:rPr sz="2400" dirty="0" err="1" smtClean="0">
                <a:latin typeface="Arial"/>
                <a:cs typeface="Arial"/>
              </a:rPr>
              <a:t>Ist</a:t>
            </a:r>
            <a:r>
              <a:rPr sz="2400" spc="56" dirty="0" smtClean="0">
                <a:latin typeface="Times New Roman"/>
                <a:cs typeface="Times New Roman"/>
              </a:rPr>
              <a:t> </a:t>
            </a:r>
            <a:r>
              <a:rPr sz="2400" spc="-4" dirty="0">
                <a:latin typeface="Arial"/>
                <a:cs typeface="Arial"/>
              </a:rPr>
              <a:t>d</a:t>
            </a:r>
            <a:r>
              <a:rPr sz="2400" spc="-11" dirty="0">
                <a:latin typeface="Arial"/>
                <a:cs typeface="Arial"/>
              </a:rPr>
              <a:t>a</a:t>
            </a:r>
            <a:r>
              <a:rPr sz="2400" dirty="0">
                <a:latin typeface="Arial"/>
                <a:cs typeface="Arial"/>
              </a:rPr>
              <a:t>s</a:t>
            </a:r>
            <a:r>
              <a:rPr sz="2400" spc="68" dirty="0">
                <a:latin typeface="Times New Roman"/>
                <a:cs typeface="Times New Roman"/>
              </a:rPr>
              <a:t> </a:t>
            </a:r>
            <a:r>
              <a:rPr sz="2400" spc="-4" dirty="0">
                <a:latin typeface="Arial"/>
                <a:cs typeface="Arial"/>
              </a:rPr>
              <a:t>Li</a:t>
            </a:r>
            <a:r>
              <a:rPr sz="2400" spc="-8" dirty="0">
                <a:latin typeface="Arial"/>
                <a:cs typeface="Arial"/>
              </a:rPr>
              <a:t>m</a:t>
            </a:r>
            <a:r>
              <a:rPr sz="2400" spc="-4" dirty="0">
                <a:latin typeface="Arial"/>
                <a:cs typeface="Arial"/>
              </a:rPr>
              <a:t>i</a:t>
            </a:r>
            <a:r>
              <a:rPr sz="2400" dirty="0">
                <a:latin typeface="Arial"/>
                <a:cs typeface="Arial"/>
              </a:rPr>
              <a:t>t</a:t>
            </a:r>
            <a:r>
              <a:rPr sz="2400" spc="68" dirty="0">
                <a:latin typeface="Times New Roman"/>
                <a:cs typeface="Times New Roman"/>
              </a:rPr>
              <a:t> </a:t>
            </a:r>
            <a:r>
              <a:rPr sz="2400" spc="-11" dirty="0">
                <a:latin typeface="Arial"/>
                <a:cs typeface="Arial"/>
              </a:rPr>
              <a:t>e</a:t>
            </a:r>
            <a:r>
              <a:rPr sz="2400" dirty="0">
                <a:latin typeface="Arial"/>
                <a:cs typeface="Arial"/>
              </a:rPr>
              <a:t>rreicht,</a:t>
            </a:r>
            <a:r>
              <a:rPr sz="2400" spc="45" dirty="0">
                <a:latin typeface="Times New Roman"/>
                <a:cs typeface="Times New Roman"/>
              </a:rPr>
              <a:t> </a:t>
            </a:r>
            <a:r>
              <a:rPr sz="2400" spc="-4" dirty="0">
                <a:latin typeface="Arial"/>
                <a:cs typeface="Arial"/>
              </a:rPr>
              <a:t>werd</a:t>
            </a:r>
            <a:r>
              <a:rPr sz="2400" spc="-11" dirty="0">
                <a:latin typeface="Arial"/>
                <a:cs typeface="Arial"/>
              </a:rPr>
              <a:t>e</a:t>
            </a:r>
            <a:r>
              <a:rPr sz="2400" dirty="0">
                <a:latin typeface="Arial"/>
                <a:cs typeface="Arial"/>
              </a:rPr>
              <a:t>n</a:t>
            </a:r>
            <a:r>
              <a:rPr sz="2400" spc="41" dirty="0">
                <a:latin typeface="Times New Roman"/>
                <a:cs typeface="Times New Roman"/>
              </a:rPr>
              <a:t> </a:t>
            </a:r>
            <a:r>
              <a:rPr sz="2400" dirty="0">
                <a:latin typeface="Arial"/>
                <a:cs typeface="Arial"/>
              </a:rPr>
              <a:t>keine</a:t>
            </a:r>
            <a:r>
              <a:rPr sz="2400" spc="56" dirty="0">
                <a:latin typeface="Times New Roman"/>
                <a:cs typeface="Times New Roman"/>
              </a:rPr>
              <a:t> </a:t>
            </a:r>
            <a:r>
              <a:rPr sz="2400" spc="-4" dirty="0">
                <a:latin typeface="Arial"/>
                <a:cs typeface="Arial"/>
              </a:rPr>
              <a:t>n</a:t>
            </a:r>
            <a:r>
              <a:rPr sz="2400" spc="-11" dirty="0">
                <a:latin typeface="Arial"/>
                <a:cs typeface="Arial"/>
              </a:rPr>
              <a:t>e</a:t>
            </a:r>
            <a:r>
              <a:rPr sz="2400" spc="-4" dirty="0">
                <a:latin typeface="Arial"/>
                <a:cs typeface="Arial"/>
              </a:rPr>
              <a:t>u</a:t>
            </a:r>
            <a:r>
              <a:rPr sz="2400" spc="-11" dirty="0">
                <a:latin typeface="Arial"/>
                <a:cs typeface="Arial"/>
              </a:rPr>
              <a:t>e</a:t>
            </a:r>
            <a:r>
              <a:rPr sz="2400" dirty="0">
                <a:latin typeface="Arial"/>
                <a:cs typeface="Arial"/>
              </a:rPr>
              <a:t>n</a:t>
            </a:r>
            <a:r>
              <a:rPr sz="2400" spc="-75" dirty="0">
                <a:latin typeface="Times New Roman"/>
                <a:cs typeface="Times New Roman"/>
              </a:rPr>
              <a:t> </a:t>
            </a:r>
            <a:r>
              <a:rPr sz="2400" dirty="0">
                <a:latin typeface="Arial"/>
                <a:cs typeface="Arial"/>
              </a:rPr>
              <a:t>Auf</a:t>
            </a:r>
            <a:r>
              <a:rPr sz="2400" spc="-15" dirty="0">
                <a:latin typeface="Arial"/>
                <a:cs typeface="Arial"/>
              </a:rPr>
              <a:t>g</a:t>
            </a:r>
            <a:r>
              <a:rPr sz="2400" spc="-4" dirty="0">
                <a:latin typeface="Arial"/>
                <a:cs typeface="Arial"/>
              </a:rPr>
              <a:t>a</a:t>
            </a:r>
            <a:r>
              <a:rPr sz="2400" spc="-11" dirty="0">
                <a:latin typeface="Arial"/>
                <a:cs typeface="Arial"/>
              </a:rPr>
              <a:t>b</a:t>
            </a:r>
            <a:r>
              <a:rPr sz="2400" spc="-4" dirty="0">
                <a:latin typeface="Arial"/>
                <a:cs typeface="Arial"/>
              </a:rPr>
              <a:t>en</a:t>
            </a:r>
            <a:r>
              <a:rPr sz="2400" spc="-4" dirty="0">
                <a:latin typeface="Times New Roman"/>
                <a:cs typeface="Times New Roman"/>
              </a:rPr>
              <a:t> </a:t>
            </a:r>
            <a:r>
              <a:rPr sz="2400" dirty="0">
                <a:latin typeface="Arial"/>
                <a:cs typeface="Arial"/>
              </a:rPr>
              <a:t>m</a:t>
            </a:r>
            <a:r>
              <a:rPr sz="2400" spc="-8" dirty="0">
                <a:latin typeface="Arial"/>
                <a:cs typeface="Arial"/>
              </a:rPr>
              <a:t>e</a:t>
            </a:r>
            <a:r>
              <a:rPr sz="2400" spc="-4" dirty="0">
                <a:latin typeface="Arial"/>
                <a:cs typeface="Arial"/>
              </a:rPr>
              <a:t>h</a:t>
            </a:r>
            <a:r>
              <a:rPr sz="2400" dirty="0">
                <a:latin typeface="Arial"/>
                <a:cs typeface="Arial"/>
              </a:rPr>
              <a:t>r</a:t>
            </a:r>
            <a:r>
              <a:rPr sz="2400" spc="53" dirty="0">
                <a:latin typeface="Times New Roman"/>
                <a:cs typeface="Times New Roman"/>
              </a:rPr>
              <a:t> </a:t>
            </a:r>
            <a:r>
              <a:rPr sz="2400" spc="-4" dirty="0">
                <a:latin typeface="Arial"/>
                <a:cs typeface="Arial"/>
              </a:rPr>
              <a:t>a</a:t>
            </a:r>
            <a:r>
              <a:rPr sz="2400" spc="-11" dirty="0">
                <a:latin typeface="Arial"/>
                <a:cs typeface="Arial"/>
              </a:rPr>
              <a:t>n</a:t>
            </a:r>
            <a:r>
              <a:rPr sz="2400" spc="-4" dirty="0">
                <a:latin typeface="Arial"/>
                <a:cs typeface="Arial"/>
              </a:rPr>
              <a:t>g</a:t>
            </a:r>
            <a:r>
              <a:rPr sz="2400" spc="-11" dirty="0">
                <a:latin typeface="Arial"/>
                <a:cs typeface="Arial"/>
              </a:rPr>
              <a:t>e</a:t>
            </a:r>
            <a:r>
              <a:rPr sz="2400" spc="-4" dirty="0">
                <a:latin typeface="Arial"/>
                <a:cs typeface="Arial"/>
              </a:rPr>
              <a:t>n</a:t>
            </a:r>
            <a:r>
              <a:rPr sz="2400" spc="-11" dirty="0">
                <a:latin typeface="Arial"/>
                <a:cs typeface="Arial"/>
              </a:rPr>
              <a:t>o</a:t>
            </a:r>
            <a:r>
              <a:rPr sz="2400" dirty="0">
                <a:latin typeface="Arial"/>
                <a:cs typeface="Arial"/>
              </a:rPr>
              <a:t>m</a:t>
            </a:r>
            <a:r>
              <a:rPr sz="2400" spc="-8" dirty="0">
                <a:latin typeface="Arial"/>
                <a:cs typeface="Arial"/>
              </a:rPr>
              <a:t>m</a:t>
            </a:r>
            <a:r>
              <a:rPr sz="2400" spc="-4" dirty="0">
                <a:latin typeface="Arial"/>
                <a:cs typeface="Arial"/>
              </a:rPr>
              <a:t>e</a:t>
            </a:r>
            <a:r>
              <a:rPr sz="2400" dirty="0">
                <a:latin typeface="Arial"/>
                <a:cs typeface="Arial"/>
              </a:rPr>
              <a:t>n</a:t>
            </a:r>
            <a:r>
              <a:rPr sz="2400" spc="45" dirty="0">
                <a:latin typeface="Times New Roman"/>
                <a:cs typeface="Times New Roman"/>
              </a:rPr>
              <a:t> </a:t>
            </a:r>
            <a:r>
              <a:rPr sz="2400" spc="-4" dirty="0">
                <a:latin typeface="Arial"/>
                <a:cs typeface="Arial"/>
              </a:rPr>
              <a:t>bz</a:t>
            </a:r>
            <a:r>
              <a:rPr sz="2400" spc="-135" dirty="0">
                <a:latin typeface="Arial"/>
                <a:cs typeface="Arial"/>
              </a:rPr>
              <a:t>w</a:t>
            </a:r>
            <a:r>
              <a:rPr sz="2400" dirty="0">
                <a:latin typeface="Arial"/>
                <a:cs typeface="Arial"/>
              </a:rPr>
              <a:t>.</a:t>
            </a:r>
            <a:r>
              <a:rPr sz="2400" spc="56" dirty="0">
                <a:latin typeface="Times New Roman"/>
                <a:cs typeface="Times New Roman"/>
              </a:rPr>
              <a:t> </a:t>
            </a:r>
            <a:r>
              <a:rPr sz="2400" spc="-4" dirty="0">
                <a:latin typeface="Arial"/>
                <a:cs typeface="Arial"/>
              </a:rPr>
              <a:t>b</a:t>
            </a:r>
            <a:r>
              <a:rPr sz="2400" spc="-11" dirty="0">
                <a:latin typeface="Arial"/>
                <a:cs typeface="Arial"/>
              </a:rPr>
              <a:t>e</a:t>
            </a:r>
            <a:r>
              <a:rPr sz="2400" spc="-4" dirty="0">
                <a:latin typeface="Arial"/>
                <a:cs typeface="Arial"/>
              </a:rPr>
              <a:t>g</a:t>
            </a:r>
            <a:r>
              <a:rPr sz="2400" spc="-11" dirty="0">
                <a:latin typeface="Arial"/>
                <a:cs typeface="Arial"/>
              </a:rPr>
              <a:t>o</a:t>
            </a:r>
            <a:r>
              <a:rPr sz="2400" spc="-4" dirty="0">
                <a:latin typeface="Arial"/>
                <a:cs typeface="Arial"/>
              </a:rPr>
              <a:t>n</a:t>
            </a:r>
            <a:r>
              <a:rPr sz="2400" spc="-11" dirty="0">
                <a:latin typeface="Arial"/>
                <a:cs typeface="Arial"/>
              </a:rPr>
              <a:t>n</a:t>
            </a:r>
            <a:r>
              <a:rPr sz="2400" spc="-4" dirty="0">
                <a:latin typeface="Arial"/>
                <a:cs typeface="Arial"/>
              </a:rPr>
              <a:t>en</a:t>
            </a:r>
            <a:endParaRPr sz="2400" dirty="0">
              <a:latin typeface="Arial"/>
              <a:cs typeface="Arial"/>
            </a:endParaRPr>
          </a:p>
          <a:p>
            <a:pPr marL="352425" indent="-342900">
              <a:spcBef>
                <a:spcPts val="1898"/>
              </a:spcBef>
              <a:buFont typeface="Arial" panose="020B0604020202020204" pitchFamily="34" charset="0"/>
              <a:buChar char="•"/>
            </a:pPr>
            <a:r>
              <a:rPr sz="2400" dirty="0" err="1" smtClean="0">
                <a:latin typeface="Arial"/>
                <a:cs typeface="Arial"/>
              </a:rPr>
              <a:t>F</a:t>
            </a:r>
            <a:r>
              <a:rPr sz="2400" spc="-8" dirty="0" err="1" smtClean="0">
                <a:latin typeface="Arial"/>
                <a:cs typeface="Arial"/>
              </a:rPr>
              <a:t>o</a:t>
            </a:r>
            <a:r>
              <a:rPr sz="2400" spc="-4" dirty="0" err="1" smtClean="0">
                <a:latin typeface="Arial"/>
                <a:cs typeface="Arial"/>
              </a:rPr>
              <a:t>l</a:t>
            </a:r>
            <a:r>
              <a:rPr sz="2400" spc="-11" dirty="0" err="1" smtClean="0">
                <a:latin typeface="Arial"/>
                <a:cs typeface="Arial"/>
              </a:rPr>
              <a:t>g</a:t>
            </a:r>
            <a:r>
              <a:rPr sz="2400" spc="-4" dirty="0" err="1" smtClean="0">
                <a:latin typeface="Arial"/>
                <a:cs typeface="Arial"/>
              </a:rPr>
              <a:t>e</a:t>
            </a:r>
            <a:r>
              <a:rPr sz="2400" dirty="0">
                <a:latin typeface="Arial"/>
                <a:cs typeface="Arial"/>
              </a:rPr>
              <a:t>:</a:t>
            </a:r>
            <a:r>
              <a:rPr sz="2400" spc="60" dirty="0">
                <a:latin typeface="Times New Roman"/>
                <a:cs typeface="Times New Roman"/>
              </a:rPr>
              <a:t> </a:t>
            </a:r>
            <a:r>
              <a:rPr sz="2400" dirty="0">
                <a:latin typeface="Arial"/>
                <a:cs typeface="Arial"/>
              </a:rPr>
              <a:t>Grö</a:t>
            </a:r>
            <a:r>
              <a:rPr sz="2400" spc="-11" dirty="0">
                <a:latin typeface="Arial"/>
                <a:cs typeface="Arial"/>
              </a:rPr>
              <a:t>ß</a:t>
            </a:r>
            <a:r>
              <a:rPr sz="2400" spc="-4" dirty="0">
                <a:latin typeface="Arial"/>
                <a:cs typeface="Arial"/>
              </a:rPr>
              <a:t>er</a:t>
            </a:r>
            <a:r>
              <a:rPr sz="2400" dirty="0">
                <a:latin typeface="Arial"/>
                <a:cs typeface="Arial"/>
              </a:rPr>
              <a:t>e</a:t>
            </a:r>
            <a:r>
              <a:rPr sz="2400" spc="30" dirty="0">
                <a:latin typeface="Times New Roman"/>
                <a:cs typeface="Times New Roman"/>
              </a:rPr>
              <a:t> </a:t>
            </a:r>
            <a:r>
              <a:rPr sz="2400" dirty="0">
                <a:latin typeface="Arial"/>
                <a:cs typeface="Arial"/>
              </a:rPr>
              <a:t>E</a:t>
            </a:r>
            <a:r>
              <a:rPr sz="2400" spc="-53" dirty="0">
                <a:latin typeface="Arial"/>
                <a:cs typeface="Arial"/>
              </a:rPr>
              <a:t>f</a:t>
            </a:r>
            <a:r>
              <a:rPr sz="2400" dirty="0">
                <a:latin typeface="Arial"/>
                <a:cs typeface="Arial"/>
              </a:rPr>
              <a:t>fizi</a:t>
            </a:r>
            <a:r>
              <a:rPr sz="2400" spc="-15" dirty="0">
                <a:latin typeface="Arial"/>
                <a:cs typeface="Arial"/>
              </a:rPr>
              <a:t>e</a:t>
            </a:r>
            <a:r>
              <a:rPr sz="2400" spc="-4" dirty="0">
                <a:latin typeface="Arial"/>
                <a:cs typeface="Arial"/>
              </a:rPr>
              <a:t>nz</a:t>
            </a:r>
            <a:r>
              <a:rPr sz="2400" dirty="0">
                <a:latin typeface="Arial"/>
                <a:cs typeface="Arial"/>
              </a:rPr>
              <a:t>,</a:t>
            </a:r>
            <a:r>
              <a:rPr sz="2400" spc="68" dirty="0">
                <a:latin typeface="Times New Roman"/>
                <a:cs typeface="Times New Roman"/>
              </a:rPr>
              <a:t> </a:t>
            </a:r>
            <a:r>
              <a:rPr sz="2400" spc="-15" dirty="0">
                <a:latin typeface="Arial"/>
                <a:cs typeface="Arial"/>
              </a:rPr>
              <a:t>b</a:t>
            </a:r>
            <a:r>
              <a:rPr sz="2400" spc="-4" dirty="0">
                <a:latin typeface="Arial"/>
                <a:cs typeface="Arial"/>
              </a:rPr>
              <a:t>esser</a:t>
            </a:r>
            <a:r>
              <a:rPr sz="2400" dirty="0">
                <a:latin typeface="Arial"/>
                <a:cs typeface="Arial"/>
              </a:rPr>
              <a:t>e</a:t>
            </a:r>
            <a:r>
              <a:rPr sz="2400" spc="38" dirty="0">
                <a:latin typeface="Times New Roman"/>
                <a:cs typeface="Times New Roman"/>
              </a:rPr>
              <a:t> </a:t>
            </a:r>
            <a:r>
              <a:rPr sz="2400" spc="-4" dirty="0">
                <a:latin typeface="Arial"/>
                <a:cs typeface="Arial"/>
              </a:rPr>
              <a:t>Üb</a:t>
            </a:r>
            <a:r>
              <a:rPr sz="2400" spc="-11" dirty="0">
                <a:latin typeface="Arial"/>
                <a:cs typeface="Arial"/>
              </a:rPr>
              <a:t>e</a:t>
            </a:r>
            <a:r>
              <a:rPr sz="2400" dirty="0">
                <a:latin typeface="Arial"/>
                <a:cs typeface="Arial"/>
              </a:rPr>
              <a:t>rsicht,</a:t>
            </a:r>
            <a:r>
              <a:rPr sz="2400" spc="41" dirty="0">
                <a:latin typeface="Times New Roman"/>
                <a:cs typeface="Times New Roman"/>
              </a:rPr>
              <a:t> </a:t>
            </a:r>
            <a:r>
              <a:rPr sz="2400" spc="-4" dirty="0" err="1" smtClean="0">
                <a:latin typeface="Arial"/>
                <a:cs typeface="Arial"/>
              </a:rPr>
              <a:t>we</a:t>
            </a:r>
            <a:r>
              <a:rPr sz="2400" spc="-11" dirty="0" err="1" smtClean="0">
                <a:latin typeface="Arial"/>
                <a:cs typeface="Arial"/>
              </a:rPr>
              <a:t>n</a:t>
            </a:r>
            <a:r>
              <a:rPr sz="2400" spc="-4" dirty="0" err="1" smtClean="0">
                <a:latin typeface="Arial"/>
                <a:cs typeface="Arial"/>
              </a:rPr>
              <a:t>i</a:t>
            </a:r>
            <a:r>
              <a:rPr sz="2400" spc="-11" dirty="0" err="1" smtClean="0">
                <a:latin typeface="Arial"/>
                <a:cs typeface="Arial"/>
              </a:rPr>
              <a:t>g</a:t>
            </a:r>
            <a:r>
              <a:rPr sz="2400" spc="-4" dirty="0" err="1" smtClean="0">
                <a:latin typeface="Arial"/>
                <a:cs typeface="Arial"/>
              </a:rPr>
              <a:t>er</a:t>
            </a:r>
            <a:r>
              <a:rPr lang="de-DE" sz="2400" spc="-4" dirty="0" smtClean="0">
                <a:latin typeface="Arial"/>
                <a:cs typeface="Arial"/>
              </a:rPr>
              <a:t> </a:t>
            </a:r>
            <a:r>
              <a:rPr sz="2400" spc="-4" dirty="0" err="1" smtClean="0">
                <a:latin typeface="Arial"/>
                <a:cs typeface="Arial"/>
              </a:rPr>
              <a:t>Über</a:t>
            </a:r>
            <a:r>
              <a:rPr sz="2400" spc="-8" dirty="0" err="1" smtClean="0">
                <a:latin typeface="Arial"/>
                <a:cs typeface="Arial"/>
              </a:rPr>
              <a:t>l</a:t>
            </a:r>
            <a:r>
              <a:rPr sz="2400" spc="-4" dirty="0" err="1" smtClean="0">
                <a:latin typeface="Arial"/>
                <a:cs typeface="Arial"/>
              </a:rPr>
              <a:t>astu</a:t>
            </a:r>
            <a:r>
              <a:rPr sz="2400" spc="-11" dirty="0" err="1" smtClean="0">
                <a:latin typeface="Arial"/>
                <a:cs typeface="Arial"/>
              </a:rPr>
              <a:t>n</a:t>
            </a:r>
            <a:r>
              <a:rPr sz="2400" dirty="0" err="1" smtClean="0">
                <a:latin typeface="Arial"/>
                <a:cs typeface="Arial"/>
              </a:rPr>
              <a:t>g</a:t>
            </a:r>
            <a:endParaRPr sz="2400" dirty="0">
              <a:latin typeface="Arial"/>
              <a:cs typeface="Arial"/>
            </a:endParaRPr>
          </a:p>
        </p:txBody>
      </p:sp>
    </p:spTree>
    <p:extLst>
      <p:ext uri="{BB962C8B-B14F-4D97-AF65-F5344CB8AC3E}">
        <p14:creationId xmlns:p14="http://schemas.microsoft.com/office/powerpoint/2010/main" val="885078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39750"/>
            <a:ext cx="7742934" cy="375284"/>
          </a:xfrm>
          <a:prstGeom prst="rect">
            <a:avLst/>
          </a:prstGeom>
        </p:spPr>
        <p:txBody>
          <a:bodyPr vert="horz" wrap="square" lIns="0" tIns="0" rIns="0" bIns="0" rtlCol="0">
            <a:spAutoFit/>
          </a:bodyPr>
          <a:lstStyle/>
          <a:p>
            <a:pPr marL="9525"/>
            <a:r>
              <a:rPr spc="-19" dirty="0"/>
              <a:t>#3</a:t>
            </a:r>
            <a:r>
              <a:rPr spc="-8" dirty="0"/>
              <a:t>:</a:t>
            </a:r>
            <a:r>
              <a:rPr spc="64" dirty="0">
                <a:latin typeface="Times New Roman"/>
                <a:cs typeface="Times New Roman"/>
              </a:rPr>
              <a:t> </a:t>
            </a:r>
            <a:r>
              <a:rPr spc="-11" dirty="0"/>
              <a:t>Kont</a:t>
            </a:r>
            <a:r>
              <a:rPr spc="-4" dirty="0"/>
              <a:t>r</a:t>
            </a:r>
            <a:r>
              <a:rPr spc="-15" dirty="0"/>
              <a:t>ol</a:t>
            </a:r>
            <a:r>
              <a:rPr spc="-4" dirty="0"/>
              <a:t>l</a:t>
            </a:r>
            <a:r>
              <a:rPr spc="-15" dirty="0"/>
              <a:t>ie</a:t>
            </a:r>
            <a:r>
              <a:rPr spc="-4" dirty="0"/>
              <a:t>r</a:t>
            </a:r>
            <a:r>
              <a:rPr spc="-15" dirty="0"/>
              <a:t>e</a:t>
            </a:r>
            <a:r>
              <a:rPr spc="68" dirty="0">
                <a:latin typeface="Times New Roman"/>
                <a:cs typeface="Times New Roman"/>
              </a:rPr>
              <a:t> </a:t>
            </a:r>
            <a:r>
              <a:rPr spc="-19" dirty="0"/>
              <a:t>de</a:t>
            </a:r>
            <a:r>
              <a:rPr spc="-15" dirty="0"/>
              <a:t>n</a:t>
            </a:r>
            <a:r>
              <a:rPr spc="-53" dirty="0">
                <a:latin typeface="Times New Roman"/>
                <a:cs typeface="Times New Roman"/>
              </a:rPr>
              <a:t> </a:t>
            </a:r>
            <a:r>
              <a:rPr spc="-11" dirty="0"/>
              <a:t>Arbeits</a:t>
            </a:r>
            <a:r>
              <a:rPr spc="-4" dirty="0"/>
              <a:t>f</a:t>
            </a:r>
            <a:r>
              <a:rPr spc="-15" dirty="0"/>
              <a:t>lu</a:t>
            </a:r>
            <a:r>
              <a:rPr spc="-8" dirty="0"/>
              <a:t>s</a:t>
            </a:r>
            <a:r>
              <a:rPr spc="-11" dirty="0"/>
              <a:t>s</a:t>
            </a:r>
          </a:p>
        </p:txBody>
      </p:sp>
      <p:sp>
        <p:nvSpPr>
          <p:cNvPr id="3" name="object 3"/>
          <p:cNvSpPr txBox="1"/>
          <p:nvPr/>
        </p:nvSpPr>
        <p:spPr>
          <a:xfrm>
            <a:off x="228600" y="1149350"/>
            <a:ext cx="8442198" cy="3622915"/>
          </a:xfrm>
          <a:prstGeom prst="rect">
            <a:avLst/>
          </a:prstGeom>
        </p:spPr>
        <p:txBody>
          <a:bodyPr vert="horz" wrap="square" lIns="0" tIns="0" rIns="0" bIns="0" rtlCol="0">
            <a:spAutoFit/>
          </a:bodyPr>
          <a:lstStyle/>
          <a:p>
            <a:pPr marL="352425" indent="-342900">
              <a:buFont typeface="Arial" panose="020B0604020202020204" pitchFamily="34" charset="0"/>
              <a:buChar char="•"/>
            </a:pPr>
            <a:r>
              <a:rPr lang="de-DE" sz="2400" dirty="0" smtClean="0">
                <a:latin typeface="Arial"/>
                <a:cs typeface="Arial"/>
              </a:rPr>
              <a:t>Was stört den Arbeitsfluss am meisten?</a:t>
            </a:r>
          </a:p>
          <a:p>
            <a:pPr marL="352425" indent="-342900">
              <a:buFont typeface="Arial" panose="020B0604020202020204" pitchFamily="34" charset="0"/>
              <a:buChar char="•"/>
            </a:pPr>
            <a:r>
              <a:rPr sz="2400" dirty="0" err="1" smtClean="0">
                <a:latin typeface="Arial"/>
                <a:cs typeface="Arial"/>
              </a:rPr>
              <a:t>Größ</a:t>
            </a:r>
            <a:r>
              <a:rPr sz="2400" spc="-11" dirty="0" err="1" smtClean="0">
                <a:latin typeface="Arial"/>
                <a:cs typeface="Arial"/>
              </a:rPr>
              <a:t>t</a:t>
            </a:r>
            <a:r>
              <a:rPr sz="2400" spc="-4" dirty="0" err="1" smtClean="0">
                <a:latin typeface="Arial"/>
                <a:cs typeface="Arial"/>
              </a:rPr>
              <a:t>e</a:t>
            </a:r>
            <a:r>
              <a:rPr sz="2400" dirty="0" err="1" smtClean="0">
                <a:latin typeface="Arial"/>
                <a:cs typeface="Arial"/>
              </a:rPr>
              <a:t>s</a:t>
            </a:r>
            <a:r>
              <a:rPr sz="2400" spc="45" dirty="0" smtClean="0">
                <a:latin typeface="Times New Roman"/>
                <a:cs typeface="Times New Roman"/>
              </a:rPr>
              <a:t> </a:t>
            </a:r>
            <a:r>
              <a:rPr sz="2400" dirty="0">
                <a:latin typeface="Arial"/>
                <a:cs typeface="Arial"/>
              </a:rPr>
              <a:t>Pro</a:t>
            </a:r>
            <a:r>
              <a:rPr sz="2400" spc="-15" dirty="0">
                <a:latin typeface="Arial"/>
                <a:cs typeface="Arial"/>
              </a:rPr>
              <a:t>b</a:t>
            </a:r>
            <a:r>
              <a:rPr sz="2400" spc="-4" dirty="0">
                <a:latin typeface="Arial"/>
                <a:cs typeface="Arial"/>
              </a:rPr>
              <a:t>l</a:t>
            </a:r>
            <a:r>
              <a:rPr sz="2400" spc="-11" dirty="0">
                <a:latin typeface="Arial"/>
                <a:cs typeface="Arial"/>
              </a:rPr>
              <a:t>e</a:t>
            </a:r>
            <a:r>
              <a:rPr sz="2400" dirty="0">
                <a:latin typeface="Arial"/>
                <a:cs typeface="Arial"/>
              </a:rPr>
              <a:t>m:</a:t>
            </a:r>
            <a:r>
              <a:rPr sz="2400" spc="49" dirty="0">
                <a:latin typeface="Times New Roman"/>
                <a:cs typeface="Times New Roman"/>
              </a:rPr>
              <a:t> </a:t>
            </a:r>
            <a:r>
              <a:rPr sz="2400" dirty="0">
                <a:latin typeface="Arial"/>
                <a:cs typeface="Arial"/>
              </a:rPr>
              <a:t>En</a:t>
            </a:r>
            <a:r>
              <a:rPr sz="2400" spc="-15" dirty="0">
                <a:latin typeface="Arial"/>
                <a:cs typeface="Arial"/>
              </a:rPr>
              <a:t>g</a:t>
            </a:r>
            <a:r>
              <a:rPr sz="2400" spc="-4" dirty="0">
                <a:latin typeface="Arial"/>
                <a:cs typeface="Arial"/>
              </a:rPr>
              <a:t>p</a:t>
            </a:r>
            <a:r>
              <a:rPr sz="2400" spc="-11" dirty="0">
                <a:latin typeface="Arial"/>
                <a:cs typeface="Arial"/>
              </a:rPr>
              <a:t>ä</a:t>
            </a:r>
            <a:r>
              <a:rPr sz="2400" dirty="0">
                <a:latin typeface="Arial"/>
                <a:cs typeface="Arial"/>
              </a:rPr>
              <a:t>sse</a:t>
            </a:r>
          </a:p>
          <a:p>
            <a:pPr marL="352425" indent="-342900">
              <a:spcBef>
                <a:spcPts val="2186"/>
              </a:spcBef>
              <a:buFont typeface="Arial" panose="020B0604020202020204" pitchFamily="34" charset="0"/>
              <a:buChar char="•"/>
            </a:pPr>
            <a:r>
              <a:rPr lang="de-DE" sz="2400" spc="-11" dirty="0" smtClean="0">
                <a:latin typeface="Arial"/>
                <a:cs typeface="Arial"/>
              </a:rPr>
              <a:t>Also</a:t>
            </a:r>
            <a:r>
              <a:rPr sz="2400" dirty="0" smtClean="0">
                <a:latin typeface="Arial"/>
                <a:cs typeface="Arial"/>
              </a:rPr>
              <a:t>:</a:t>
            </a:r>
            <a:r>
              <a:rPr sz="2400" spc="68" dirty="0" smtClean="0">
                <a:latin typeface="Times New Roman"/>
                <a:cs typeface="Times New Roman"/>
              </a:rPr>
              <a:t> </a:t>
            </a:r>
            <a:r>
              <a:rPr sz="2400" dirty="0">
                <a:latin typeface="Arial"/>
                <a:cs typeface="Arial"/>
              </a:rPr>
              <a:t>E</a:t>
            </a:r>
            <a:r>
              <a:rPr sz="2400" spc="-11" dirty="0">
                <a:latin typeface="Arial"/>
                <a:cs typeface="Arial"/>
              </a:rPr>
              <a:t>n</a:t>
            </a:r>
            <a:r>
              <a:rPr sz="2400" spc="-4" dirty="0">
                <a:latin typeface="Arial"/>
                <a:cs typeface="Arial"/>
              </a:rPr>
              <a:t>g</a:t>
            </a:r>
            <a:r>
              <a:rPr sz="2400" spc="-11" dirty="0">
                <a:latin typeface="Arial"/>
                <a:cs typeface="Arial"/>
              </a:rPr>
              <a:t>p</a:t>
            </a:r>
            <a:r>
              <a:rPr sz="2400" spc="-4" dirty="0">
                <a:latin typeface="Arial"/>
                <a:cs typeface="Arial"/>
              </a:rPr>
              <a:t>äss</a:t>
            </a:r>
            <a:r>
              <a:rPr sz="2400" dirty="0">
                <a:latin typeface="Arial"/>
                <a:cs typeface="Arial"/>
              </a:rPr>
              <a:t>e</a:t>
            </a:r>
            <a:r>
              <a:rPr sz="2400" spc="49" dirty="0">
                <a:latin typeface="Times New Roman"/>
                <a:cs typeface="Times New Roman"/>
              </a:rPr>
              <a:t> </a:t>
            </a:r>
            <a:r>
              <a:rPr sz="2400" dirty="0">
                <a:latin typeface="Arial"/>
                <a:cs typeface="Arial"/>
              </a:rPr>
              <a:t>verme</a:t>
            </a:r>
            <a:r>
              <a:rPr sz="2400" spc="-11" dirty="0">
                <a:latin typeface="Arial"/>
                <a:cs typeface="Arial"/>
              </a:rPr>
              <a:t>i</a:t>
            </a:r>
            <a:r>
              <a:rPr sz="2400" spc="-4" dirty="0">
                <a:latin typeface="Arial"/>
                <a:cs typeface="Arial"/>
              </a:rPr>
              <a:t>d</a:t>
            </a:r>
            <a:r>
              <a:rPr sz="2400" spc="-11" dirty="0">
                <a:latin typeface="Arial"/>
                <a:cs typeface="Arial"/>
              </a:rPr>
              <a:t>e</a:t>
            </a:r>
            <a:r>
              <a:rPr sz="2400" dirty="0">
                <a:latin typeface="Arial"/>
                <a:cs typeface="Arial"/>
              </a:rPr>
              <a:t>n</a:t>
            </a:r>
          </a:p>
          <a:p>
            <a:pPr marL="352425" indent="-342900">
              <a:spcBef>
                <a:spcPts val="2198"/>
              </a:spcBef>
              <a:buFont typeface="Arial" panose="020B0604020202020204" pitchFamily="34" charset="0"/>
              <a:buChar char="•"/>
            </a:pPr>
            <a:r>
              <a:rPr sz="2400" dirty="0" err="1" smtClean="0">
                <a:latin typeface="Arial"/>
                <a:cs typeface="Arial"/>
              </a:rPr>
              <a:t>Auf</a:t>
            </a:r>
            <a:r>
              <a:rPr sz="2400" spc="-15" dirty="0" err="1" smtClean="0">
                <a:latin typeface="Arial"/>
                <a:cs typeface="Arial"/>
              </a:rPr>
              <a:t>g</a:t>
            </a:r>
            <a:r>
              <a:rPr sz="2400" spc="-4" dirty="0" err="1" smtClean="0">
                <a:latin typeface="Arial"/>
                <a:cs typeface="Arial"/>
              </a:rPr>
              <a:t>a</a:t>
            </a:r>
            <a:r>
              <a:rPr sz="2400" spc="-11" dirty="0" err="1" smtClean="0">
                <a:latin typeface="Arial"/>
                <a:cs typeface="Arial"/>
              </a:rPr>
              <a:t>b</a:t>
            </a:r>
            <a:r>
              <a:rPr sz="2400" spc="-4" dirty="0" err="1" smtClean="0">
                <a:latin typeface="Arial"/>
                <a:cs typeface="Arial"/>
              </a:rPr>
              <a:t>e</a:t>
            </a:r>
            <a:r>
              <a:rPr sz="2400" dirty="0" err="1" smtClean="0">
                <a:latin typeface="Arial"/>
                <a:cs typeface="Arial"/>
              </a:rPr>
              <a:t>n</a:t>
            </a:r>
            <a:r>
              <a:rPr sz="2400" spc="45" dirty="0" smtClean="0">
                <a:latin typeface="Times New Roman"/>
                <a:cs typeface="Times New Roman"/>
              </a:rPr>
              <a:t> </a:t>
            </a:r>
            <a:r>
              <a:rPr sz="2400" spc="-4" dirty="0">
                <a:latin typeface="Arial"/>
                <a:cs typeface="Arial"/>
              </a:rPr>
              <a:t>i</a:t>
            </a:r>
            <a:r>
              <a:rPr sz="2400" dirty="0">
                <a:latin typeface="Arial"/>
                <a:cs typeface="Arial"/>
              </a:rPr>
              <a:t>n</a:t>
            </a:r>
            <a:r>
              <a:rPr sz="2400" spc="-68" dirty="0">
                <a:latin typeface="Times New Roman"/>
                <a:cs typeface="Times New Roman"/>
              </a:rPr>
              <a:t> </a:t>
            </a:r>
            <a:r>
              <a:rPr sz="2400" dirty="0">
                <a:latin typeface="Arial"/>
                <a:cs typeface="Arial"/>
              </a:rPr>
              <a:t>Arb</a:t>
            </a:r>
            <a:r>
              <a:rPr sz="2400" spc="-11" dirty="0">
                <a:latin typeface="Arial"/>
                <a:cs typeface="Arial"/>
              </a:rPr>
              <a:t>e</a:t>
            </a:r>
            <a:r>
              <a:rPr sz="2400" spc="-4" dirty="0">
                <a:latin typeface="Arial"/>
                <a:cs typeface="Arial"/>
              </a:rPr>
              <a:t>itstype</a:t>
            </a:r>
            <a:r>
              <a:rPr sz="2400" dirty="0">
                <a:latin typeface="Arial"/>
                <a:cs typeface="Arial"/>
              </a:rPr>
              <a:t>n</a:t>
            </a:r>
            <a:r>
              <a:rPr sz="2400" spc="41" dirty="0">
                <a:latin typeface="Times New Roman"/>
                <a:cs typeface="Times New Roman"/>
              </a:rPr>
              <a:t> </a:t>
            </a:r>
            <a:r>
              <a:rPr sz="2400" spc="-8" dirty="0">
                <a:latin typeface="Arial"/>
                <a:cs typeface="Arial"/>
              </a:rPr>
              <a:t>un</a:t>
            </a:r>
            <a:r>
              <a:rPr sz="2400" dirty="0">
                <a:latin typeface="Arial"/>
                <a:cs typeface="Arial"/>
              </a:rPr>
              <a:t>d</a:t>
            </a:r>
            <a:r>
              <a:rPr sz="2400" spc="60" dirty="0">
                <a:latin typeface="Times New Roman"/>
                <a:cs typeface="Times New Roman"/>
              </a:rPr>
              <a:t> </a:t>
            </a:r>
            <a:r>
              <a:rPr sz="2400" dirty="0">
                <a:latin typeface="Arial"/>
                <a:cs typeface="Arial"/>
              </a:rPr>
              <a:t>Serviceklass</a:t>
            </a:r>
            <a:r>
              <a:rPr sz="2400" spc="-11" dirty="0">
                <a:latin typeface="Arial"/>
                <a:cs typeface="Arial"/>
              </a:rPr>
              <a:t>e</a:t>
            </a:r>
            <a:r>
              <a:rPr sz="2400" dirty="0">
                <a:latin typeface="Arial"/>
                <a:cs typeface="Arial"/>
              </a:rPr>
              <a:t>n</a:t>
            </a:r>
            <a:r>
              <a:rPr sz="2400" spc="34" dirty="0">
                <a:latin typeface="Times New Roman"/>
                <a:cs typeface="Times New Roman"/>
              </a:rPr>
              <a:t> </a:t>
            </a:r>
            <a:r>
              <a:rPr sz="2400" spc="-4" dirty="0">
                <a:latin typeface="Arial"/>
                <a:cs typeface="Arial"/>
              </a:rPr>
              <a:t>a</a:t>
            </a:r>
            <a:r>
              <a:rPr sz="2400" spc="-11" dirty="0">
                <a:latin typeface="Arial"/>
                <a:cs typeface="Arial"/>
              </a:rPr>
              <a:t>u</a:t>
            </a:r>
            <a:r>
              <a:rPr sz="2400" dirty="0">
                <a:latin typeface="Arial"/>
                <a:cs typeface="Arial"/>
              </a:rPr>
              <a:t>ft</a:t>
            </a:r>
            <a:r>
              <a:rPr sz="2400" spc="-11" dirty="0">
                <a:latin typeface="Arial"/>
                <a:cs typeface="Arial"/>
              </a:rPr>
              <a:t>e</a:t>
            </a:r>
            <a:r>
              <a:rPr sz="2400" spc="-4" dirty="0">
                <a:latin typeface="Arial"/>
                <a:cs typeface="Arial"/>
              </a:rPr>
              <a:t>il</a:t>
            </a:r>
            <a:r>
              <a:rPr sz="2400" spc="-11" dirty="0">
                <a:latin typeface="Arial"/>
                <a:cs typeface="Arial"/>
              </a:rPr>
              <a:t>e</a:t>
            </a:r>
            <a:r>
              <a:rPr sz="2400" spc="-4" dirty="0">
                <a:latin typeface="Arial"/>
                <a:cs typeface="Arial"/>
              </a:rPr>
              <a:t>n:</a:t>
            </a:r>
            <a:endParaRPr sz="2400" dirty="0">
              <a:latin typeface="Arial"/>
              <a:cs typeface="Arial"/>
            </a:endParaRPr>
          </a:p>
          <a:p>
            <a:pPr marL="342900" indent="-342900">
              <a:spcBef>
                <a:spcPts val="28"/>
              </a:spcBef>
              <a:buFont typeface="Arial" panose="020B0604020202020204" pitchFamily="34" charset="0"/>
              <a:buChar char="•"/>
            </a:pPr>
            <a:endParaRPr sz="2138" dirty="0">
              <a:latin typeface="Times New Roman"/>
              <a:cs typeface="Times New Roman"/>
            </a:endParaRPr>
          </a:p>
          <a:p>
            <a:pPr marL="1112520" indent="-342900">
              <a:buFont typeface="Arial" panose="020B0604020202020204" pitchFamily="34" charset="0"/>
              <a:buChar char="•"/>
            </a:pPr>
            <a:r>
              <a:rPr sz="2100" spc="-11" dirty="0" err="1" smtClean="0">
                <a:latin typeface="Arial" panose="020B0604020202020204" pitchFamily="34" charset="0"/>
                <a:cs typeface="Arial" panose="020B0604020202020204" pitchFamily="34" charset="0"/>
              </a:rPr>
              <a:t>Arbeits</a:t>
            </a:r>
            <a:r>
              <a:rPr sz="2100" spc="-4" dirty="0" err="1" smtClean="0">
                <a:latin typeface="Arial" panose="020B0604020202020204" pitchFamily="34" charset="0"/>
                <a:cs typeface="Arial" panose="020B0604020202020204" pitchFamily="34" charset="0"/>
              </a:rPr>
              <a:t>t</a:t>
            </a:r>
            <a:r>
              <a:rPr sz="2100" spc="-11" dirty="0" err="1" smtClean="0">
                <a:latin typeface="Arial" panose="020B0604020202020204" pitchFamily="34" charset="0"/>
                <a:cs typeface="Arial" panose="020B0604020202020204" pitchFamily="34" charset="0"/>
              </a:rPr>
              <a:t>yp</a:t>
            </a:r>
            <a:r>
              <a:rPr sz="2100" spc="-8" dirty="0">
                <a:latin typeface="Arial" panose="020B0604020202020204" pitchFamily="34" charset="0"/>
                <a:cs typeface="Arial" panose="020B0604020202020204" pitchFamily="34" charset="0"/>
              </a:rPr>
              <a:t>:</a:t>
            </a:r>
            <a:r>
              <a:rPr sz="2100" spc="-68" dirty="0">
                <a:latin typeface="Arial" panose="020B0604020202020204" pitchFamily="34" charset="0"/>
                <a:cs typeface="Arial" panose="020B0604020202020204" pitchFamily="34" charset="0"/>
              </a:rPr>
              <a:t> </a:t>
            </a:r>
            <a:r>
              <a:rPr sz="2100" spc="-11" dirty="0">
                <a:latin typeface="Arial" panose="020B0604020202020204" pitchFamily="34" charset="0"/>
                <a:cs typeface="Arial" panose="020B0604020202020204" pitchFamily="34" charset="0"/>
              </a:rPr>
              <a:t>Art</a:t>
            </a:r>
            <a:r>
              <a:rPr sz="2100" spc="49" dirty="0">
                <a:latin typeface="Arial" panose="020B0604020202020204" pitchFamily="34" charset="0"/>
                <a:cs typeface="Arial" panose="020B0604020202020204" pitchFamily="34" charset="0"/>
              </a:rPr>
              <a:t> </a:t>
            </a:r>
            <a:r>
              <a:rPr sz="2100" spc="-19" dirty="0">
                <a:latin typeface="Arial" panose="020B0604020202020204" pitchFamily="34" charset="0"/>
                <a:cs typeface="Arial" panose="020B0604020202020204" pitchFamily="34" charset="0"/>
              </a:rPr>
              <a:t>de</a:t>
            </a:r>
            <a:r>
              <a:rPr sz="2100" spc="-8" dirty="0">
                <a:latin typeface="Arial" panose="020B0604020202020204" pitchFamily="34" charset="0"/>
                <a:cs typeface="Arial" panose="020B0604020202020204" pitchFamily="34" charset="0"/>
              </a:rPr>
              <a:t>r</a:t>
            </a:r>
            <a:r>
              <a:rPr sz="2100" spc="30" dirty="0">
                <a:latin typeface="Arial" panose="020B0604020202020204" pitchFamily="34" charset="0"/>
                <a:cs typeface="Arial" panose="020B0604020202020204" pitchFamily="34" charset="0"/>
              </a:rPr>
              <a:t> </a:t>
            </a:r>
            <a:r>
              <a:rPr sz="2100" spc="-11" dirty="0" err="1" smtClean="0">
                <a:latin typeface="Arial" panose="020B0604020202020204" pitchFamily="34" charset="0"/>
                <a:cs typeface="Arial" panose="020B0604020202020204" pitchFamily="34" charset="0"/>
              </a:rPr>
              <a:t>Tätig</a:t>
            </a:r>
            <a:r>
              <a:rPr sz="2100" spc="-8" dirty="0" err="1" smtClean="0">
                <a:latin typeface="Arial" panose="020B0604020202020204" pitchFamily="34" charset="0"/>
                <a:cs typeface="Arial" panose="020B0604020202020204" pitchFamily="34" charset="0"/>
              </a:rPr>
              <a:t>k</a:t>
            </a:r>
            <a:r>
              <a:rPr sz="2100" spc="-11" dirty="0" err="1" smtClean="0">
                <a:latin typeface="Arial" panose="020B0604020202020204" pitchFamily="34" charset="0"/>
                <a:cs typeface="Arial" panose="020B0604020202020204" pitchFamily="34" charset="0"/>
              </a:rPr>
              <a:t>eit</a:t>
            </a:r>
            <a:endParaRPr lang="de-DE" sz="2100" spc="-11" dirty="0" smtClean="0">
              <a:latin typeface="Arial" panose="020B0604020202020204" pitchFamily="34" charset="0"/>
              <a:cs typeface="Arial" panose="020B0604020202020204" pitchFamily="34" charset="0"/>
            </a:endParaRPr>
          </a:p>
          <a:p>
            <a:pPr marL="1112520" indent="-342900">
              <a:buFont typeface="Arial" panose="020B0604020202020204" pitchFamily="34" charset="0"/>
              <a:buChar char="•"/>
            </a:pPr>
            <a:r>
              <a:rPr lang="de-DE" sz="2100" dirty="0">
                <a:latin typeface="Arial" panose="020B0604020202020204" pitchFamily="34" charset="0"/>
                <a:cs typeface="Arial" panose="020B0604020202020204" pitchFamily="34" charset="0"/>
              </a:rPr>
              <a:t>Serviceklasse: Klassifizierung von Arbeit nach der Auswirkung auf </a:t>
            </a:r>
            <a:r>
              <a:rPr lang="de-DE" sz="2100" dirty="0" smtClean="0">
                <a:latin typeface="Arial" panose="020B0604020202020204" pitchFamily="34" charset="0"/>
                <a:cs typeface="Arial" panose="020B0604020202020204" pitchFamily="34" charset="0"/>
              </a:rPr>
              <a:t>das Geschäft</a:t>
            </a:r>
            <a:endParaRPr sz="2100" dirty="0">
              <a:latin typeface="Arial" panose="020B0604020202020204" pitchFamily="34" charset="0"/>
              <a:cs typeface="Arial" panose="020B0604020202020204" pitchFamily="34" charset="0"/>
            </a:endParaRPr>
          </a:p>
          <a:p>
            <a:pPr marL="342900" indent="-342900">
              <a:spcBef>
                <a:spcPts val="30"/>
              </a:spcBef>
              <a:buFont typeface="Arial" panose="020B0604020202020204" pitchFamily="34" charset="0"/>
              <a:buChar char="•"/>
            </a:pPr>
            <a:endParaRPr sz="1838"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6690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3954"/>
            <a:ext cx="7742934" cy="375284"/>
          </a:xfrm>
          <a:prstGeom prst="rect">
            <a:avLst/>
          </a:prstGeom>
        </p:spPr>
        <p:txBody>
          <a:bodyPr vert="horz" wrap="square" lIns="0" tIns="0" rIns="0" bIns="0" rtlCol="0">
            <a:spAutoFit/>
          </a:bodyPr>
          <a:lstStyle/>
          <a:p>
            <a:pPr marL="9525"/>
            <a:r>
              <a:rPr spc="-19" dirty="0"/>
              <a:t>#3</a:t>
            </a:r>
            <a:r>
              <a:rPr spc="-8" dirty="0"/>
              <a:t>:</a:t>
            </a:r>
            <a:r>
              <a:rPr spc="64" dirty="0">
                <a:latin typeface="Times New Roman"/>
                <a:cs typeface="Times New Roman"/>
              </a:rPr>
              <a:t> </a:t>
            </a:r>
            <a:r>
              <a:rPr spc="-11" dirty="0"/>
              <a:t>Kont</a:t>
            </a:r>
            <a:r>
              <a:rPr spc="-4" dirty="0"/>
              <a:t>r</a:t>
            </a:r>
            <a:r>
              <a:rPr spc="-15" dirty="0"/>
              <a:t>ol</a:t>
            </a:r>
            <a:r>
              <a:rPr spc="-4" dirty="0"/>
              <a:t>l</a:t>
            </a:r>
            <a:r>
              <a:rPr spc="-15" dirty="0"/>
              <a:t>ie</a:t>
            </a:r>
            <a:r>
              <a:rPr spc="-4" dirty="0"/>
              <a:t>r</a:t>
            </a:r>
            <a:r>
              <a:rPr spc="-15" dirty="0"/>
              <a:t>e</a:t>
            </a:r>
            <a:r>
              <a:rPr spc="68" dirty="0">
                <a:latin typeface="Times New Roman"/>
                <a:cs typeface="Times New Roman"/>
              </a:rPr>
              <a:t> </a:t>
            </a:r>
            <a:r>
              <a:rPr spc="-19" dirty="0"/>
              <a:t>de</a:t>
            </a:r>
            <a:r>
              <a:rPr spc="-15" dirty="0"/>
              <a:t>n</a:t>
            </a:r>
            <a:r>
              <a:rPr spc="-53" dirty="0">
                <a:latin typeface="Times New Roman"/>
                <a:cs typeface="Times New Roman"/>
              </a:rPr>
              <a:t> </a:t>
            </a:r>
            <a:r>
              <a:rPr spc="-11" dirty="0"/>
              <a:t>Arbeits</a:t>
            </a:r>
            <a:r>
              <a:rPr spc="-4" dirty="0"/>
              <a:t>f</a:t>
            </a:r>
            <a:r>
              <a:rPr spc="-15" dirty="0"/>
              <a:t>lu</a:t>
            </a:r>
            <a:r>
              <a:rPr spc="-8" dirty="0"/>
              <a:t>s</a:t>
            </a:r>
            <a:r>
              <a:rPr spc="-11" dirty="0"/>
              <a:t>s</a:t>
            </a:r>
          </a:p>
        </p:txBody>
      </p:sp>
      <p:sp>
        <p:nvSpPr>
          <p:cNvPr id="3" name="object 3"/>
          <p:cNvSpPr txBox="1"/>
          <p:nvPr/>
        </p:nvSpPr>
        <p:spPr>
          <a:xfrm>
            <a:off x="0" y="539750"/>
            <a:ext cx="9356598" cy="2177519"/>
          </a:xfrm>
          <a:prstGeom prst="rect">
            <a:avLst/>
          </a:prstGeom>
        </p:spPr>
        <p:txBody>
          <a:bodyPr vert="horz" wrap="square" lIns="0" tIns="0" rIns="0" bIns="0" rtlCol="0">
            <a:spAutoFit/>
          </a:bodyPr>
          <a:lstStyle/>
          <a:p>
            <a:pPr marL="352425" indent="-342900">
              <a:buFont typeface="Arial" panose="020B0604020202020204" pitchFamily="34" charset="0"/>
              <a:buChar char="•"/>
            </a:pPr>
            <a:r>
              <a:rPr sz="2400" dirty="0">
                <a:latin typeface="Arial"/>
                <a:cs typeface="Arial"/>
              </a:rPr>
              <a:t>Be</a:t>
            </a:r>
            <a:r>
              <a:rPr sz="2400" spc="-11" dirty="0">
                <a:latin typeface="Arial"/>
                <a:cs typeface="Arial"/>
              </a:rPr>
              <a:t>i</a:t>
            </a:r>
            <a:r>
              <a:rPr sz="2400" dirty="0">
                <a:latin typeface="Arial"/>
                <a:cs typeface="Arial"/>
              </a:rPr>
              <a:t>spi</a:t>
            </a:r>
            <a:r>
              <a:rPr sz="2400" spc="-11" dirty="0">
                <a:latin typeface="Arial"/>
                <a:cs typeface="Arial"/>
              </a:rPr>
              <a:t>e</a:t>
            </a:r>
            <a:r>
              <a:rPr sz="2400" spc="-4" dirty="0">
                <a:latin typeface="Arial"/>
                <a:cs typeface="Arial"/>
              </a:rPr>
              <a:t>l</a:t>
            </a:r>
            <a:r>
              <a:rPr sz="2400" dirty="0">
                <a:latin typeface="Arial"/>
                <a:cs typeface="Arial"/>
              </a:rPr>
              <a:t>e</a:t>
            </a:r>
            <a:r>
              <a:rPr sz="2400" spc="60" dirty="0">
                <a:latin typeface="Times New Roman"/>
                <a:cs typeface="Times New Roman"/>
              </a:rPr>
              <a:t> </a:t>
            </a:r>
            <a:r>
              <a:rPr sz="2400" dirty="0" err="1">
                <a:latin typeface="Arial"/>
                <a:cs typeface="Arial"/>
              </a:rPr>
              <a:t>f</a:t>
            </a:r>
            <a:r>
              <a:rPr sz="2400" spc="-11" dirty="0" err="1">
                <a:latin typeface="Arial"/>
                <a:cs typeface="Arial"/>
              </a:rPr>
              <a:t>ü</a:t>
            </a:r>
            <a:r>
              <a:rPr sz="2400" dirty="0" err="1">
                <a:latin typeface="Arial"/>
                <a:cs typeface="Arial"/>
              </a:rPr>
              <a:t>r</a:t>
            </a:r>
            <a:r>
              <a:rPr sz="2400" spc="-71" dirty="0">
                <a:latin typeface="Times New Roman"/>
                <a:cs typeface="Times New Roman"/>
              </a:rPr>
              <a:t> </a:t>
            </a:r>
            <a:r>
              <a:rPr sz="2400" dirty="0" err="1" smtClean="0">
                <a:latin typeface="Arial"/>
                <a:cs typeface="Arial"/>
              </a:rPr>
              <a:t>Arb</a:t>
            </a:r>
            <a:r>
              <a:rPr sz="2400" spc="-15" dirty="0" err="1" smtClean="0">
                <a:latin typeface="Arial"/>
                <a:cs typeface="Arial"/>
              </a:rPr>
              <a:t>e</a:t>
            </a:r>
            <a:r>
              <a:rPr sz="2400" spc="-4" dirty="0" err="1" smtClean="0">
                <a:latin typeface="Arial"/>
                <a:cs typeface="Arial"/>
              </a:rPr>
              <a:t>its</a:t>
            </a:r>
            <a:r>
              <a:rPr lang="de-DE" sz="2400" spc="-4" dirty="0" smtClean="0">
                <a:latin typeface="Arial"/>
                <a:cs typeface="Arial"/>
              </a:rPr>
              <a:t>typen (z.B. Visualisierung durch Zeilen)</a:t>
            </a:r>
            <a:endParaRPr sz="2400" dirty="0">
              <a:latin typeface="Arial"/>
              <a:cs typeface="Arial"/>
            </a:endParaRPr>
          </a:p>
          <a:p>
            <a:pPr marL="809625" lvl="1" indent="-342900">
              <a:spcBef>
                <a:spcPts val="945"/>
              </a:spcBef>
              <a:buFont typeface="Arial" panose="020B0604020202020204" pitchFamily="34" charset="0"/>
              <a:buChar char="•"/>
            </a:pPr>
            <a:r>
              <a:rPr lang="de-DE" sz="2100" spc="-4" dirty="0" err="1">
                <a:latin typeface="Arial"/>
                <a:cs typeface="Arial"/>
              </a:rPr>
              <a:t>N</a:t>
            </a:r>
            <a:r>
              <a:rPr sz="2100" spc="-11" dirty="0" err="1" smtClean="0">
                <a:latin typeface="Arial"/>
                <a:cs typeface="Arial"/>
              </a:rPr>
              <a:t>e</a:t>
            </a:r>
            <a:r>
              <a:rPr sz="2100" spc="-4" dirty="0" err="1" smtClean="0">
                <a:latin typeface="Arial"/>
                <a:cs typeface="Arial"/>
              </a:rPr>
              <a:t>u</a:t>
            </a:r>
            <a:r>
              <a:rPr sz="2100" dirty="0" err="1" smtClean="0">
                <a:latin typeface="Arial"/>
                <a:cs typeface="Arial"/>
              </a:rPr>
              <a:t>e</a:t>
            </a:r>
            <a:r>
              <a:rPr sz="2100" spc="60" dirty="0" smtClean="0">
                <a:latin typeface="Times New Roman"/>
                <a:cs typeface="Times New Roman"/>
              </a:rPr>
              <a:t> </a:t>
            </a:r>
            <a:r>
              <a:rPr sz="2100" dirty="0" smtClean="0">
                <a:latin typeface="Arial"/>
                <a:cs typeface="Arial"/>
              </a:rPr>
              <a:t>F</a:t>
            </a:r>
            <a:r>
              <a:rPr sz="2100" spc="-8" dirty="0" smtClean="0">
                <a:latin typeface="Arial"/>
                <a:cs typeface="Arial"/>
              </a:rPr>
              <a:t>e</a:t>
            </a:r>
            <a:r>
              <a:rPr sz="2100" spc="-4" dirty="0" smtClean="0">
                <a:latin typeface="Arial"/>
                <a:cs typeface="Arial"/>
              </a:rPr>
              <a:t>at</a:t>
            </a:r>
            <a:r>
              <a:rPr sz="2100" spc="-11" dirty="0" smtClean="0">
                <a:latin typeface="Arial"/>
                <a:cs typeface="Arial"/>
              </a:rPr>
              <a:t>u</a:t>
            </a:r>
            <a:r>
              <a:rPr sz="2100" dirty="0" smtClean="0">
                <a:latin typeface="Arial"/>
                <a:cs typeface="Arial"/>
              </a:rPr>
              <a:t>res</a:t>
            </a:r>
            <a:r>
              <a:rPr lang="de-DE" sz="2100" dirty="0" smtClean="0">
                <a:latin typeface="Arial"/>
                <a:cs typeface="Arial"/>
              </a:rPr>
              <a:t>, </a:t>
            </a:r>
            <a:r>
              <a:rPr sz="2100" dirty="0" err="1" smtClean="0">
                <a:latin typeface="Arial"/>
                <a:cs typeface="Arial"/>
              </a:rPr>
              <a:t>Bu</a:t>
            </a:r>
            <a:r>
              <a:rPr sz="2100" spc="-15" dirty="0" err="1" smtClean="0">
                <a:latin typeface="Arial"/>
                <a:cs typeface="Arial"/>
              </a:rPr>
              <a:t>g</a:t>
            </a:r>
            <a:r>
              <a:rPr sz="2100" dirty="0" err="1" smtClean="0">
                <a:latin typeface="Arial"/>
                <a:cs typeface="Arial"/>
              </a:rPr>
              <a:t>fix</a:t>
            </a:r>
            <a:r>
              <a:rPr lang="de-DE" sz="2100" dirty="0" smtClean="0">
                <a:latin typeface="Arial"/>
                <a:cs typeface="Arial"/>
              </a:rPr>
              <a:t>, </a:t>
            </a:r>
            <a:r>
              <a:rPr sz="2100" spc="-94" dirty="0" err="1" smtClean="0">
                <a:latin typeface="Arial"/>
                <a:cs typeface="Arial"/>
              </a:rPr>
              <a:t>W</a:t>
            </a:r>
            <a:r>
              <a:rPr sz="2100" spc="-4" dirty="0" err="1" smtClean="0">
                <a:latin typeface="Arial"/>
                <a:cs typeface="Arial"/>
              </a:rPr>
              <a:t>art</a:t>
            </a:r>
            <a:r>
              <a:rPr sz="2100" spc="-11" dirty="0" err="1" smtClean="0">
                <a:latin typeface="Arial"/>
                <a:cs typeface="Arial"/>
              </a:rPr>
              <a:t>u</a:t>
            </a:r>
            <a:r>
              <a:rPr sz="2100" spc="-4" dirty="0" err="1" smtClean="0">
                <a:latin typeface="Arial"/>
                <a:cs typeface="Arial"/>
              </a:rPr>
              <a:t>n</a:t>
            </a:r>
            <a:r>
              <a:rPr sz="2100" spc="-11" dirty="0" err="1" smtClean="0">
                <a:latin typeface="Arial"/>
                <a:cs typeface="Arial"/>
              </a:rPr>
              <a:t>g</a:t>
            </a:r>
            <a:r>
              <a:rPr sz="2100" dirty="0" err="1" smtClean="0">
                <a:latin typeface="Arial"/>
                <a:cs typeface="Arial"/>
              </a:rPr>
              <a:t>sarbe</a:t>
            </a:r>
            <a:r>
              <a:rPr sz="2100" spc="-11" dirty="0" err="1" smtClean="0">
                <a:latin typeface="Arial"/>
                <a:cs typeface="Arial"/>
              </a:rPr>
              <a:t>i</a:t>
            </a:r>
            <a:r>
              <a:rPr sz="2100" dirty="0" err="1" smtClean="0">
                <a:latin typeface="Arial"/>
                <a:cs typeface="Arial"/>
              </a:rPr>
              <a:t>t</a:t>
            </a:r>
            <a:endParaRPr sz="2100" dirty="0">
              <a:latin typeface="Arial"/>
              <a:cs typeface="Arial"/>
            </a:endParaRPr>
          </a:p>
          <a:p>
            <a:pPr marL="352425" indent="-342900">
              <a:spcBef>
                <a:spcPts val="1414"/>
              </a:spcBef>
              <a:buFont typeface="Arial" panose="020B0604020202020204" pitchFamily="34" charset="0"/>
              <a:buChar char="•"/>
            </a:pPr>
            <a:r>
              <a:rPr sz="2400" dirty="0">
                <a:latin typeface="Arial"/>
                <a:cs typeface="Arial"/>
              </a:rPr>
              <a:t>Be</a:t>
            </a:r>
            <a:r>
              <a:rPr sz="2400" spc="-11" dirty="0">
                <a:latin typeface="Arial"/>
                <a:cs typeface="Arial"/>
              </a:rPr>
              <a:t>i</a:t>
            </a:r>
            <a:r>
              <a:rPr sz="2400" dirty="0">
                <a:latin typeface="Arial"/>
                <a:cs typeface="Arial"/>
              </a:rPr>
              <a:t>spi</a:t>
            </a:r>
            <a:r>
              <a:rPr sz="2400" spc="-11" dirty="0">
                <a:latin typeface="Arial"/>
                <a:cs typeface="Arial"/>
              </a:rPr>
              <a:t>e</a:t>
            </a:r>
            <a:r>
              <a:rPr sz="2400" spc="-4" dirty="0">
                <a:latin typeface="Arial"/>
                <a:cs typeface="Arial"/>
              </a:rPr>
              <a:t>l</a:t>
            </a:r>
            <a:r>
              <a:rPr sz="2400" dirty="0">
                <a:latin typeface="Arial"/>
                <a:cs typeface="Arial"/>
              </a:rPr>
              <a:t>e</a:t>
            </a:r>
            <a:r>
              <a:rPr sz="2400" spc="60" dirty="0">
                <a:latin typeface="Times New Roman"/>
                <a:cs typeface="Times New Roman"/>
              </a:rPr>
              <a:t> </a:t>
            </a:r>
            <a:r>
              <a:rPr sz="2400" dirty="0" err="1">
                <a:latin typeface="Arial"/>
                <a:cs typeface="Arial"/>
              </a:rPr>
              <a:t>f</a:t>
            </a:r>
            <a:r>
              <a:rPr sz="2400" spc="-11" dirty="0" err="1">
                <a:latin typeface="Arial"/>
                <a:cs typeface="Arial"/>
              </a:rPr>
              <a:t>ü</a:t>
            </a:r>
            <a:r>
              <a:rPr sz="2400" dirty="0" err="1">
                <a:latin typeface="Arial"/>
                <a:cs typeface="Arial"/>
              </a:rPr>
              <a:t>r</a:t>
            </a:r>
            <a:r>
              <a:rPr sz="2400" spc="68" dirty="0">
                <a:latin typeface="Times New Roman"/>
                <a:cs typeface="Times New Roman"/>
              </a:rPr>
              <a:t> </a:t>
            </a:r>
            <a:r>
              <a:rPr sz="2400" dirty="0" smtClean="0">
                <a:latin typeface="Arial"/>
                <a:cs typeface="Arial"/>
              </a:rPr>
              <a:t>S</a:t>
            </a:r>
            <a:r>
              <a:rPr sz="2400" spc="-11" dirty="0" smtClean="0">
                <a:latin typeface="Arial"/>
                <a:cs typeface="Arial"/>
              </a:rPr>
              <a:t>e</a:t>
            </a:r>
            <a:r>
              <a:rPr sz="2400" dirty="0" smtClean="0">
                <a:latin typeface="Arial"/>
                <a:cs typeface="Arial"/>
              </a:rPr>
              <a:t>rvice</a:t>
            </a:r>
            <a:r>
              <a:rPr lang="de-DE" sz="2400" dirty="0" smtClean="0">
                <a:latin typeface="Arial"/>
                <a:cs typeface="Arial"/>
              </a:rPr>
              <a:t>klasse (z.B. </a:t>
            </a:r>
            <a:r>
              <a:rPr lang="de-DE" sz="2400" spc="-49" dirty="0" smtClean="0">
                <a:latin typeface="Arial"/>
                <a:cs typeface="Arial"/>
              </a:rPr>
              <a:t>V</a:t>
            </a:r>
            <a:r>
              <a:rPr lang="de-DE" sz="2400" spc="-4" dirty="0" smtClean="0">
                <a:latin typeface="Arial"/>
                <a:cs typeface="Arial"/>
              </a:rPr>
              <a:t>isua</a:t>
            </a:r>
            <a:r>
              <a:rPr lang="de-DE" sz="2400" spc="-11" dirty="0" smtClean="0">
                <a:latin typeface="Arial"/>
                <a:cs typeface="Arial"/>
              </a:rPr>
              <a:t>l</a:t>
            </a:r>
            <a:r>
              <a:rPr lang="de-DE" sz="2400" spc="-4" dirty="0" smtClean="0">
                <a:latin typeface="Arial"/>
                <a:cs typeface="Arial"/>
              </a:rPr>
              <a:t>isier</a:t>
            </a:r>
            <a:r>
              <a:rPr lang="de-DE" sz="2400" spc="-8" dirty="0" smtClean="0">
                <a:latin typeface="Arial"/>
                <a:cs typeface="Arial"/>
              </a:rPr>
              <a:t>u</a:t>
            </a:r>
            <a:r>
              <a:rPr lang="de-DE" sz="2400" spc="-4" dirty="0" smtClean="0">
                <a:latin typeface="Arial"/>
                <a:cs typeface="Arial"/>
              </a:rPr>
              <a:t>n</a:t>
            </a:r>
            <a:r>
              <a:rPr lang="de-DE" sz="2400" dirty="0" smtClean="0">
                <a:latin typeface="Arial"/>
                <a:cs typeface="Arial"/>
              </a:rPr>
              <a:t>g</a:t>
            </a:r>
            <a:r>
              <a:rPr lang="de-DE" sz="2400" spc="45" dirty="0" smtClean="0">
                <a:latin typeface="Times New Roman"/>
                <a:cs typeface="Times New Roman"/>
              </a:rPr>
              <a:t> </a:t>
            </a:r>
            <a:r>
              <a:rPr lang="de-DE" sz="2400" spc="-4" dirty="0" smtClean="0">
                <a:latin typeface="Arial"/>
                <a:cs typeface="Arial"/>
              </a:rPr>
              <a:t>d</a:t>
            </a:r>
            <a:r>
              <a:rPr lang="de-DE" sz="2400" spc="-11" dirty="0" smtClean="0">
                <a:latin typeface="Arial"/>
                <a:cs typeface="Arial"/>
              </a:rPr>
              <a:t>u</a:t>
            </a:r>
            <a:r>
              <a:rPr lang="de-DE" sz="2400" dirty="0" smtClean="0">
                <a:latin typeface="Arial"/>
                <a:cs typeface="Arial"/>
              </a:rPr>
              <a:t>rch</a:t>
            </a:r>
            <a:r>
              <a:rPr lang="de-DE" sz="2400" dirty="0" smtClean="0">
                <a:latin typeface="Times New Roman"/>
                <a:cs typeface="Times New Roman"/>
              </a:rPr>
              <a:t> </a:t>
            </a:r>
            <a:r>
              <a:rPr lang="de-DE" sz="2400" dirty="0">
                <a:latin typeface="Arial"/>
                <a:cs typeface="Arial"/>
              </a:rPr>
              <a:t>Far</a:t>
            </a:r>
            <a:r>
              <a:rPr lang="de-DE" sz="2400" spc="-11" dirty="0">
                <a:latin typeface="Arial"/>
                <a:cs typeface="Arial"/>
              </a:rPr>
              <a:t>b</a:t>
            </a:r>
            <a:r>
              <a:rPr lang="de-DE" sz="2400" dirty="0">
                <a:latin typeface="Arial"/>
                <a:cs typeface="Arial"/>
              </a:rPr>
              <a:t>e</a:t>
            </a:r>
            <a:r>
              <a:rPr lang="de-DE" sz="2400" spc="53" dirty="0">
                <a:latin typeface="Times New Roman"/>
                <a:cs typeface="Times New Roman"/>
              </a:rPr>
              <a:t> </a:t>
            </a:r>
            <a:r>
              <a:rPr lang="de-DE" sz="2400" spc="-4" dirty="0">
                <a:latin typeface="Arial"/>
                <a:cs typeface="Arial"/>
              </a:rPr>
              <a:t>d</a:t>
            </a:r>
            <a:r>
              <a:rPr lang="de-DE" sz="2400" spc="-11" dirty="0">
                <a:latin typeface="Arial"/>
                <a:cs typeface="Arial"/>
              </a:rPr>
              <a:t>e</a:t>
            </a:r>
            <a:r>
              <a:rPr lang="de-DE" sz="2400" dirty="0">
                <a:latin typeface="Arial"/>
                <a:cs typeface="Arial"/>
              </a:rPr>
              <a:t>r</a:t>
            </a:r>
            <a:r>
              <a:rPr lang="de-DE" sz="2400" spc="56" dirty="0">
                <a:latin typeface="Times New Roman"/>
                <a:cs typeface="Times New Roman"/>
              </a:rPr>
              <a:t> </a:t>
            </a:r>
            <a:r>
              <a:rPr lang="de-DE" sz="2400" dirty="0">
                <a:latin typeface="Arial"/>
                <a:cs typeface="Arial"/>
              </a:rPr>
              <a:t>Ze</a:t>
            </a:r>
            <a:r>
              <a:rPr lang="de-DE" sz="2400" spc="-8" dirty="0">
                <a:latin typeface="Arial"/>
                <a:cs typeface="Arial"/>
              </a:rPr>
              <a:t>t</a:t>
            </a:r>
            <a:r>
              <a:rPr lang="de-DE" sz="2400" dirty="0">
                <a:latin typeface="Arial"/>
                <a:cs typeface="Arial"/>
              </a:rPr>
              <a:t>tel</a:t>
            </a:r>
            <a:r>
              <a:rPr lang="de-DE" sz="2400" spc="45" dirty="0">
                <a:latin typeface="Times New Roman"/>
                <a:cs typeface="Times New Roman"/>
              </a:rPr>
              <a:t> </a:t>
            </a:r>
            <a:r>
              <a:rPr lang="de-DE" sz="2400" spc="-4" dirty="0">
                <a:latin typeface="Arial"/>
                <a:cs typeface="Arial"/>
              </a:rPr>
              <a:t>a</a:t>
            </a:r>
            <a:r>
              <a:rPr lang="de-DE" sz="2400" dirty="0">
                <a:latin typeface="Arial"/>
                <a:cs typeface="Arial"/>
              </a:rPr>
              <a:t>m</a:t>
            </a:r>
            <a:r>
              <a:rPr lang="de-DE" sz="2400" spc="60" dirty="0">
                <a:latin typeface="Times New Roman"/>
                <a:cs typeface="Times New Roman"/>
              </a:rPr>
              <a:t> </a:t>
            </a:r>
            <a:r>
              <a:rPr lang="de-DE" sz="2400" dirty="0">
                <a:latin typeface="Arial"/>
                <a:cs typeface="Arial"/>
              </a:rPr>
              <a:t>Bo</a:t>
            </a:r>
            <a:r>
              <a:rPr lang="de-DE" sz="2400" spc="-15" dirty="0">
                <a:latin typeface="Arial"/>
                <a:cs typeface="Arial"/>
              </a:rPr>
              <a:t>a</a:t>
            </a:r>
            <a:r>
              <a:rPr lang="de-DE" sz="2400" dirty="0">
                <a:latin typeface="Arial"/>
                <a:cs typeface="Arial"/>
              </a:rPr>
              <a:t>rd</a:t>
            </a:r>
          </a:p>
          <a:p>
            <a:pPr marL="809625" lvl="1" indent="-342900">
              <a:spcBef>
                <a:spcPts val="994"/>
              </a:spcBef>
              <a:buFont typeface="Arial" panose="020B0604020202020204" pitchFamily="34" charset="0"/>
              <a:buChar char="•"/>
            </a:pPr>
            <a:r>
              <a:rPr sz="2100" spc="-11" dirty="0" smtClean="0">
                <a:latin typeface="Arial"/>
                <a:cs typeface="Arial"/>
              </a:rPr>
              <a:t>Stan</a:t>
            </a:r>
            <a:r>
              <a:rPr sz="2100" spc="-19" dirty="0" smtClean="0">
                <a:latin typeface="Arial"/>
                <a:cs typeface="Arial"/>
              </a:rPr>
              <a:t>d</a:t>
            </a:r>
            <a:r>
              <a:rPr sz="2100" spc="-11" dirty="0" smtClean="0">
                <a:latin typeface="Arial"/>
                <a:cs typeface="Arial"/>
              </a:rPr>
              <a:t>ard</a:t>
            </a:r>
            <a:r>
              <a:rPr lang="de-DE" sz="2100" spc="-11" dirty="0" smtClean="0">
                <a:latin typeface="Arial"/>
                <a:cs typeface="Arial"/>
              </a:rPr>
              <a:t>, </a:t>
            </a:r>
            <a:r>
              <a:rPr sz="2100" spc="-11" dirty="0" smtClean="0">
                <a:latin typeface="Arial"/>
                <a:cs typeface="Arial"/>
              </a:rPr>
              <a:t>fe</a:t>
            </a:r>
            <a:r>
              <a:rPr sz="2100" spc="-4" dirty="0" smtClean="0">
                <a:latin typeface="Arial"/>
                <a:cs typeface="Arial"/>
              </a:rPr>
              <a:t>s</a:t>
            </a:r>
            <a:r>
              <a:rPr sz="2100" spc="-11" dirty="0" smtClean="0">
                <a:latin typeface="Arial"/>
                <a:cs typeface="Arial"/>
              </a:rPr>
              <a:t>ter</a:t>
            </a:r>
            <a:r>
              <a:rPr sz="2100" spc="60" dirty="0" smtClean="0">
                <a:latin typeface="Times New Roman"/>
                <a:cs typeface="Times New Roman"/>
              </a:rPr>
              <a:t> </a:t>
            </a:r>
            <a:r>
              <a:rPr sz="2100" spc="-19" dirty="0" err="1" smtClean="0">
                <a:latin typeface="Arial"/>
                <a:cs typeface="Arial"/>
              </a:rPr>
              <a:t>L</a:t>
            </a:r>
            <a:r>
              <a:rPr sz="2100" spc="-4" dirty="0" err="1" smtClean="0">
                <a:latin typeface="Arial"/>
                <a:cs typeface="Arial"/>
              </a:rPr>
              <a:t>i</a:t>
            </a:r>
            <a:r>
              <a:rPr sz="2100" spc="-15" dirty="0" err="1" smtClean="0">
                <a:latin typeface="Arial"/>
                <a:cs typeface="Arial"/>
              </a:rPr>
              <a:t>ef</a:t>
            </a:r>
            <a:r>
              <a:rPr sz="2100" spc="-8" dirty="0" err="1" smtClean="0">
                <a:latin typeface="Arial"/>
                <a:cs typeface="Arial"/>
              </a:rPr>
              <a:t>erte</a:t>
            </a:r>
            <a:r>
              <a:rPr sz="2100" spc="-11" dirty="0" err="1" smtClean="0">
                <a:latin typeface="Arial"/>
                <a:cs typeface="Arial"/>
              </a:rPr>
              <a:t>rmin</a:t>
            </a:r>
            <a:r>
              <a:rPr lang="de-DE" sz="2100" spc="-11" dirty="0" smtClean="0">
                <a:latin typeface="Arial"/>
                <a:cs typeface="Arial"/>
              </a:rPr>
              <a:t>, </a:t>
            </a:r>
            <a:r>
              <a:rPr sz="2100" spc="-19" dirty="0" err="1" smtClean="0">
                <a:latin typeface="Arial"/>
                <a:cs typeface="Arial"/>
              </a:rPr>
              <a:t>b</a:t>
            </a:r>
            <a:r>
              <a:rPr sz="2100" spc="-11" dirty="0" err="1" smtClean="0">
                <a:latin typeface="Arial"/>
                <a:cs typeface="Arial"/>
              </a:rPr>
              <a:t>es</a:t>
            </a:r>
            <a:r>
              <a:rPr sz="2100" spc="-8" dirty="0" err="1" smtClean="0">
                <a:latin typeface="Arial"/>
                <a:cs typeface="Arial"/>
              </a:rPr>
              <a:t>c</a:t>
            </a:r>
            <a:r>
              <a:rPr sz="2100" spc="-19" dirty="0" err="1" smtClean="0">
                <a:latin typeface="Arial"/>
                <a:cs typeface="Arial"/>
              </a:rPr>
              <a:t>h</a:t>
            </a:r>
            <a:r>
              <a:rPr sz="2100" spc="-4" dirty="0" err="1" smtClean="0">
                <a:latin typeface="Arial"/>
                <a:cs typeface="Arial"/>
              </a:rPr>
              <a:t>l</a:t>
            </a:r>
            <a:r>
              <a:rPr sz="2100" spc="-19" dirty="0" err="1" smtClean="0">
                <a:latin typeface="Arial"/>
                <a:cs typeface="Arial"/>
              </a:rPr>
              <a:t>e</a:t>
            </a:r>
            <a:r>
              <a:rPr sz="2100" spc="-11" dirty="0" err="1" smtClean="0">
                <a:latin typeface="Arial"/>
                <a:cs typeface="Arial"/>
              </a:rPr>
              <a:t>u</a:t>
            </a:r>
            <a:r>
              <a:rPr sz="2100" spc="-19" dirty="0" err="1" smtClean="0">
                <a:latin typeface="Arial"/>
                <a:cs typeface="Arial"/>
              </a:rPr>
              <a:t>n</a:t>
            </a:r>
            <a:r>
              <a:rPr sz="2100" spc="-4" dirty="0" err="1" smtClean="0">
                <a:latin typeface="Arial"/>
                <a:cs typeface="Arial"/>
              </a:rPr>
              <a:t>i</a:t>
            </a:r>
            <a:r>
              <a:rPr sz="2100" spc="-19" dirty="0" err="1" smtClean="0">
                <a:latin typeface="Arial"/>
                <a:cs typeface="Arial"/>
              </a:rPr>
              <a:t>g</a:t>
            </a:r>
            <a:r>
              <a:rPr sz="2100" spc="-8" dirty="0" err="1" smtClean="0">
                <a:latin typeface="Arial"/>
                <a:cs typeface="Arial"/>
              </a:rPr>
              <a:t>t</a:t>
            </a:r>
            <a:r>
              <a:rPr sz="2100" spc="64" dirty="0" smtClean="0">
                <a:latin typeface="Times New Roman"/>
                <a:cs typeface="Times New Roman"/>
              </a:rPr>
              <a:t> </a:t>
            </a:r>
            <a:r>
              <a:rPr sz="2100" spc="-11" dirty="0">
                <a:latin typeface="Arial"/>
                <a:cs typeface="Arial"/>
              </a:rPr>
              <a:t>(=</a:t>
            </a:r>
            <a:r>
              <a:rPr sz="2100" spc="68" dirty="0">
                <a:latin typeface="Times New Roman"/>
                <a:cs typeface="Times New Roman"/>
              </a:rPr>
              <a:t> </a:t>
            </a:r>
            <a:r>
              <a:rPr sz="2100" spc="-19" dirty="0">
                <a:latin typeface="Arial"/>
                <a:cs typeface="Arial"/>
              </a:rPr>
              <a:t>h</a:t>
            </a:r>
            <a:r>
              <a:rPr sz="2100" spc="-11" dirty="0">
                <a:latin typeface="Arial"/>
                <a:cs typeface="Arial"/>
              </a:rPr>
              <a:t>o</a:t>
            </a:r>
            <a:r>
              <a:rPr sz="2100" spc="-19" dirty="0">
                <a:latin typeface="Arial"/>
                <a:cs typeface="Arial"/>
              </a:rPr>
              <a:t>h</a:t>
            </a:r>
            <a:r>
              <a:rPr sz="2100" spc="-15" dirty="0">
                <a:latin typeface="Arial"/>
                <a:cs typeface="Arial"/>
              </a:rPr>
              <a:t>e</a:t>
            </a:r>
            <a:r>
              <a:rPr sz="2100" spc="64" dirty="0">
                <a:latin typeface="Times New Roman"/>
                <a:cs typeface="Times New Roman"/>
              </a:rPr>
              <a:t> </a:t>
            </a:r>
            <a:r>
              <a:rPr sz="2100" spc="-11" dirty="0">
                <a:latin typeface="Arial"/>
                <a:cs typeface="Arial"/>
              </a:rPr>
              <a:t>Prio</a:t>
            </a:r>
            <a:r>
              <a:rPr sz="2100" spc="-8" dirty="0">
                <a:latin typeface="Arial"/>
                <a:cs typeface="Arial"/>
              </a:rPr>
              <a:t>ri</a:t>
            </a:r>
            <a:r>
              <a:rPr sz="2100" spc="-4" dirty="0">
                <a:latin typeface="Arial"/>
                <a:cs typeface="Arial"/>
              </a:rPr>
              <a:t>t</a:t>
            </a:r>
            <a:r>
              <a:rPr sz="2100" spc="-15" dirty="0">
                <a:latin typeface="Arial"/>
                <a:cs typeface="Arial"/>
              </a:rPr>
              <a:t>ät)</a:t>
            </a:r>
            <a:endParaRPr sz="2100" dirty="0">
              <a:latin typeface="Arial"/>
              <a:cs typeface="Arial"/>
            </a:endParaRPr>
          </a:p>
        </p:txBody>
      </p:sp>
      <p:sp>
        <p:nvSpPr>
          <p:cNvPr id="6" name="object 3"/>
          <p:cNvSpPr/>
          <p:nvPr/>
        </p:nvSpPr>
        <p:spPr>
          <a:xfrm>
            <a:off x="152400" y="2733558"/>
            <a:ext cx="8763000" cy="4137142"/>
          </a:xfrm>
          <a:prstGeom prst="rect">
            <a:avLst/>
          </a:prstGeom>
          <a:blipFill>
            <a:blip r:embed="rId3"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4098224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9525"/>
            <a:r>
              <a:rPr spc="-19" dirty="0"/>
              <a:t>#4</a:t>
            </a:r>
            <a:r>
              <a:rPr spc="-8" dirty="0"/>
              <a:t>:</a:t>
            </a:r>
            <a:r>
              <a:rPr spc="64" dirty="0">
                <a:latin typeface="Times New Roman"/>
                <a:cs typeface="Times New Roman"/>
              </a:rPr>
              <a:t> </a:t>
            </a:r>
            <a:r>
              <a:rPr spc="-15" dirty="0"/>
              <a:t>Mac</a:t>
            </a:r>
            <a:r>
              <a:rPr spc="-11" dirty="0"/>
              <a:t>h</a:t>
            </a:r>
            <a:r>
              <a:rPr spc="-15" dirty="0"/>
              <a:t>e</a:t>
            </a:r>
            <a:r>
              <a:rPr spc="56" dirty="0">
                <a:latin typeface="Times New Roman"/>
                <a:cs typeface="Times New Roman"/>
              </a:rPr>
              <a:t> </a:t>
            </a:r>
            <a:r>
              <a:rPr spc="-11" dirty="0"/>
              <a:t>di</a:t>
            </a:r>
            <a:r>
              <a:rPr spc="-15" dirty="0"/>
              <a:t>e</a:t>
            </a:r>
            <a:r>
              <a:rPr spc="60" dirty="0">
                <a:latin typeface="Times New Roman"/>
                <a:cs typeface="Times New Roman"/>
              </a:rPr>
              <a:t> </a:t>
            </a:r>
            <a:r>
              <a:rPr spc="-11" dirty="0"/>
              <a:t>Prozes</a:t>
            </a:r>
            <a:r>
              <a:rPr spc="-8" dirty="0"/>
              <a:t>s</a:t>
            </a:r>
            <a:r>
              <a:rPr spc="-11" dirty="0"/>
              <a:t>reg</a:t>
            </a:r>
            <a:r>
              <a:rPr spc="-15" dirty="0"/>
              <a:t>eln</a:t>
            </a:r>
            <a:r>
              <a:rPr spc="71" dirty="0">
                <a:latin typeface="Times New Roman"/>
                <a:cs typeface="Times New Roman"/>
              </a:rPr>
              <a:t> </a:t>
            </a:r>
            <a:r>
              <a:rPr spc="-19" dirty="0"/>
              <a:t>e</a:t>
            </a:r>
            <a:r>
              <a:rPr spc="-8" dirty="0"/>
              <a:t>x</a:t>
            </a:r>
            <a:r>
              <a:rPr spc="-15" dirty="0"/>
              <a:t>pl</a:t>
            </a:r>
            <a:r>
              <a:rPr spc="-4" dirty="0"/>
              <a:t>i</a:t>
            </a:r>
            <a:r>
              <a:rPr spc="-8" dirty="0"/>
              <a:t>zit</a:t>
            </a:r>
          </a:p>
        </p:txBody>
      </p:sp>
      <p:sp>
        <p:nvSpPr>
          <p:cNvPr id="3" name="object 3"/>
          <p:cNvSpPr txBox="1"/>
          <p:nvPr/>
        </p:nvSpPr>
        <p:spPr>
          <a:xfrm>
            <a:off x="228600" y="1149350"/>
            <a:ext cx="8442198" cy="3127779"/>
          </a:xfrm>
          <a:prstGeom prst="rect">
            <a:avLst/>
          </a:prstGeom>
        </p:spPr>
        <p:txBody>
          <a:bodyPr vert="horz" wrap="square" lIns="0" tIns="0" rIns="0" bIns="0" rtlCol="0">
            <a:spAutoFit/>
          </a:bodyPr>
          <a:lstStyle/>
          <a:p>
            <a:pPr marL="352425" indent="-342900">
              <a:buFont typeface="Arial" panose="020B0604020202020204" pitchFamily="34" charset="0"/>
              <a:buChar char="•"/>
            </a:pPr>
            <a:r>
              <a:rPr sz="2400" dirty="0" smtClean="0">
                <a:latin typeface="Arial"/>
                <a:cs typeface="Arial"/>
              </a:rPr>
              <a:t>Ka</a:t>
            </a:r>
            <a:r>
              <a:rPr sz="2400" spc="-15" dirty="0" smtClean="0">
                <a:latin typeface="Arial"/>
                <a:cs typeface="Arial"/>
              </a:rPr>
              <a:t>n</a:t>
            </a:r>
            <a:r>
              <a:rPr sz="2400" spc="-4" dirty="0" smtClean="0">
                <a:latin typeface="Arial"/>
                <a:cs typeface="Arial"/>
              </a:rPr>
              <a:t>b</a:t>
            </a:r>
            <a:r>
              <a:rPr sz="2400" spc="-11" dirty="0" smtClean="0">
                <a:latin typeface="Arial"/>
                <a:cs typeface="Arial"/>
              </a:rPr>
              <a:t>a</a:t>
            </a:r>
            <a:r>
              <a:rPr sz="2400" dirty="0" smtClean="0">
                <a:latin typeface="Arial"/>
                <a:cs typeface="Arial"/>
              </a:rPr>
              <a:t>n</a:t>
            </a:r>
            <a:r>
              <a:rPr sz="2400" spc="60" dirty="0" smtClean="0">
                <a:latin typeface="Times New Roman"/>
                <a:cs typeface="Times New Roman"/>
              </a:rPr>
              <a:t> </a:t>
            </a:r>
            <a:r>
              <a:rPr sz="2400" dirty="0">
                <a:latin typeface="Arial"/>
                <a:cs typeface="Arial"/>
              </a:rPr>
              <a:t>sel</a:t>
            </a:r>
            <a:r>
              <a:rPr sz="2400" spc="-11" dirty="0">
                <a:latin typeface="Arial"/>
                <a:cs typeface="Arial"/>
              </a:rPr>
              <a:t>b</a:t>
            </a:r>
            <a:r>
              <a:rPr sz="2400" dirty="0">
                <a:latin typeface="Arial"/>
                <a:cs typeface="Arial"/>
              </a:rPr>
              <a:t>st</a:t>
            </a:r>
            <a:r>
              <a:rPr sz="2400" spc="56" dirty="0">
                <a:latin typeface="Times New Roman"/>
                <a:cs typeface="Times New Roman"/>
              </a:rPr>
              <a:t> </a:t>
            </a:r>
            <a:r>
              <a:rPr sz="2400" spc="-4" dirty="0">
                <a:latin typeface="Arial"/>
                <a:cs typeface="Arial"/>
              </a:rPr>
              <a:t>g</a:t>
            </a:r>
            <a:r>
              <a:rPr sz="2400" spc="-11" dirty="0">
                <a:latin typeface="Arial"/>
                <a:cs typeface="Arial"/>
              </a:rPr>
              <a:t>i</a:t>
            </a:r>
            <a:r>
              <a:rPr sz="2400" spc="-4" dirty="0">
                <a:latin typeface="Arial"/>
                <a:cs typeface="Arial"/>
              </a:rPr>
              <a:t>b</a:t>
            </a:r>
            <a:r>
              <a:rPr sz="2400" dirty="0">
                <a:latin typeface="Arial"/>
                <a:cs typeface="Arial"/>
              </a:rPr>
              <a:t>t</a:t>
            </a:r>
            <a:r>
              <a:rPr sz="2400" spc="60" dirty="0">
                <a:latin typeface="Times New Roman"/>
                <a:cs typeface="Times New Roman"/>
              </a:rPr>
              <a:t> </a:t>
            </a:r>
            <a:r>
              <a:rPr sz="2400" spc="-4" dirty="0">
                <a:latin typeface="Arial"/>
                <a:cs typeface="Arial"/>
              </a:rPr>
              <a:t>we</a:t>
            </a:r>
            <a:r>
              <a:rPr sz="2400" spc="-15" dirty="0">
                <a:latin typeface="Arial"/>
                <a:cs typeface="Arial"/>
              </a:rPr>
              <a:t>n</a:t>
            </a:r>
            <a:r>
              <a:rPr sz="2400" spc="-4" dirty="0">
                <a:latin typeface="Arial"/>
                <a:cs typeface="Arial"/>
              </a:rPr>
              <a:t>i</a:t>
            </a:r>
            <a:r>
              <a:rPr sz="2400" spc="-11" dirty="0">
                <a:latin typeface="Arial"/>
                <a:cs typeface="Arial"/>
              </a:rPr>
              <a:t>g</a:t>
            </a:r>
            <a:r>
              <a:rPr sz="2400" dirty="0">
                <a:latin typeface="Arial"/>
                <a:cs typeface="Arial"/>
              </a:rPr>
              <a:t>e</a:t>
            </a:r>
            <a:r>
              <a:rPr sz="2400" spc="60" dirty="0">
                <a:latin typeface="Times New Roman"/>
                <a:cs typeface="Times New Roman"/>
              </a:rPr>
              <a:t> </a:t>
            </a:r>
            <a:r>
              <a:rPr sz="2400" spc="-4" dirty="0">
                <a:latin typeface="Arial"/>
                <a:cs typeface="Arial"/>
              </a:rPr>
              <a:t>Re</a:t>
            </a:r>
            <a:r>
              <a:rPr sz="2400" spc="-11" dirty="0">
                <a:latin typeface="Arial"/>
                <a:cs typeface="Arial"/>
              </a:rPr>
              <a:t>g</a:t>
            </a:r>
            <a:r>
              <a:rPr sz="2400" spc="-4" dirty="0">
                <a:latin typeface="Arial"/>
                <a:cs typeface="Arial"/>
              </a:rPr>
              <a:t>e</a:t>
            </a:r>
            <a:r>
              <a:rPr sz="2400" spc="-11" dirty="0">
                <a:latin typeface="Arial"/>
                <a:cs typeface="Arial"/>
              </a:rPr>
              <a:t>l</a:t>
            </a:r>
            <a:r>
              <a:rPr sz="2400" dirty="0">
                <a:latin typeface="Arial"/>
                <a:cs typeface="Arial"/>
              </a:rPr>
              <a:t>n</a:t>
            </a:r>
            <a:r>
              <a:rPr sz="2400" spc="49" dirty="0">
                <a:latin typeface="Times New Roman"/>
                <a:cs typeface="Times New Roman"/>
              </a:rPr>
              <a:t> </a:t>
            </a:r>
            <a:r>
              <a:rPr sz="2400" dirty="0">
                <a:latin typeface="Arial"/>
                <a:cs typeface="Arial"/>
              </a:rPr>
              <a:t>vor</a:t>
            </a:r>
          </a:p>
          <a:p>
            <a:pPr marL="352425" marR="3810" indent="-342900">
              <a:lnSpc>
                <a:spcPct val="150100"/>
              </a:lnSpc>
              <a:spcBef>
                <a:spcPts val="746"/>
              </a:spcBef>
              <a:buFont typeface="Arial" panose="020B0604020202020204" pitchFamily="34" charset="0"/>
              <a:buChar char="•"/>
            </a:pPr>
            <a:r>
              <a:rPr sz="2400" spc="-4" dirty="0" smtClean="0">
                <a:latin typeface="Arial"/>
                <a:cs typeface="Arial"/>
              </a:rPr>
              <a:t>Di</a:t>
            </a:r>
            <a:r>
              <a:rPr sz="2400" dirty="0" smtClean="0">
                <a:latin typeface="Arial"/>
                <a:cs typeface="Arial"/>
              </a:rPr>
              <a:t>e</a:t>
            </a:r>
            <a:r>
              <a:rPr sz="2400" spc="68" dirty="0" smtClean="0">
                <a:latin typeface="Times New Roman"/>
                <a:cs typeface="Times New Roman"/>
              </a:rPr>
              <a:t> </a:t>
            </a:r>
            <a:r>
              <a:rPr sz="2400" spc="-4" dirty="0">
                <a:latin typeface="Arial"/>
                <a:cs typeface="Arial"/>
              </a:rPr>
              <a:t>R</a:t>
            </a:r>
            <a:r>
              <a:rPr sz="2400" spc="-11" dirty="0">
                <a:latin typeface="Arial"/>
                <a:cs typeface="Arial"/>
              </a:rPr>
              <a:t>e</a:t>
            </a:r>
            <a:r>
              <a:rPr sz="2400" spc="-4" dirty="0">
                <a:latin typeface="Arial"/>
                <a:cs typeface="Arial"/>
              </a:rPr>
              <a:t>g</a:t>
            </a:r>
            <a:r>
              <a:rPr sz="2400" spc="-11" dirty="0">
                <a:latin typeface="Arial"/>
                <a:cs typeface="Arial"/>
              </a:rPr>
              <a:t>e</a:t>
            </a:r>
            <a:r>
              <a:rPr sz="2400" spc="-4" dirty="0">
                <a:latin typeface="Arial"/>
                <a:cs typeface="Arial"/>
              </a:rPr>
              <a:t>ln</a:t>
            </a:r>
            <a:r>
              <a:rPr sz="2400" dirty="0">
                <a:latin typeface="Arial"/>
                <a:cs typeface="Arial"/>
              </a:rPr>
              <a:t>,</a:t>
            </a:r>
            <a:r>
              <a:rPr sz="2400" spc="56" dirty="0">
                <a:latin typeface="Times New Roman"/>
                <a:cs typeface="Times New Roman"/>
              </a:rPr>
              <a:t> </a:t>
            </a:r>
            <a:r>
              <a:rPr sz="2400" spc="-4" dirty="0">
                <a:latin typeface="Arial"/>
                <a:cs typeface="Arial"/>
              </a:rPr>
              <a:t>d</a:t>
            </a:r>
            <a:r>
              <a:rPr sz="2400" spc="-11" dirty="0">
                <a:latin typeface="Arial"/>
                <a:cs typeface="Arial"/>
              </a:rPr>
              <a:t>i</a:t>
            </a:r>
            <a:r>
              <a:rPr sz="2400" dirty="0">
                <a:latin typeface="Arial"/>
                <a:cs typeface="Arial"/>
              </a:rPr>
              <a:t>e</a:t>
            </a:r>
            <a:r>
              <a:rPr sz="2400" spc="68" dirty="0">
                <a:latin typeface="Times New Roman"/>
                <a:cs typeface="Times New Roman"/>
              </a:rPr>
              <a:t> </a:t>
            </a:r>
            <a:r>
              <a:rPr sz="2400" spc="-11" dirty="0">
                <a:latin typeface="Arial"/>
                <a:cs typeface="Arial"/>
              </a:rPr>
              <a:t>d</a:t>
            </a:r>
            <a:r>
              <a:rPr sz="2400" spc="-4" dirty="0">
                <a:latin typeface="Arial"/>
                <a:cs typeface="Arial"/>
              </a:rPr>
              <a:t>a</a:t>
            </a:r>
            <a:r>
              <a:rPr sz="2400" dirty="0">
                <a:latin typeface="Arial"/>
                <a:cs typeface="Arial"/>
              </a:rPr>
              <a:t>s</a:t>
            </a:r>
            <a:r>
              <a:rPr sz="2400" spc="11" dirty="0">
                <a:latin typeface="Times New Roman"/>
                <a:cs typeface="Times New Roman"/>
              </a:rPr>
              <a:t> </a:t>
            </a:r>
            <a:r>
              <a:rPr sz="2400" spc="-274" dirty="0">
                <a:latin typeface="Arial"/>
                <a:cs typeface="Arial"/>
              </a:rPr>
              <a:t>T</a:t>
            </a:r>
            <a:r>
              <a:rPr sz="2400" spc="-4" dirty="0">
                <a:latin typeface="Arial"/>
                <a:cs typeface="Arial"/>
              </a:rPr>
              <a:t>e</a:t>
            </a:r>
            <a:r>
              <a:rPr sz="2400" spc="-11" dirty="0">
                <a:latin typeface="Arial"/>
                <a:cs typeface="Arial"/>
              </a:rPr>
              <a:t>a</a:t>
            </a:r>
            <a:r>
              <a:rPr sz="2400" dirty="0">
                <a:latin typeface="Arial"/>
                <a:cs typeface="Arial"/>
              </a:rPr>
              <a:t>m</a:t>
            </a:r>
            <a:r>
              <a:rPr sz="2400" spc="68" dirty="0">
                <a:latin typeface="Times New Roman"/>
                <a:cs typeface="Times New Roman"/>
              </a:rPr>
              <a:t> </a:t>
            </a:r>
            <a:r>
              <a:rPr sz="2400" spc="-11" dirty="0">
                <a:latin typeface="Arial"/>
                <a:cs typeface="Arial"/>
              </a:rPr>
              <a:t>b</a:t>
            </a:r>
            <a:r>
              <a:rPr sz="2400" spc="-4" dirty="0">
                <a:latin typeface="Arial"/>
                <a:cs typeface="Arial"/>
              </a:rPr>
              <a:t>esti</a:t>
            </a:r>
            <a:r>
              <a:rPr sz="2400" spc="-8" dirty="0">
                <a:latin typeface="Arial"/>
                <a:cs typeface="Arial"/>
              </a:rPr>
              <a:t>m</a:t>
            </a:r>
            <a:r>
              <a:rPr sz="2400" dirty="0">
                <a:latin typeface="Arial"/>
                <a:cs typeface="Arial"/>
              </a:rPr>
              <a:t>mt,</a:t>
            </a:r>
            <a:r>
              <a:rPr sz="2400" spc="49" dirty="0">
                <a:latin typeface="Times New Roman"/>
                <a:cs typeface="Times New Roman"/>
              </a:rPr>
              <a:t> </a:t>
            </a:r>
            <a:r>
              <a:rPr sz="2400" dirty="0" err="1">
                <a:latin typeface="Arial"/>
                <a:cs typeface="Arial"/>
              </a:rPr>
              <a:t>sollt</a:t>
            </a:r>
            <a:r>
              <a:rPr sz="2400" spc="-11" dirty="0" err="1">
                <a:latin typeface="Arial"/>
                <a:cs typeface="Arial"/>
              </a:rPr>
              <a:t>e</a:t>
            </a:r>
            <a:r>
              <a:rPr sz="2400" dirty="0" err="1">
                <a:latin typeface="Arial"/>
                <a:cs typeface="Arial"/>
              </a:rPr>
              <a:t>n</a:t>
            </a:r>
            <a:r>
              <a:rPr sz="2400" spc="68" dirty="0">
                <a:latin typeface="Times New Roman"/>
                <a:cs typeface="Times New Roman"/>
              </a:rPr>
              <a:t> </a:t>
            </a:r>
            <a:r>
              <a:rPr sz="2400" spc="-8" dirty="0" err="1" smtClean="0">
                <a:latin typeface="Arial"/>
                <a:cs typeface="Arial"/>
              </a:rPr>
              <a:t>f</a:t>
            </a:r>
            <a:r>
              <a:rPr sz="2400" spc="-4" dirty="0" err="1" smtClean="0">
                <a:latin typeface="Arial"/>
                <a:cs typeface="Arial"/>
              </a:rPr>
              <a:t>ü</a:t>
            </a:r>
            <a:r>
              <a:rPr sz="2400" dirty="0" err="1" smtClean="0">
                <a:latin typeface="Arial"/>
                <a:cs typeface="Arial"/>
              </a:rPr>
              <a:t>r</a:t>
            </a:r>
            <a:r>
              <a:rPr lang="de-DE" sz="2400" dirty="0">
                <a:latin typeface="Arial"/>
                <a:cs typeface="Arial"/>
              </a:rPr>
              <a:t> </a:t>
            </a:r>
            <a:r>
              <a:rPr sz="2400" spc="-4" dirty="0" err="1" smtClean="0">
                <a:latin typeface="Arial"/>
                <a:cs typeface="Arial"/>
              </a:rPr>
              <a:t>je</a:t>
            </a:r>
            <a:r>
              <a:rPr sz="2400" spc="-11" dirty="0" err="1" smtClean="0">
                <a:latin typeface="Arial"/>
                <a:cs typeface="Arial"/>
              </a:rPr>
              <a:t>d</a:t>
            </a:r>
            <a:r>
              <a:rPr sz="2400" spc="-4" dirty="0" err="1" smtClean="0">
                <a:latin typeface="Arial"/>
                <a:cs typeface="Arial"/>
              </a:rPr>
              <a:t>en</a:t>
            </a:r>
            <a:r>
              <a:rPr sz="2400" spc="-4" dirty="0" smtClean="0">
                <a:latin typeface="Times New Roman"/>
                <a:cs typeface="Times New Roman"/>
              </a:rPr>
              <a:t> </a:t>
            </a:r>
            <a:r>
              <a:rPr sz="2400" spc="-4" dirty="0">
                <a:latin typeface="Arial"/>
                <a:cs typeface="Arial"/>
              </a:rPr>
              <a:t>ei</a:t>
            </a:r>
            <a:r>
              <a:rPr sz="2400" spc="-11" dirty="0">
                <a:latin typeface="Arial"/>
                <a:cs typeface="Arial"/>
              </a:rPr>
              <a:t>n</a:t>
            </a:r>
            <a:r>
              <a:rPr sz="2400" dirty="0">
                <a:latin typeface="Arial"/>
                <a:cs typeface="Arial"/>
              </a:rPr>
              <a:t>seh</a:t>
            </a:r>
            <a:r>
              <a:rPr sz="2400" spc="-11" dirty="0">
                <a:latin typeface="Arial"/>
                <a:cs typeface="Arial"/>
              </a:rPr>
              <a:t>b</a:t>
            </a:r>
            <a:r>
              <a:rPr sz="2400" spc="-4" dirty="0">
                <a:latin typeface="Arial"/>
                <a:cs typeface="Arial"/>
              </a:rPr>
              <a:t>a</a:t>
            </a:r>
            <a:r>
              <a:rPr sz="2400" dirty="0">
                <a:latin typeface="Arial"/>
                <a:cs typeface="Arial"/>
              </a:rPr>
              <a:t>r</a:t>
            </a:r>
            <a:r>
              <a:rPr sz="2400" spc="53" dirty="0">
                <a:latin typeface="Times New Roman"/>
                <a:cs typeface="Times New Roman"/>
              </a:rPr>
              <a:t> </a:t>
            </a:r>
            <a:r>
              <a:rPr sz="2400" dirty="0">
                <a:latin typeface="Arial"/>
                <a:cs typeface="Arial"/>
              </a:rPr>
              <a:t>sein</a:t>
            </a:r>
          </a:p>
          <a:p>
            <a:pPr marL="342900" indent="-342900">
              <a:spcBef>
                <a:spcPts val="40"/>
              </a:spcBef>
              <a:buFont typeface="Arial" panose="020B0604020202020204" pitchFamily="34" charset="0"/>
              <a:buChar char="•"/>
            </a:pPr>
            <a:endParaRPr sz="1875" dirty="0">
              <a:latin typeface="Times New Roman"/>
              <a:cs typeface="Times New Roman"/>
            </a:endParaRPr>
          </a:p>
          <a:p>
            <a:pPr marL="352425" indent="-342900">
              <a:buFont typeface="Arial" panose="020B0604020202020204" pitchFamily="34" charset="0"/>
              <a:buChar char="•"/>
            </a:pPr>
            <a:r>
              <a:rPr sz="2400" dirty="0" err="1" smtClean="0">
                <a:latin typeface="Arial"/>
                <a:cs typeface="Arial"/>
              </a:rPr>
              <a:t>Be</a:t>
            </a:r>
            <a:r>
              <a:rPr sz="2400" spc="-11" dirty="0" err="1" smtClean="0">
                <a:latin typeface="Arial"/>
                <a:cs typeface="Arial"/>
              </a:rPr>
              <a:t>i</a:t>
            </a:r>
            <a:r>
              <a:rPr sz="2400" dirty="0" err="1" smtClean="0">
                <a:latin typeface="Arial"/>
                <a:cs typeface="Arial"/>
              </a:rPr>
              <a:t>spie</a:t>
            </a:r>
            <a:r>
              <a:rPr sz="2400" spc="-11" dirty="0" err="1" smtClean="0">
                <a:latin typeface="Arial"/>
                <a:cs typeface="Arial"/>
              </a:rPr>
              <a:t>l</a:t>
            </a:r>
            <a:r>
              <a:rPr sz="2400" spc="-4" dirty="0" err="1" smtClean="0">
                <a:latin typeface="Arial"/>
                <a:cs typeface="Arial"/>
              </a:rPr>
              <a:t>e</a:t>
            </a:r>
            <a:r>
              <a:rPr sz="2400" spc="-4" dirty="0">
                <a:latin typeface="Arial"/>
                <a:cs typeface="Arial"/>
              </a:rPr>
              <a:t>:</a:t>
            </a:r>
            <a:endParaRPr sz="2400" dirty="0">
              <a:latin typeface="Arial"/>
              <a:cs typeface="Arial"/>
            </a:endParaRPr>
          </a:p>
          <a:p>
            <a:pPr marL="1112520" indent="-342900">
              <a:spcBef>
                <a:spcPts val="1309"/>
              </a:spcBef>
              <a:buFont typeface="Arial" panose="020B0604020202020204" pitchFamily="34" charset="0"/>
              <a:buChar char="•"/>
            </a:pPr>
            <a:r>
              <a:rPr sz="2100" spc="-11" dirty="0" smtClean="0">
                <a:latin typeface="Arial"/>
                <a:cs typeface="Arial"/>
              </a:rPr>
              <a:t>„</a:t>
            </a:r>
            <a:r>
              <a:rPr sz="2100" spc="-11" dirty="0">
                <a:latin typeface="Arial"/>
                <a:cs typeface="Arial"/>
              </a:rPr>
              <a:t>De</a:t>
            </a:r>
            <a:r>
              <a:rPr sz="2100" spc="-4" dirty="0">
                <a:latin typeface="Arial"/>
                <a:cs typeface="Arial"/>
              </a:rPr>
              <a:t>f</a:t>
            </a:r>
            <a:r>
              <a:rPr sz="2100" spc="-8" dirty="0">
                <a:latin typeface="Arial"/>
                <a:cs typeface="Arial"/>
              </a:rPr>
              <a:t>i</a:t>
            </a:r>
            <a:r>
              <a:rPr sz="2100" spc="-11" dirty="0">
                <a:latin typeface="Arial"/>
                <a:cs typeface="Arial"/>
              </a:rPr>
              <a:t>n</a:t>
            </a:r>
            <a:r>
              <a:rPr sz="2100" spc="-8" dirty="0">
                <a:latin typeface="Arial"/>
                <a:cs typeface="Arial"/>
              </a:rPr>
              <a:t>it</a:t>
            </a:r>
            <a:r>
              <a:rPr sz="2100" spc="-4" dirty="0">
                <a:latin typeface="Arial"/>
                <a:cs typeface="Arial"/>
              </a:rPr>
              <a:t>i</a:t>
            </a:r>
            <a:r>
              <a:rPr sz="2100" spc="-15" dirty="0">
                <a:latin typeface="Arial"/>
                <a:cs typeface="Arial"/>
              </a:rPr>
              <a:t>on</a:t>
            </a:r>
            <a:r>
              <a:rPr sz="2100" spc="11" dirty="0">
                <a:latin typeface="Arial"/>
                <a:cs typeface="Arial"/>
              </a:rPr>
              <a:t> </a:t>
            </a:r>
            <a:r>
              <a:rPr sz="2100" spc="-11" dirty="0">
                <a:latin typeface="Arial"/>
                <a:cs typeface="Arial"/>
              </a:rPr>
              <a:t>of</a:t>
            </a:r>
            <a:r>
              <a:rPr sz="2100" spc="-4" dirty="0">
                <a:latin typeface="Arial"/>
                <a:cs typeface="Arial"/>
              </a:rPr>
              <a:t> </a:t>
            </a:r>
            <a:r>
              <a:rPr sz="2100" spc="-15" dirty="0">
                <a:latin typeface="Arial"/>
                <a:cs typeface="Arial"/>
              </a:rPr>
              <a:t>Don</a:t>
            </a:r>
            <a:r>
              <a:rPr sz="2100" spc="-11" dirty="0">
                <a:latin typeface="Arial"/>
                <a:cs typeface="Arial"/>
              </a:rPr>
              <a:t>e</a:t>
            </a:r>
            <a:r>
              <a:rPr sz="2100" spc="-8" dirty="0">
                <a:latin typeface="Arial"/>
                <a:cs typeface="Arial"/>
              </a:rPr>
              <a:t>“</a:t>
            </a:r>
            <a:r>
              <a:rPr sz="2100" spc="11" dirty="0">
                <a:latin typeface="Arial"/>
                <a:cs typeface="Arial"/>
              </a:rPr>
              <a:t> </a:t>
            </a:r>
            <a:r>
              <a:rPr sz="2100" spc="-8" dirty="0">
                <a:latin typeface="Arial"/>
                <a:cs typeface="Arial"/>
              </a:rPr>
              <a:t>(</a:t>
            </a:r>
            <a:r>
              <a:rPr sz="2100" spc="-11" dirty="0">
                <a:latin typeface="Arial"/>
                <a:cs typeface="Arial"/>
              </a:rPr>
              <a:t>ä</a:t>
            </a:r>
            <a:r>
              <a:rPr sz="2100" spc="-15" dirty="0">
                <a:latin typeface="Arial"/>
                <a:cs typeface="Arial"/>
              </a:rPr>
              <a:t>h</a:t>
            </a:r>
            <a:r>
              <a:rPr sz="2100" spc="-11" dirty="0">
                <a:latin typeface="Arial"/>
                <a:cs typeface="Arial"/>
              </a:rPr>
              <a:t>n</a:t>
            </a:r>
            <a:r>
              <a:rPr sz="2100" spc="-8" dirty="0">
                <a:latin typeface="Arial"/>
                <a:cs typeface="Arial"/>
              </a:rPr>
              <a:t>lic</a:t>
            </a:r>
            <a:r>
              <a:rPr sz="2100" spc="-15" dirty="0">
                <a:latin typeface="Arial"/>
                <a:cs typeface="Arial"/>
              </a:rPr>
              <a:t>h</a:t>
            </a:r>
            <a:r>
              <a:rPr sz="2100" spc="30" dirty="0">
                <a:latin typeface="Arial"/>
                <a:cs typeface="Arial"/>
              </a:rPr>
              <a:t> </a:t>
            </a:r>
            <a:r>
              <a:rPr sz="2100" spc="-11" dirty="0">
                <a:latin typeface="Arial"/>
                <a:cs typeface="Arial"/>
              </a:rPr>
              <a:t>Scru</a:t>
            </a:r>
            <a:r>
              <a:rPr sz="2100" spc="-15" dirty="0">
                <a:latin typeface="Arial"/>
                <a:cs typeface="Arial"/>
              </a:rPr>
              <a:t>m)</a:t>
            </a:r>
            <a:endParaRPr sz="2100" dirty="0">
              <a:latin typeface="Arial"/>
              <a:cs typeface="Arial"/>
            </a:endParaRPr>
          </a:p>
          <a:p>
            <a:pPr marL="1112520" indent="-342900">
              <a:spcBef>
                <a:spcPts val="746"/>
              </a:spcBef>
              <a:buFont typeface="Arial" panose="020B0604020202020204" pitchFamily="34" charset="0"/>
              <a:buChar char="•"/>
            </a:pPr>
            <a:r>
              <a:rPr sz="2100" spc="-105" dirty="0" smtClean="0">
                <a:latin typeface="Arial"/>
                <a:cs typeface="Arial"/>
              </a:rPr>
              <a:t>W</a:t>
            </a:r>
            <a:r>
              <a:rPr sz="2100" spc="-19" dirty="0" smtClean="0">
                <a:latin typeface="Arial"/>
                <a:cs typeface="Arial"/>
              </a:rPr>
              <a:t>a</a:t>
            </a:r>
            <a:r>
              <a:rPr sz="2100" spc="-11" dirty="0" smtClean="0">
                <a:latin typeface="Arial"/>
                <a:cs typeface="Arial"/>
              </a:rPr>
              <a:t>s</a:t>
            </a:r>
            <a:r>
              <a:rPr sz="2100" spc="56" dirty="0" smtClean="0">
                <a:latin typeface="Times New Roman"/>
                <a:cs typeface="Times New Roman"/>
              </a:rPr>
              <a:t> </a:t>
            </a:r>
            <a:r>
              <a:rPr sz="2100" spc="-19" dirty="0">
                <a:latin typeface="Arial"/>
                <a:cs typeface="Arial"/>
              </a:rPr>
              <a:t>g</a:t>
            </a:r>
            <a:r>
              <a:rPr sz="2100" spc="-11" dirty="0">
                <a:latin typeface="Arial"/>
                <a:cs typeface="Arial"/>
              </a:rPr>
              <a:t>e</a:t>
            </a:r>
            <a:r>
              <a:rPr sz="2100" spc="-19" dirty="0">
                <a:latin typeface="Arial"/>
                <a:cs typeface="Arial"/>
              </a:rPr>
              <a:t>n</a:t>
            </a:r>
            <a:r>
              <a:rPr sz="2100" spc="-11" dirty="0">
                <a:latin typeface="Arial"/>
                <a:cs typeface="Arial"/>
              </a:rPr>
              <a:t>a</a:t>
            </a:r>
            <a:r>
              <a:rPr sz="2100" spc="-15" dirty="0">
                <a:latin typeface="Arial"/>
                <a:cs typeface="Arial"/>
              </a:rPr>
              <a:t>u</a:t>
            </a:r>
            <a:r>
              <a:rPr sz="2100" spc="68" dirty="0">
                <a:latin typeface="Times New Roman"/>
                <a:cs typeface="Times New Roman"/>
              </a:rPr>
              <a:t> </a:t>
            </a:r>
            <a:r>
              <a:rPr sz="2100" spc="-19" dirty="0">
                <a:latin typeface="Arial"/>
                <a:cs typeface="Arial"/>
              </a:rPr>
              <a:t>b</a:t>
            </a:r>
            <a:r>
              <a:rPr sz="2100" spc="-11" dirty="0">
                <a:latin typeface="Arial"/>
                <a:cs typeface="Arial"/>
              </a:rPr>
              <a:t>e</a:t>
            </a:r>
            <a:r>
              <a:rPr sz="2100" spc="-19" dirty="0">
                <a:latin typeface="Arial"/>
                <a:cs typeface="Arial"/>
              </a:rPr>
              <a:t>d</a:t>
            </a:r>
            <a:r>
              <a:rPr sz="2100" spc="-11" dirty="0">
                <a:latin typeface="Arial"/>
                <a:cs typeface="Arial"/>
              </a:rPr>
              <a:t>e</a:t>
            </a:r>
            <a:r>
              <a:rPr sz="2100" spc="-15" dirty="0">
                <a:latin typeface="Arial"/>
                <a:cs typeface="Arial"/>
              </a:rPr>
              <a:t>ut</a:t>
            </a:r>
            <a:r>
              <a:rPr sz="2100" spc="-8" dirty="0">
                <a:latin typeface="Arial"/>
                <a:cs typeface="Arial"/>
              </a:rPr>
              <a:t>e</a:t>
            </a:r>
            <a:r>
              <a:rPr sz="2100" spc="-15" dirty="0">
                <a:latin typeface="Arial"/>
                <a:cs typeface="Arial"/>
              </a:rPr>
              <a:t>n</a:t>
            </a:r>
            <a:r>
              <a:rPr sz="2100" spc="68" dirty="0">
                <a:latin typeface="Times New Roman"/>
                <a:cs typeface="Times New Roman"/>
              </a:rPr>
              <a:t> </a:t>
            </a:r>
            <a:r>
              <a:rPr sz="2100" spc="-19" dirty="0">
                <a:latin typeface="Arial"/>
                <a:cs typeface="Arial"/>
              </a:rPr>
              <a:t>d</a:t>
            </a:r>
            <a:r>
              <a:rPr sz="2100" spc="-4" dirty="0">
                <a:latin typeface="Arial"/>
                <a:cs typeface="Arial"/>
              </a:rPr>
              <a:t>i</a:t>
            </a:r>
            <a:r>
              <a:rPr sz="2100" spc="-15" dirty="0">
                <a:latin typeface="Arial"/>
                <a:cs typeface="Arial"/>
              </a:rPr>
              <a:t>e</a:t>
            </a:r>
            <a:r>
              <a:rPr sz="2100" spc="56" dirty="0">
                <a:latin typeface="Times New Roman"/>
                <a:cs typeface="Times New Roman"/>
              </a:rPr>
              <a:t> </a:t>
            </a:r>
            <a:r>
              <a:rPr sz="2100" spc="-8" dirty="0">
                <a:latin typeface="Arial"/>
                <a:cs typeface="Arial"/>
              </a:rPr>
              <a:t>e</a:t>
            </a:r>
            <a:r>
              <a:rPr sz="2100" spc="-11" dirty="0">
                <a:latin typeface="Arial"/>
                <a:cs typeface="Arial"/>
              </a:rPr>
              <a:t>inzeln</a:t>
            </a:r>
            <a:r>
              <a:rPr sz="2100" spc="-19" dirty="0">
                <a:latin typeface="Arial"/>
                <a:cs typeface="Arial"/>
              </a:rPr>
              <a:t>e</a:t>
            </a:r>
            <a:r>
              <a:rPr sz="2100" spc="-15" dirty="0">
                <a:latin typeface="Arial"/>
                <a:cs typeface="Arial"/>
              </a:rPr>
              <a:t>n</a:t>
            </a:r>
            <a:r>
              <a:rPr sz="2100" spc="64" dirty="0">
                <a:latin typeface="Times New Roman"/>
                <a:cs typeface="Times New Roman"/>
              </a:rPr>
              <a:t> </a:t>
            </a:r>
            <a:r>
              <a:rPr sz="2100" spc="-15" dirty="0">
                <a:latin typeface="Arial"/>
                <a:cs typeface="Arial"/>
              </a:rPr>
              <a:t>Spa</a:t>
            </a:r>
            <a:r>
              <a:rPr sz="2100" spc="-11" dirty="0">
                <a:latin typeface="Arial"/>
                <a:cs typeface="Arial"/>
              </a:rPr>
              <a:t>lte</a:t>
            </a:r>
            <a:r>
              <a:rPr sz="2100" spc="-19" dirty="0">
                <a:latin typeface="Arial"/>
                <a:cs typeface="Arial"/>
              </a:rPr>
              <a:t>n?</a:t>
            </a:r>
            <a:endParaRPr sz="2100" dirty="0">
              <a:latin typeface="Arial"/>
              <a:cs typeface="Arial"/>
            </a:endParaRPr>
          </a:p>
        </p:txBody>
      </p:sp>
    </p:spTree>
    <p:extLst>
      <p:ext uri="{BB962C8B-B14F-4D97-AF65-F5344CB8AC3E}">
        <p14:creationId xmlns:p14="http://schemas.microsoft.com/office/powerpoint/2010/main" val="264229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82550"/>
            <a:ext cx="8230108" cy="1113510"/>
          </a:xfrm>
          <a:prstGeom prst="rect">
            <a:avLst/>
          </a:prstGeom>
        </p:spPr>
        <p:txBody>
          <a:bodyPr vert="horz" wrap="square" lIns="0" tIns="0" rIns="0" bIns="0" rtlCol="0">
            <a:spAutoFit/>
          </a:bodyPr>
          <a:lstStyle/>
          <a:p>
            <a:pPr marL="12700" algn="ctr">
              <a:lnSpc>
                <a:spcPct val="100000"/>
              </a:lnSpc>
            </a:pPr>
            <a:r>
              <a:rPr sz="1800" b="1" dirty="0" smtClean="0">
                <a:latin typeface="Arial"/>
                <a:cs typeface="Arial"/>
              </a:rPr>
              <a:t>e</a:t>
            </a:r>
            <a:r>
              <a:rPr sz="1800" b="1" spc="-305" dirty="0" smtClean="0">
                <a:latin typeface="Arial"/>
                <a:cs typeface="Arial"/>
              </a:rPr>
              <a:t> </a:t>
            </a:r>
            <a:r>
              <a:rPr sz="1800" b="1" dirty="0">
                <a:latin typeface="Arial"/>
                <a:cs typeface="Arial"/>
              </a:rPr>
              <a:t>X</a:t>
            </a:r>
            <a:r>
              <a:rPr sz="1800" b="1" spc="-325" dirty="0">
                <a:latin typeface="Arial"/>
                <a:cs typeface="Arial"/>
              </a:rPr>
              <a:t> </a:t>
            </a:r>
            <a:r>
              <a:rPr sz="1800" b="1" dirty="0">
                <a:latin typeface="Arial"/>
                <a:cs typeface="Arial"/>
              </a:rPr>
              <a:t>t</a:t>
            </a:r>
            <a:r>
              <a:rPr sz="1800" b="1" spc="-285" dirty="0">
                <a:latin typeface="Arial"/>
                <a:cs typeface="Arial"/>
              </a:rPr>
              <a:t> </a:t>
            </a:r>
            <a:r>
              <a:rPr sz="1800" b="1" dirty="0">
                <a:latin typeface="Arial"/>
                <a:cs typeface="Arial"/>
              </a:rPr>
              <a:t>r</a:t>
            </a:r>
            <a:r>
              <a:rPr sz="1800" b="1" spc="-305" dirty="0">
                <a:latin typeface="Arial"/>
                <a:cs typeface="Arial"/>
              </a:rPr>
              <a:t> </a:t>
            </a:r>
            <a:r>
              <a:rPr sz="1800" b="1" dirty="0">
                <a:latin typeface="Arial"/>
                <a:cs typeface="Arial"/>
              </a:rPr>
              <a:t>e</a:t>
            </a:r>
            <a:r>
              <a:rPr sz="1800" b="1" spc="-315" dirty="0">
                <a:latin typeface="Arial"/>
                <a:cs typeface="Arial"/>
              </a:rPr>
              <a:t> </a:t>
            </a:r>
            <a:r>
              <a:rPr sz="1800" b="1" dirty="0">
                <a:latin typeface="Arial"/>
                <a:cs typeface="Arial"/>
              </a:rPr>
              <a:t>m</a:t>
            </a:r>
            <a:r>
              <a:rPr sz="1800" b="1" spc="-195" dirty="0">
                <a:latin typeface="Arial"/>
                <a:cs typeface="Arial"/>
              </a:rPr>
              <a:t> </a:t>
            </a:r>
            <a:r>
              <a:rPr sz="1800" b="1" dirty="0">
                <a:latin typeface="Arial"/>
                <a:cs typeface="Arial"/>
              </a:rPr>
              <a:t>e </a:t>
            </a:r>
            <a:r>
              <a:rPr sz="1800" b="1" spc="-190" dirty="0">
                <a:latin typeface="Arial"/>
                <a:cs typeface="Arial"/>
              </a:rPr>
              <a:t> </a:t>
            </a:r>
            <a:r>
              <a:rPr sz="1800" b="1" spc="114" dirty="0">
                <a:latin typeface="Arial"/>
                <a:cs typeface="Arial"/>
              </a:rPr>
              <a:t>P</a:t>
            </a:r>
            <a:r>
              <a:rPr sz="1800" b="1" dirty="0">
                <a:latin typeface="Arial"/>
                <a:cs typeface="Arial"/>
              </a:rPr>
              <a:t>r</a:t>
            </a:r>
            <a:r>
              <a:rPr sz="1800" b="1" spc="-315" dirty="0">
                <a:latin typeface="Arial"/>
                <a:cs typeface="Arial"/>
              </a:rPr>
              <a:t> </a:t>
            </a:r>
            <a:r>
              <a:rPr sz="1800" b="1" spc="135" dirty="0">
                <a:latin typeface="Arial"/>
                <a:cs typeface="Arial"/>
              </a:rPr>
              <a:t>o</a:t>
            </a:r>
            <a:r>
              <a:rPr sz="1800" b="1" dirty="0">
                <a:latin typeface="Arial"/>
                <a:cs typeface="Arial"/>
              </a:rPr>
              <a:t>g</a:t>
            </a:r>
            <a:r>
              <a:rPr sz="1800" b="1" spc="-345" dirty="0">
                <a:latin typeface="Arial"/>
                <a:cs typeface="Arial"/>
              </a:rPr>
              <a:t> </a:t>
            </a:r>
            <a:r>
              <a:rPr sz="1800" b="1" dirty="0">
                <a:latin typeface="Arial"/>
                <a:cs typeface="Arial"/>
              </a:rPr>
              <a:t>r</a:t>
            </a:r>
            <a:r>
              <a:rPr sz="1800" b="1" spc="-305" dirty="0">
                <a:latin typeface="Arial"/>
                <a:cs typeface="Arial"/>
              </a:rPr>
              <a:t> </a:t>
            </a:r>
            <a:r>
              <a:rPr sz="1800" b="1" dirty="0">
                <a:latin typeface="Arial"/>
                <a:cs typeface="Arial"/>
              </a:rPr>
              <a:t>a</a:t>
            </a:r>
            <a:r>
              <a:rPr sz="1800" b="1" spc="-305" dirty="0">
                <a:latin typeface="Arial"/>
                <a:cs typeface="Arial"/>
              </a:rPr>
              <a:t> </a:t>
            </a:r>
            <a:r>
              <a:rPr sz="1800" b="1" dirty="0">
                <a:latin typeface="Arial"/>
                <a:cs typeface="Arial"/>
              </a:rPr>
              <a:t>m</a:t>
            </a:r>
            <a:r>
              <a:rPr sz="1800" b="1" spc="-195" dirty="0">
                <a:latin typeface="Arial"/>
                <a:cs typeface="Arial"/>
              </a:rPr>
              <a:t> </a:t>
            </a:r>
            <a:r>
              <a:rPr sz="1800" b="1" dirty="0">
                <a:latin typeface="Arial"/>
                <a:cs typeface="Arial"/>
              </a:rPr>
              <a:t>m</a:t>
            </a:r>
            <a:r>
              <a:rPr sz="1800" b="1" spc="-195" dirty="0">
                <a:latin typeface="Arial"/>
                <a:cs typeface="Arial"/>
              </a:rPr>
              <a:t> </a:t>
            </a:r>
            <a:r>
              <a:rPr sz="1800" b="1" spc="110" dirty="0">
                <a:latin typeface="Arial"/>
                <a:cs typeface="Arial"/>
              </a:rPr>
              <a:t>i</a:t>
            </a:r>
            <a:r>
              <a:rPr sz="1800" b="1" dirty="0">
                <a:latin typeface="Arial"/>
                <a:cs typeface="Arial"/>
              </a:rPr>
              <a:t>n</a:t>
            </a:r>
            <a:r>
              <a:rPr sz="1800" b="1" spc="-320" dirty="0">
                <a:latin typeface="Arial"/>
                <a:cs typeface="Arial"/>
              </a:rPr>
              <a:t> </a:t>
            </a:r>
            <a:r>
              <a:rPr sz="1800" b="1" dirty="0">
                <a:latin typeface="Arial"/>
                <a:cs typeface="Arial"/>
              </a:rPr>
              <a:t>g </a:t>
            </a:r>
            <a:r>
              <a:rPr sz="1800" b="1" spc="-245" dirty="0">
                <a:latin typeface="Arial"/>
                <a:cs typeface="Arial"/>
              </a:rPr>
              <a:t> </a:t>
            </a:r>
            <a:r>
              <a:rPr sz="1800" b="1" dirty="0">
                <a:latin typeface="Arial"/>
                <a:cs typeface="Arial"/>
              </a:rPr>
              <a:t>(</a:t>
            </a:r>
            <a:r>
              <a:rPr sz="1800" b="1" spc="-120" dirty="0">
                <a:latin typeface="Arial"/>
                <a:cs typeface="Arial"/>
              </a:rPr>
              <a:t> </a:t>
            </a:r>
            <a:r>
              <a:rPr sz="1800" b="1" dirty="0">
                <a:latin typeface="Arial"/>
                <a:cs typeface="Arial"/>
              </a:rPr>
              <a:t>X</a:t>
            </a:r>
            <a:r>
              <a:rPr sz="1800" b="1" spc="-325" dirty="0">
                <a:latin typeface="Arial"/>
                <a:cs typeface="Arial"/>
              </a:rPr>
              <a:t> </a:t>
            </a:r>
            <a:r>
              <a:rPr sz="1800" b="1" spc="114" dirty="0">
                <a:latin typeface="Arial"/>
                <a:cs typeface="Arial"/>
              </a:rPr>
              <a:t>P</a:t>
            </a:r>
            <a:r>
              <a:rPr sz="1800" b="1" dirty="0" smtClean="0">
                <a:latin typeface="Arial"/>
                <a:cs typeface="Arial"/>
              </a:rPr>
              <a:t>)</a:t>
            </a:r>
            <a:endParaRPr lang="de-DE" sz="1800" b="1" dirty="0" smtClean="0">
              <a:latin typeface="Arial"/>
              <a:cs typeface="Arial"/>
            </a:endParaRPr>
          </a:p>
          <a:p>
            <a:pPr marL="304800" indent="-292100">
              <a:lnSpc>
                <a:spcPct val="100000"/>
              </a:lnSpc>
              <a:buFont typeface="Arial"/>
              <a:buChar char="–"/>
              <a:tabLst>
                <a:tab pos="267335" algn="l"/>
              </a:tabLst>
            </a:pPr>
            <a:r>
              <a:rPr sz="1800" spc="-10" dirty="0" err="1" smtClean="0">
                <a:latin typeface="Arial"/>
                <a:cs typeface="Arial"/>
              </a:rPr>
              <a:t>Le</a:t>
            </a:r>
            <a:r>
              <a:rPr sz="1800" spc="-5" dirty="0" err="1" smtClean="0">
                <a:latin typeface="Arial"/>
                <a:cs typeface="Arial"/>
              </a:rPr>
              <a:t>i</a:t>
            </a:r>
            <a:r>
              <a:rPr sz="1800" dirty="0" err="1" smtClean="0">
                <a:latin typeface="Arial"/>
                <a:cs typeface="Arial"/>
              </a:rPr>
              <a:t>c</a:t>
            </a:r>
            <a:r>
              <a:rPr sz="1800" spc="-10" dirty="0" err="1" smtClean="0">
                <a:latin typeface="Arial"/>
                <a:cs typeface="Arial"/>
              </a:rPr>
              <a:t>h</a:t>
            </a:r>
            <a:r>
              <a:rPr sz="1800" spc="15" dirty="0" err="1" smtClean="0">
                <a:latin typeface="Arial"/>
                <a:cs typeface="Arial"/>
              </a:rPr>
              <a:t>t</a:t>
            </a:r>
            <a:r>
              <a:rPr sz="1800" spc="-10" dirty="0" err="1" smtClean="0">
                <a:latin typeface="Arial"/>
                <a:cs typeface="Arial"/>
              </a:rPr>
              <a:t>g</a:t>
            </a:r>
            <a:r>
              <a:rPr sz="1800" spc="15" dirty="0" err="1" smtClean="0">
                <a:latin typeface="Arial"/>
                <a:cs typeface="Arial"/>
              </a:rPr>
              <a:t>e</a:t>
            </a:r>
            <a:r>
              <a:rPr sz="1800" spc="-30" dirty="0" err="1" smtClean="0">
                <a:latin typeface="Arial"/>
                <a:cs typeface="Arial"/>
              </a:rPr>
              <a:t>w</a:t>
            </a:r>
            <a:r>
              <a:rPr sz="1800" spc="5" dirty="0" err="1" smtClean="0">
                <a:latin typeface="Arial"/>
                <a:cs typeface="Arial"/>
              </a:rPr>
              <a:t>i</a:t>
            </a:r>
            <a:r>
              <a:rPr sz="1800" spc="10" dirty="0" err="1" smtClean="0">
                <a:latin typeface="Arial"/>
                <a:cs typeface="Arial"/>
              </a:rPr>
              <a:t>c</a:t>
            </a:r>
            <a:r>
              <a:rPr sz="1800" spc="-10" dirty="0" err="1" smtClean="0">
                <a:latin typeface="Arial"/>
                <a:cs typeface="Arial"/>
              </a:rPr>
              <a:t>h</a:t>
            </a:r>
            <a:r>
              <a:rPr sz="1800" dirty="0" err="1" smtClean="0">
                <a:latin typeface="Arial"/>
                <a:cs typeface="Arial"/>
              </a:rPr>
              <a:t>t</a:t>
            </a:r>
            <a:r>
              <a:rPr sz="1800" spc="-5" dirty="0" err="1" smtClean="0">
                <a:latin typeface="Arial"/>
                <a:cs typeface="Arial"/>
              </a:rPr>
              <a:t>i</a:t>
            </a:r>
            <a:r>
              <a:rPr sz="1800" spc="-10" dirty="0" err="1" smtClean="0">
                <a:latin typeface="Arial"/>
                <a:cs typeface="Arial"/>
              </a:rPr>
              <a:t>ge</a:t>
            </a:r>
            <a:r>
              <a:rPr sz="1800" dirty="0" err="1" smtClean="0">
                <a:latin typeface="Arial"/>
                <a:cs typeface="Arial"/>
              </a:rPr>
              <a:t>s</a:t>
            </a:r>
            <a:r>
              <a:rPr sz="1800" dirty="0" smtClean="0">
                <a:latin typeface="Arial"/>
                <a:cs typeface="Arial"/>
              </a:rPr>
              <a:t> </a:t>
            </a:r>
            <a:r>
              <a:rPr sz="1800" dirty="0" err="1" smtClean="0">
                <a:latin typeface="Arial"/>
                <a:cs typeface="Arial"/>
              </a:rPr>
              <a:t>V</a:t>
            </a:r>
            <a:r>
              <a:rPr sz="1800" spc="-10" dirty="0" err="1" smtClean="0">
                <a:latin typeface="Arial"/>
                <a:cs typeface="Arial"/>
              </a:rPr>
              <a:t>o</a:t>
            </a:r>
            <a:r>
              <a:rPr sz="1800" spc="10" dirty="0" err="1" smtClean="0">
                <a:latin typeface="Arial"/>
                <a:cs typeface="Arial"/>
              </a:rPr>
              <a:t>r</a:t>
            </a:r>
            <a:r>
              <a:rPr sz="1800" spc="-10" dirty="0" err="1" smtClean="0">
                <a:latin typeface="Arial"/>
                <a:cs typeface="Arial"/>
              </a:rPr>
              <a:t>g</a:t>
            </a:r>
            <a:r>
              <a:rPr sz="1800" spc="5" dirty="0" err="1" smtClean="0">
                <a:latin typeface="Arial"/>
                <a:cs typeface="Arial"/>
              </a:rPr>
              <a:t>e</a:t>
            </a:r>
            <a:r>
              <a:rPr sz="1800" spc="-10" dirty="0" err="1" smtClean="0">
                <a:latin typeface="Arial"/>
                <a:cs typeface="Arial"/>
              </a:rPr>
              <a:t>he</a:t>
            </a:r>
            <a:r>
              <a:rPr sz="1800" spc="5" dirty="0" err="1" smtClean="0">
                <a:latin typeface="Arial"/>
                <a:cs typeface="Arial"/>
              </a:rPr>
              <a:t>n</a:t>
            </a:r>
            <a:r>
              <a:rPr sz="1800" dirty="0" err="1" smtClean="0">
                <a:latin typeface="Arial"/>
                <a:cs typeface="Arial"/>
              </a:rPr>
              <a:t>sm</a:t>
            </a:r>
            <a:r>
              <a:rPr sz="1800" spc="-10" dirty="0" err="1" smtClean="0">
                <a:latin typeface="Arial"/>
                <a:cs typeface="Arial"/>
              </a:rPr>
              <a:t>od</a:t>
            </a:r>
            <a:r>
              <a:rPr sz="1800" spc="5" dirty="0" err="1" smtClean="0">
                <a:latin typeface="Arial"/>
                <a:cs typeface="Arial"/>
              </a:rPr>
              <a:t>e</a:t>
            </a:r>
            <a:r>
              <a:rPr sz="1800" spc="-5" dirty="0" err="1" smtClean="0">
                <a:latin typeface="Arial"/>
                <a:cs typeface="Arial"/>
              </a:rPr>
              <a:t>l</a:t>
            </a:r>
            <a:r>
              <a:rPr sz="1800" dirty="0" err="1" smtClean="0">
                <a:latin typeface="Arial"/>
                <a:cs typeface="Arial"/>
              </a:rPr>
              <a:t>l</a:t>
            </a:r>
            <a:endParaRPr lang="de-DE" dirty="0">
              <a:latin typeface="Arial"/>
              <a:cs typeface="Arial"/>
            </a:endParaRPr>
          </a:p>
          <a:p>
            <a:pPr marL="304800" indent="-292100">
              <a:lnSpc>
                <a:spcPct val="100000"/>
              </a:lnSpc>
              <a:buFont typeface="Arial"/>
              <a:buChar char="–"/>
              <a:tabLst>
                <a:tab pos="267335" algn="l"/>
              </a:tabLst>
            </a:pPr>
            <a:r>
              <a:rPr sz="1800" spc="5" dirty="0" err="1" smtClean="0">
                <a:latin typeface="Arial"/>
                <a:cs typeface="Arial"/>
              </a:rPr>
              <a:t>W</a:t>
            </a:r>
            <a:r>
              <a:rPr sz="1800" spc="-10" dirty="0" err="1" smtClean="0">
                <a:latin typeface="Arial"/>
                <a:cs typeface="Arial"/>
              </a:rPr>
              <a:t>e</a:t>
            </a:r>
            <a:r>
              <a:rPr sz="1800" spc="-5" dirty="0" err="1" smtClean="0">
                <a:latin typeface="Arial"/>
                <a:cs typeface="Arial"/>
              </a:rPr>
              <a:t>i</a:t>
            </a:r>
            <a:r>
              <a:rPr sz="1800" dirty="0" err="1" smtClean="0">
                <a:latin typeface="Arial"/>
                <a:cs typeface="Arial"/>
              </a:rPr>
              <a:t>t</a:t>
            </a:r>
            <a:r>
              <a:rPr sz="1800" spc="-10" dirty="0" err="1" smtClean="0">
                <a:latin typeface="Arial"/>
                <a:cs typeface="Arial"/>
              </a:rPr>
              <a:t>e</a:t>
            </a:r>
            <a:r>
              <a:rPr sz="1800" dirty="0" err="1" smtClean="0">
                <a:latin typeface="Arial"/>
                <a:cs typeface="Arial"/>
              </a:rPr>
              <a:t>r</a:t>
            </a:r>
            <a:r>
              <a:rPr sz="1800" spc="-10" dirty="0" err="1" smtClean="0">
                <a:latin typeface="Arial"/>
                <a:cs typeface="Arial"/>
              </a:rPr>
              <a:t>en</a:t>
            </a:r>
            <a:r>
              <a:rPr sz="1800" spc="25" dirty="0" err="1" smtClean="0">
                <a:latin typeface="Arial"/>
                <a:cs typeface="Arial"/>
              </a:rPr>
              <a:t>t</a:t>
            </a:r>
            <a:r>
              <a:rPr sz="1800" spc="-30" dirty="0" err="1" smtClean="0">
                <a:latin typeface="Arial"/>
                <a:cs typeface="Arial"/>
              </a:rPr>
              <a:t>w</a:t>
            </a:r>
            <a:r>
              <a:rPr sz="1800" spc="5" dirty="0" err="1" smtClean="0">
                <a:latin typeface="Arial"/>
                <a:cs typeface="Arial"/>
              </a:rPr>
              <a:t>i</a:t>
            </a:r>
            <a:r>
              <a:rPr sz="1800" dirty="0" err="1" smtClean="0">
                <a:latin typeface="Arial"/>
                <a:cs typeface="Arial"/>
              </a:rPr>
              <a:t>ck</a:t>
            </a:r>
            <a:r>
              <a:rPr sz="1800" spc="-5" dirty="0" err="1" smtClean="0">
                <a:latin typeface="Arial"/>
                <a:cs typeface="Arial"/>
              </a:rPr>
              <a:t>l</a:t>
            </a:r>
            <a:r>
              <a:rPr sz="1800" spc="-10" dirty="0" err="1" smtClean="0">
                <a:latin typeface="Arial"/>
                <a:cs typeface="Arial"/>
              </a:rPr>
              <a:t>u</a:t>
            </a:r>
            <a:r>
              <a:rPr sz="1800" spc="5" dirty="0" err="1" smtClean="0">
                <a:latin typeface="Arial"/>
                <a:cs typeface="Arial"/>
              </a:rPr>
              <a:t>n</a:t>
            </a:r>
            <a:r>
              <a:rPr sz="1800" dirty="0" err="1" smtClean="0">
                <a:latin typeface="Arial"/>
                <a:cs typeface="Arial"/>
              </a:rPr>
              <a:t>g</a:t>
            </a:r>
            <a:r>
              <a:rPr sz="1800" spc="-5" dirty="0" smtClean="0">
                <a:latin typeface="Arial"/>
                <a:cs typeface="Arial"/>
              </a:rPr>
              <a:t> </a:t>
            </a:r>
            <a:r>
              <a:rPr sz="1800" spc="-10" dirty="0">
                <a:latin typeface="Arial"/>
                <a:cs typeface="Arial"/>
              </a:rPr>
              <a:t>de</a:t>
            </a:r>
            <a:r>
              <a:rPr sz="1800" dirty="0">
                <a:latin typeface="Arial"/>
                <a:cs typeface="Arial"/>
              </a:rPr>
              <a:t>r </a:t>
            </a:r>
            <a:r>
              <a:rPr sz="1800" spc="5" dirty="0">
                <a:latin typeface="Arial"/>
                <a:cs typeface="Arial"/>
              </a:rPr>
              <a:t>i</a:t>
            </a:r>
            <a:r>
              <a:rPr sz="1800" spc="-10" dirty="0">
                <a:latin typeface="Arial"/>
                <a:cs typeface="Arial"/>
              </a:rPr>
              <a:t>n</a:t>
            </a:r>
            <a:r>
              <a:rPr sz="1800" dirty="0">
                <a:latin typeface="Arial"/>
                <a:cs typeface="Arial"/>
              </a:rPr>
              <a:t>k</a:t>
            </a:r>
            <a:r>
              <a:rPr sz="1800" spc="10" dirty="0">
                <a:latin typeface="Arial"/>
                <a:cs typeface="Arial"/>
              </a:rPr>
              <a:t>r</a:t>
            </a:r>
            <a:r>
              <a:rPr sz="1800" spc="-10" dirty="0">
                <a:latin typeface="Arial"/>
                <a:cs typeface="Arial"/>
              </a:rPr>
              <a:t>e</a:t>
            </a:r>
            <a:r>
              <a:rPr sz="1800" dirty="0">
                <a:latin typeface="Arial"/>
                <a:cs typeface="Arial"/>
              </a:rPr>
              <a:t>m</a:t>
            </a:r>
            <a:r>
              <a:rPr sz="1800" spc="-10" dirty="0">
                <a:latin typeface="Arial"/>
                <a:cs typeface="Arial"/>
              </a:rPr>
              <a:t>en</a:t>
            </a:r>
            <a:r>
              <a:rPr sz="1800" dirty="0">
                <a:latin typeface="Arial"/>
                <a:cs typeface="Arial"/>
              </a:rPr>
              <a:t>t</a:t>
            </a:r>
            <a:r>
              <a:rPr sz="1800" spc="5" dirty="0">
                <a:latin typeface="Arial"/>
                <a:cs typeface="Arial"/>
              </a:rPr>
              <a:t>e</a:t>
            </a:r>
            <a:r>
              <a:rPr sz="1800" spc="-5" dirty="0">
                <a:latin typeface="Arial"/>
                <a:cs typeface="Arial"/>
              </a:rPr>
              <a:t>ll</a:t>
            </a:r>
            <a:r>
              <a:rPr sz="1800" spc="5"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E</a:t>
            </a:r>
            <a:r>
              <a:rPr sz="1800" spc="-10" dirty="0">
                <a:latin typeface="Arial"/>
                <a:cs typeface="Arial"/>
              </a:rPr>
              <a:t>n</a:t>
            </a:r>
            <a:r>
              <a:rPr sz="1800" spc="15" dirty="0">
                <a:latin typeface="Arial"/>
                <a:cs typeface="Arial"/>
              </a:rPr>
              <a:t>t</a:t>
            </a:r>
            <a:r>
              <a:rPr sz="1800" spc="-20" dirty="0">
                <a:latin typeface="Arial"/>
                <a:cs typeface="Arial"/>
              </a:rPr>
              <a:t>w</a:t>
            </a:r>
            <a:r>
              <a:rPr sz="1800" spc="5" dirty="0">
                <a:latin typeface="Arial"/>
                <a:cs typeface="Arial"/>
              </a:rPr>
              <a:t>i</a:t>
            </a:r>
            <a:r>
              <a:rPr sz="1800" dirty="0">
                <a:latin typeface="Arial"/>
                <a:cs typeface="Arial"/>
              </a:rPr>
              <a:t>ck</a:t>
            </a:r>
            <a:r>
              <a:rPr sz="1800" spc="-5" dirty="0">
                <a:latin typeface="Arial"/>
                <a:cs typeface="Arial"/>
              </a:rPr>
              <a:t>l</a:t>
            </a:r>
            <a:r>
              <a:rPr sz="1800" spc="5" dirty="0">
                <a:latin typeface="Arial"/>
                <a:cs typeface="Arial"/>
              </a:rPr>
              <a:t>u</a:t>
            </a:r>
            <a:r>
              <a:rPr sz="1800" spc="-10" dirty="0">
                <a:latin typeface="Arial"/>
                <a:cs typeface="Arial"/>
              </a:rPr>
              <a:t>ng</a:t>
            </a:r>
            <a:endParaRPr sz="1800" dirty="0">
              <a:latin typeface="Arial"/>
              <a:cs typeface="Arial"/>
            </a:endParaRPr>
          </a:p>
          <a:p>
            <a:pPr marL="304800" marR="6350" indent="-289560">
              <a:lnSpc>
                <a:spcPct val="102200"/>
              </a:lnSpc>
              <a:buFont typeface="Arial"/>
              <a:buChar char="–"/>
              <a:tabLst>
                <a:tab pos="217170" algn="l"/>
              </a:tabLst>
            </a:pPr>
            <a:r>
              <a:rPr sz="1800" dirty="0" err="1" smtClean="0">
                <a:latin typeface="Arial"/>
                <a:cs typeface="Arial"/>
              </a:rPr>
              <a:t>B</a:t>
            </a:r>
            <a:r>
              <a:rPr sz="1800" spc="-10" dirty="0" err="1" smtClean="0">
                <a:latin typeface="Arial"/>
                <a:cs typeface="Arial"/>
              </a:rPr>
              <a:t>a</a:t>
            </a:r>
            <a:r>
              <a:rPr sz="1800" dirty="0" err="1" smtClean="0">
                <a:latin typeface="Arial"/>
                <a:cs typeface="Arial"/>
              </a:rPr>
              <a:t>s</a:t>
            </a:r>
            <a:r>
              <a:rPr sz="1800" spc="-5" dirty="0" err="1" smtClean="0">
                <a:latin typeface="Arial"/>
                <a:cs typeface="Arial"/>
              </a:rPr>
              <a:t>i</a:t>
            </a:r>
            <a:r>
              <a:rPr sz="1800" spc="-10" dirty="0" err="1" smtClean="0">
                <a:latin typeface="Arial"/>
                <a:cs typeface="Arial"/>
              </a:rPr>
              <a:t>e</a:t>
            </a:r>
            <a:r>
              <a:rPr sz="1800" dirty="0" err="1" smtClean="0">
                <a:latin typeface="Arial"/>
                <a:cs typeface="Arial"/>
              </a:rPr>
              <a:t>rt</a:t>
            </a:r>
            <a:r>
              <a:rPr sz="1800" spc="90" dirty="0" smtClean="0">
                <a:latin typeface="Arial"/>
                <a:cs typeface="Arial"/>
              </a:rPr>
              <a:t> </a:t>
            </a:r>
            <a:r>
              <a:rPr sz="1800" spc="-10" dirty="0">
                <a:latin typeface="Arial"/>
                <a:cs typeface="Arial"/>
              </a:rPr>
              <a:t>au</a:t>
            </a:r>
            <a:r>
              <a:rPr sz="1800" dirty="0">
                <a:latin typeface="Arial"/>
                <a:cs typeface="Arial"/>
              </a:rPr>
              <a:t>f</a:t>
            </a:r>
            <a:r>
              <a:rPr sz="1800" spc="90" dirty="0">
                <a:latin typeface="Arial"/>
                <a:cs typeface="Arial"/>
              </a:rPr>
              <a:t> </a:t>
            </a:r>
            <a:r>
              <a:rPr sz="1800" spc="5" dirty="0">
                <a:latin typeface="Arial"/>
                <a:cs typeface="Arial"/>
              </a:rPr>
              <a:t>d</a:t>
            </a:r>
            <a:r>
              <a:rPr sz="1800" spc="-10" dirty="0">
                <a:latin typeface="Arial"/>
                <a:cs typeface="Arial"/>
              </a:rPr>
              <a:t>e</a:t>
            </a:r>
            <a:r>
              <a:rPr sz="1800" dirty="0">
                <a:latin typeface="Arial"/>
                <a:cs typeface="Arial"/>
              </a:rPr>
              <a:t>r</a:t>
            </a:r>
            <a:r>
              <a:rPr sz="1800" spc="85" dirty="0">
                <a:latin typeface="Arial"/>
                <a:cs typeface="Arial"/>
              </a:rPr>
              <a:t> </a:t>
            </a:r>
            <a:r>
              <a:rPr sz="1800" dirty="0">
                <a:latin typeface="Arial"/>
                <a:cs typeface="Arial"/>
              </a:rPr>
              <a:t>E</a:t>
            </a:r>
            <a:r>
              <a:rPr sz="1800" spc="-10" dirty="0">
                <a:latin typeface="Arial"/>
                <a:cs typeface="Arial"/>
              </a:rPr>
              <a:t>n</a:t>
            </a:r>
            <a:r>
              <a:rPr sz="1800" spc="25" dirty="0">
                <a:latin typeface="Arial"/>
                <a:cs typeface="Arial"/>
              </a:rPr>
              <a:t>t</a:t>
            </a:r>
            <a:r>
              <a:rPr sz="1800" spc="-30" dirty="0">
                <a:latin typeface="Arial"/>
                <a:cs typeface="Arial"/>
              </a:rPr>
              <a:t>w</a:t>
            </a:r>
            <a:r>
              <a:rPr sz="1800" spc="-5" dirty="0">
                <a:latin typeface="Arial"/>
                <a:cs typeface="Arial"/>
              </a:rPr>
              <a:t>i</a:t>
            </a:r>
            <a:r>
              <a:rPr sz="1800" dirty="0">
                <a:latin typeface="Arial"/>
                <a:cs typeface="Arial"/>
              </a:rPr>
              <a:t>ck</a:t>
            </a:r>
            <a:r>
              <a:rPr sz="1800" spc="5" dirty="0">
                <a:latin typeface="Arial"/>
                <a:cs typeface="Arial"/>
              </a:rPr>
              <a:t>l</a:t>
            </a:r>
            <a:r>
              <a:rPr sz="1800" spc="-10" dirty="0">
                <a:latin typeface="Arial"/>
                <a:cs typeface="Arial"/>
              </a:rPr>
              <a:t>un</a:t>
            </a:r>
            <a:r>
              <a:rPr sz="1800" dirty="0">
                <a:latin typeface="Arial"/>
                <a:cs typeface="Arial"/>
              </a:rPr>
              <a:t>g</a:t>
            </a:r>
            <a:r>
              <a:rPr sz="1800" spc="95" dirty="0">
                <a:latin typeface="Arial"/>
                <a:cs typeface="Arial"/>
              </a:rPr>
              <a:t> </a:t>
            </a:r>
            <a:r>
              <a:rPr sz="1800" spc="-10" dirty="0">
                <a:latin typeface="Arial"/>
                <a:cs typeface="Arial"/>
              </a:rPr>
              <a:t>un</a:t>
            </a:r>
            <a:r>
              <a:rPr sz="1800" dirty="0">
                <a:latin typeface="Arial"/>
                <a:cs typeface="Arial"/>
              </a:rPr>
              <a:t>d</a:t>
            </a:r>
            <a:r>
              <a:rPr sz="1800" spc="80" dirty="0">
                <a:latin typeface="Arial"/>
                <a:cs typeface="Arial"/>
              </a:rPr>
              <a:t> </a:t>
            </a:r>
            <a:r>
              <a:rPr sz="1800" dirty="0">
                <a:latin typeface="Arial"/>
                <a:cs typeface="Arial"/>
              </a:rPr>
              <a:t>A</a:t>
            </a:r>
            <a:r>
              <a:rPr sz="1800" spc="-10" dirty="0">
                <a:latin typeface="Arial"/>
                <a:cs typeface="Arial"/>
              </a:rPr>
              <a:t>u</a:t>
            </a:r>
            <a:r>
              <a:rPr sz="1800" dirty="0">
                <a:latin typeface="Arial"/>
                <a:cs typeface="Arial"/>
              </a:rPr>
              <a:t>s</a:t>
            </a:r>
            <a:r>
              <a:rPr sz="1800" spc="5" dirty="0">
                <a:latin typeface="Arial"/>
                <a:cs typeface="Arial"/>
              </a:rPr>
              <a:t>l</a:t>
            </a:r>
            <a:r>
              <a:rPr sz="1800" spc="-5" dirty="0">
                <a:latin typeface="Arial"/>
                <a:cs typeface="Arial"/>
              </a:rPr>
              <a:t>i</a:t>
            </a:r>
            <a:r>
              <a:rPr sz="1800" spc="-10" dirty="0">
                <a:latin typeface="Arial"/>
                <a:cs typeface="Arial"/>
              </a:rPr>
              <a:t>e</a:t>
            </a:r>
            <a:r>
              <a:rPr sz="1800" dirty="0">
                <a:latin typeface="Arial"/>
                <a:cs typeface="Arial"/>
              </a:rPr>
              <a:t>f</a:t>
            </a:r>
            <a:r>
              <a:rPr sz="1800" spc="-10" dirty="0">
                <a:latin typeface="Arial"/>
                <a:cs typeface="Arial"/>
              </a:rPr>
              <a:t>e</a:t>
            </a:r>
            <a:r>
              <a:rPr sz="1800" spc="10" dirty="0">
                <a:latin typeface="Arial"/>
                <a:cs typeface="Arial"/>
              </a:rPr>
              <a:t>r</a:t>
            </a:r>
            <a:r>
              <a:rPr sz="1800" spc="5" dirty="0">
                <a:latin typeface="Arial"/>
                <a:cs typeface="Arial"/>
              </a:rPr>
              <a:t>u</a:t>
            </a:r>
            <a:r>
              <a:rPr sz="1800" spc="-10" dirty="0">
                <a:latin typeface="Arial"/>
                <a:cs typeface="Arial"/>
              </a:rPr>
              <a:t>n</a:t>
            </a:r>
            <a:r>
              <a:rPr sz="1800" dirty="0">
                <a:latin typeface="Arial"/>
                <a:cs typeface="Arial"/>
              </a:rPr>
              <a:t>g</a:t>
            </a:r>
            <a:r>
              <a:rPr sz="1800" spc="80" dirty="0">
                <a:latin typeface="Arial"/>
                <a:cs typeface="Arial"/>
              </a:rPr>
              <a:t> </a:t>
            </a:r>
            <a:r>
              <a:rPr sz="1800" dirty="0">
                <a:latin typeface="Arial"/>
                <a:cs typeface="Arial"/>
              </a:rPr>
              <a:t>s</a:t>
            </a:r>
            <a:r>
              <a:rPr sz="1800" spc="-10" dirty="0">
                <a:latin typeface="Arial"/>
                <a:cs typeface="Arial"/>
              </a:rPr>
              <a:t>eh</a:t>
            </a:r>
            <a:r>
              <a:rPr sz="1800" dirty="0">
                <a:latin typeface="Arial"/>
                <a:cs typeface="Arial"/>
              </a:rPr>
              <a:t>r</a:t>
            </a:r>
            <a:r>
              <a:rPr sz="1800" spc="85" dirty="0">
                <a:latin typeface="Arial"/>
                <a:cs typeface="Arial"/>
              </a:rPr>
              <a:t> </a:t>
            </a:r>
            <a:r>
              <a:rPr sz="1800" dirty="0" err="1">
                <a:latin typeface="Arial"/>
                <a:cs typeface="Arial"/>
              </a:rPr>
              <a:t>k</a:t>
            </a:r>
            <a:r>
              <a:rPr sz="1800" spc="5" dirty="0" err="1">
                <a:latin typeface="Arial"/>
                <a:cs typeface="Arial"/>
              </a:rPr>
              <a:t>l</a:t>
            </a:r>
            <a:r>
              <a:rPr sz="1800" spc="-10" dirty="0" err="1">
                <a:latin typeface="Arial"/>
                <a:cs typeface="Arial"/>
              </a:rPr>
              <a:t>e</a:t>
            </a:r>
            <a:r>
              <a:rPr sz="1800" spc="-5" dirty="0" err="1">
                <a:latin typeface="Arial"/>
                <a:cs typeface="Arial"/>
              </a:rPr>
              <a:t>i</a:t>
            </a:r>
            <a:r>
              <a:rPr sz="1800" spc="5" dirty="0" err="1">
                <a:latin typeface="Arial"/>
                <a:cs typeface="Arial"/>
              </a:rPr>
              <a:t>n</a:t>
            </a:r>
            <a:r>
              <a:rPr sz="1800" spc="-10" dirty="0" err="1">
                <a:latin typeface="Arial"/>
                <a:cs typeface="Arial"/>
              </a:rPr>
              <a:t>e</a:t>
            </a:r>
            <a:r>
              <a:rPr sz="1800" dirty="0" err="1">
                <a:latin typeface="Arial"/>
                <a:cs typeface="Arial"/>
              </a:rPr>
              <a:t>r</a:t>
            </a:r>
            <a:r>
              <a:rPr sz="1800" spc="100" dirty="0">
                <a:latin typeface="Arial"/>
                <a:cs typeface="Arial"/>
              </a:rPr>
              <a:t> </a:t>
            </a:r>
            <a:r>
              <a:rPr sz="1800" dirty="0" err="1" smtClean="0">
                <a:latin typeface="Arial"/>
                <a:cs typeface="Arial"/>
              </a:rPr>
              <a:t>I</a:t>
            </a:r>
            <a:r>
              <a:rPr sz="1800" spc="-10" dirty="0" err="1" smtClean="0">
                <a:latin typeface="Arial"/>
                <a:cs typeface="Arial"/>
              </a:rPr>
              <a:t>n</a:t>
            </a:r>
            <a:r>
              <a:rPr sz="1800" dirty="0" err="1" smtClean="0">
                <a:latin typeface="Arial"/>
                <a:cs typeface="Arial"/>
              </a:rPr>
              <a:t>kr</a:t>
            </a:r>
            <a:r>
              <a:rPr sz="1800" spc="-10" dirty="0" err="1" smtClean="0">
                <a:latin typeface="Arial"/>
                <a:cs typeface="Arial"/>
              </a:rPr>
              <a:t>e</a:t>
            </a:r>
            <a:r>
              <a:rPr sz="1800" dirty="0" err="1" smtClean="0">
                <a:latin typeface="Arial"/>
                <a:cs typeface="Arial"/>
              </a:rPr>
              <a:t>m</a:t>
            </a:r>
            <a:r>
              <a:rPr sz="1800" spc="-10" dirty="0" err="1" smtClean="0">
                <a:latin typeface="Arial"/>
                <a:cs typeface="Arial"/>
              </a:rPr>
              <a:t>en</a:t>
            </a:r>
            <a:r>
              <a:rPr sz="1800" dirty="0" err="1" smtClean="0">
                <a:latin typeface="Arial"/>
                <a:cs typeface="Arial"/>
              </a:rPr>
              <a:t>te</a:t>
            </a:r>
            <a:endParaRPr sz="1800" dirty="0">
              <a:latin typeface="Arial"/>
              <a:cs typeface="Arial"/>
            </a:endParaRPr>
          </a:p>
        </p:txBody>
      </p:sp>
      <p:sp>
        <p:nvSpPr>
          <p:cNvPr id="4" name="object 4"/>
          <p:cNvSpPr/>
          <p:nvPr/>
        </p:nvSpPr>
        <p:spPr>
          <a:xfrm>
            <a:off x="1118036" y="3279129"/>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1118036" y="3937634"/>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6" name="object 6"/>
          <p:cNvSpPr txBox="1"/>
          <p:nvPr/>
        </p:nvSpPr>
        <p:spPr>
          <a:xfrm>
            <a:off x="50800" y="5035550"/>
            <a:ext cx="8636000" cy="1661993"/>
          </a:xfrm>
          <a:prstGeom prst="rect">
            <a:avLst/>
          </a:prstGeom>
        </p:spPr>
        <p:txBody>
          <a:bodyPr vert="horz" wrap="square" lIns="0" tIns="0" rIns="0" bIns="0" rtlCol="0">
            <a:spAutoFit/>
          </a:bodyPr>
          <a:lstStyle/>
          <a:p>
            <a:pPr marL="12700">
              <a:lnSpc>
                <a:spcPct val="100000"/>
              </a:lnSpc>
              <a:tabLst>
                <a:tab pos="266700" algn="l"/>
              </a:tabLst>
            </a:pPr>
            <a:r>
              <a:rPr sz="1800" dirty="0">
                <a:latin typeface="Arial"/>
                <a:cs typeface="Arial"/>
              </a:rPr>
              <a:t>–	</a:t>
            </a:r>
            <a:r>
              <a:rPr sz="1800" spc="15" dirty="0">
                <a:latin typeface="Arial"/>
                <a:cs typeface="Arial"/>
              </a:rPr>
              <a:t>Z</a:t>
            </a:r>
            <a:r>
              <a:rPr sz="1800" spc="-30" dirty="0">
                <a:latin typeface="Arial"/>
                <a:cs typeface="Arial"/>
              </a:rPr>
              <a:t>w</a:t>
            </a:r>
            <a:r>
              <a:rPr sz="1800" spc="5" dirty="0">
                <a:latin typeface="Arial"/>
                <a:cs typeface="Arial"/>
              </a:rPr>
              <a:t>e</a:t>
            </a:r>
            <a:r>
              <a:rPr sz="1800" dirty="0">
                <a:latin typeface="Arial"/>
                <a:cs typeface="Arial"/>
              </a:rPr>
              <a:t>i F</a:t>
            </a:r>
            <a:r>
              <a:rPr sz="1800" spc="-10" dirty="0">
                <a:latin typeface="Arial"/>
                <a:cs typeface="Arial"/>
              </a:rPr>
              <a:t>o</a:t>
            </a:r>
            <a:r>
              <a:rPr sz="1800" dirty="0">
                <a:latin typeface="Arial"/>
                <a:cs typeface="Arial"/>
              </a:rPr>
              <a:t>r</a:t>
            </a:r>
            <a:r>
              <a:rPr sz="1800" spc="-10" dirty="0">
                <a:latin typeface="Arial"/>
                <a:cs typeface="Arial"/>
              </a:rPr>
              <a:t>de</a:t>
            </a:r>
            <a:r>
              <a:rPr sz="1800" spc="10" dirty="0">
                <a:latin typeface="Arial"/>
                <a:cs typeface="Arial"/>
              </a:rPr>
              <a:t>r</a:t>
            </a:r>
            <a:r>
              <a:rPr sz="1800" spc="-10" dirty="0">
                <a:latin typeface="Arial"/>
                <a:cs typeface="Arial"/>
              </a:rPr>
              <a:t>un</a:t>
            </a:r>
            <a:r>
              <a:rPr sz="1800" spc="5" dirty="0">
                <a:latin typeface="Arial"/>
                <a:cs typeface="Arial"/>
              </a:rPr>
              <a:t>g</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m</a:t>
            </a:r>
            <a:r>
              <a:rPr sz="1800" spc="-10" dirty="0">
                <a:latin typeface="Arial"/>
                <a:cs typeface="Arial"/>
              </a:rPr>
              <a:t>o</a:t>
            </a:r>
            <a:r>
              <a:rPr sz="1800" dirty="0">
                <a:latin typeface="Arial"/>
                <a:cs typeface="Arial"/>
              </a:rPr>
              <a:t>t</a:t>
            </a:r>
            <a:r>
              <a:rPr sz="1800" spc="-5" dirty="0">
                <a:latin typeface="Arial"/>
                <a:cs typeface="Arial"/>
              </a:rPr>
              <a:t>i</a:t>
            </a:r>
            <a:r>
              <a:rPr sz="1800" spc="10" dirty="0">
                <a:latin typeface="Arial"/>
                <a:cs typeface="Arial"/>
              </a:rPr>
              <a:t>v</a:t>
            </a:r>
            <a:r>
              <a:rPr sz="1800" spc="-5" dirty="0">
                <a:latin typeface="Arial"/>
                <a:cs typeface="Arial"/>
              </a:rPr>
              <a:t>i</a:t>
            </a:r>
            <a:r>
              <a:rPr sz="1800" spc="-10" dirty="0">
                <a:latin typeface="Arial"/>
                <a:cs typeface="Arial"/>
              </a:rPr>
              <a:t>e</a:t>
            </a:r>
            <a:r>
              <a:rPr sz="1800" spc="10" dirty="0">
                <a:latin typeface="Arial"/>
                <a:cs typeface="Arial"/>
              </a:rPr>
              <a:t>r</a:t>
            </a:r>
            <a:r>
              <a:rPr sz="1800" dirty="0">
                <a:latin typeface="Arial"/>
                <a:cs typeface="Arial"/>
              </a:rPr>
              <a:t>t</a:t>
            </a:r>
            <a:r>
              <a:rPr sz="1800" spc="-10" dirty="0">
                <a:latin typeface="Arial"/>
                <a:cs typeface="Arial"/>
              </a:rPr>
              <a:t>e</a:t>
            </a:r>
            <a:r>
              <a:rPr sz="1800" dirty="0">
                <a:latin typeface="Arial"/>
                <a:cs typeface="Arial"/>
              </a:rPr>
              <a:t>n</a:t>
            </a:r>
            <a:r>
              <a:rPr sz="1800" spc="-5" dirty="0">
                <a:latin typeface="Arial"/>
                <a:cs typeface="Arial"/>
              </a:rPr>
              <a:t> </a:t>
            </a:r>
            <a:r>
              <a:rPr sz="1800" spc="-10" dirty="0">
                <a:latin typeface="Arial"/>
                <a:cs typeface="Arial"/>
              </a:rPr>
              <a:t>d</a:t>
            </a:r>
            <a:r>
              <a:rPr sz="1800" spc="-5" dirty="0">
                <a:latin typeface="Arial"/>
                <a:cs typeface="Arial"/>
              </a:rPr>
              <a:t>i</a:t>
            </a:r>
            <a:r>
              <a:rPr sz="1800" dirty="0">
                <a:latin typeface="Arial"/>
                <a:cs typeface="Arial"/>
              </a:rPr>
              <a:t>e</a:t>
            </a:r>
            <a:r>
              <a:rPr sz="1800" spc="-5" dirty="0">
                <a:latin typeface="Arial"/>
                <a:cs typeface="Arial"/>
              </a:rPr>
              <a:t> </a:t>
            </a:r>
            <a:r>
              <a:rPr sz="1800" spc="10" dirty="0">
                <a:latin typeface="Arial"/>
                <a:cs typeface="Arial"/>
              </a:rPr>
              <a:t>E</a:t>
            </a:r>
            <a:r>
              <a:rPr sz="1800" spc="-10" dirty="0">
                <a:latin typeface="Arial"/>
                <a:cs typeface="Arial"/>
              </a:rPr>
              <a:t>n</a:t>
            </a:r>
            <a:r>
              <a:rPr sz="1800" spc="25" dirty="0">
                <a:latin typeface="Arial"/>
                <a:cs typeface="Arial"/>
              </a:rPr>
              <a:t>t</a:t>
            </a:r>
            <a:r>
              <a:rPr sz="1800" spc="-30" dirty="0">
                <a:latin typeface="Arial"/>
                <a:cs typeface="Arial"/>
              </a:rPr>
              <a:t>w</a:t>
            </a:r>
            <a:r>
              <a:rPr sz="1800" spc="-5" dirty="0">
                <a:latin typeface="Arial"/>
                <a:cs typeface="Arial"/>
              </a:rPr>
              <a:t>i</a:t>
            </a:r>
            <a:r>
              <a:rPr sz="1800" dirty="0">
                <a:latin typeface="Arial"/>
                <a:cs typeface="Arial"/>
              </a:rPr>
              <a:t>c</a:t>
            </a:r>
            <a:r>
              <a:rPr sz="1800" spc="10" dirty="0">
                <a:latin typeface="Arial"/>
                <a:cs typeface="Arial"/>
              </a:rPr>
              <a:t>k</a:t>
            </a:r>
            <a:r>
              <a:rPr sz="1800" spc="-5" dirty="0">
                <a:latin typeface="Arial"/>
                <a:cs typeface="Arial"/>
              </a:rPr>
              <a:t>l</a:t>
            </a:r>
            <a:r>
              <a:rPr sz="1800" spc="-10" dirty="0">
                <a:latin typeface="Arial"/>
                <a:cs typeface="Arial"/>
              </a:rPr>
              <a:t>u</a:t>
            </a:r>
            <a:r>
              <a:rPr sz="1800" spc="5" dirty="0">
                <a:latin typeface="Arial"/>
                <a:cs typeface="Arial"/>
              </a:rPr>
              <a:t>n</a:t>
            </a:r>
            <a:r>
              <a:rPr sz="1800" dirty="0">
                <a:latin typeface="Arial"/>
                <a:cs typeface="Arial"/>
              </a:rPr>
              <a:t>g</a:t>
            </a:r>
            <a:r>
              <a:rPr sz="1800" spc="-5" dirty="0">
                <a:latin typeface="Arial"/>
                <a:cs typeface="Arial"/>
              </a:rPr>
              <a:t> </a:t>
            </a:r>
            <a:r>
              <a:rPr sz="1800" dirty="0">
                <a:latin typeface="Arial"/>
                <a:cs typeface="Arial"/>
              </a:rPr>
              <a:t>v</a:t>
            </a:r>
            <a:r>
              <a:rPr sz="1800" spc="-10" dirty="0">
                <a:latin typeface="Arial"/>
                <a:cs typeface="Arial"/>
              </a:rPr>
              <a:t>o</a:t>
            </a:r>
            <a:r>
              <a:rPr sz="1800" dirty="0">
                <a:latin typeface="Arial"/>
                <a:cs typeface="Arial"/>
              </a:rPr>
              <a:t>n</a:t>
            </a:r>
            <a:r>
              <a:rPr sz="1800" spc="10" dirty="0">
                <a:latin typeface="Arial"/>
                <a:cs typeface="Arial"/>
              </a:rPr>
              <a:t> </a:t>
            </a:r>
            <a:r>
              <a:rPr sz="1800" spc="-15" dirty="0" smtClean="0">
                <a:latin typeface="Arial"/>
                <a:cs typeface="Arial"/>
              </a:rPr>
              <a:t>X</a:t>
            </a:r>
            <a:r>
              <a:rPr sz="1800" dirty="0" smtClean="0">
                <a:latin typeface="Arial"/>
                <a:cs typeface="Arial"/>
              </a:rPr>
              <a:t>P</a:t>
            </a:r>
            <a:endParaRPr lang="de-DE" sz="1800" dirty="0" smtClean="0">
              <a:latin typeface="Arial"/>
              <a:cs typeface="Arial"/>
            </a:endParaRPr>
          </a:p>
          <a:p>
            <a:pPr marL="755650" lvl="1" indent="-285750">
              <a:buFont typeface="Arial" panose="020B0604020202020204" pitchFamily="34" charset="0"/>
              <a:buChar char="•"/>
              <a:tabLst>
                <a:tab pos="266700" algn="l"/>
              </a:tabLst>
            </a:pPr>
            <a:r>
              <a:rPr lang="de-DE" i="1" spc="-5" dirty="0" err="1">
                <a:latin typeface="Arial"/>
                <a:cs typeface="Arial"/>
              </a:rPr>
              <a:t>D</a:t>
            </a:r>
            <a:r>
              <a:rPr lang="de-DE" i="1" spc="-10" dirty="0" err="1">
                <a:latin typeface="Arial"/>
                <a:cs typeface="Arial"/>
              </a:rPr>
              <a:t>e</a:t>
            </a:r>
            <a:r>
              <a:rPr lang="de-DE" i="1" dirty="0" err="1">
                <a:latin typeface="Arial"/>
                <a:cs typeface="Arial"/>
              </a:rPr>
              <a:t>v</a:t>
            </a:r>
            <a:r>
              <a:rPr lang="de-DE" i="1" spc="-10" dirty="0" err="1">
                <a:latin typeface="Arial"/>
                <a:cs typeface="Arial"/>
              </a:rPr>
              <a:t>e</a:t>
            </a:r>
            <a:r>
              <a:rPr lang="de-DE" i="1" spc="5" dirty="0" err="1">
                <a:latin typeface="Arial"/>
                <a:cs typeface="Arial"/>
              </a:rPr>
              <a:t>l</a:t>
            </a:r>
            <a:r>
              <a:rPr lang="de-DE" i="1" spc="-10" dirty="0" err="1">
                <a:latin typeface="Arial"/>
                <a:cs typeface="Arial"/>
              </a:rPr>
              <a:t>o</a:t>
            </a:r>
            <a:r>
              <a:rPr lang="de-DE" i="1" dirty="0" err="1">
                <a:latin typeface="Arial"/>
                <a:cs typeface="Arial"/>
              </a:rPr>
              <a:t>p</a:t>
            </a:r>
            <a:r>
              <a:rPr lang="de-DE" i="1" spc="-5" dirty="0">
                <a:latin typeface="Arial"/>
                <a:cs typeface="Arial"/>
              </a:rPr>
              <a:t> </a:t>
            </a:r>
            <a:r>
              <a:rPr lang="de-DE" i="1" dirty="0" err="1">
                <a:latin typeface="Arial"/>
                <a:cs typeface="Arial"/>
              </a:rPr>
              <a:t>f</a:t>
            </a:r>
            <a:r>
              <a:rPr lang="de-DE" i="1" spc="-10" dirty="0" err="1">
                <a:latin typeface="Arial"/>
                <a:cs typeface="Arial"/>
              </a:rPr>
              <a:t>o</a:t>
            </a:r>
            <a:r>
              <a:rPr lang="de-DE" i="1" dirty="0" err="1">
                <a:latin typeface="Arial"/>
                <a:cs typeface="Arial"/>
              </a:rPr>
              <a:t>r</a:t>
            </a:r>
            <a:r>
              <a:rPr lang="de-DE" i="1" dirty="0">
                <a:latin typeface="Arial"/>
                <a:cs typeface="Arial"/>
              </a:rPr>
              <a:t> </a:t>
            </a:r>
            <a:r>
              <a:rPr lang="de-DE" i="1" dirty="0" err="1">
                <a:latin typeface="Arial"/>
                <a:cs typeface="Arial"/>
              </a:rPr>
              <a:t>t</a:t>
            </a:r>
            <a:r>
              <a:rPr lang="de-DE" i="1" spc="5" dirty="0" err="1">
                <a:latin typeface="Arial"/>
                <a:cs typeface="Arial"/>
              </a:rPr>
              <a:t>o</a:t>
            </a:r>
            <a:r>
              <a:rPr lang="de-DE" i="1" spc="-10" dirty="0" err="1">
                <a:latin typeface="Arial"/>
                <a:cs typeface="Arial"/>
              </a:rPr>
              <a:t>day</a:t>
            </a:r>
            <a:endParaRPr lang="de-DE" dirty="0">
              <a:latin typeface="Arial"/>
              <a:cs typeface="Arial"/>
            </a:endParaRPr>
          </a:p>
          <a:p>
            <a:pPr marL="1212850" lvl="2" indent="-285750">
              <a:buFont typeface="Arial" panose="020B0604020202020204" pitchFamily="34" charset="0"/>
              <a:buChar char="•"/>
              <a:tabLst>
                <a:tab pos="266700" algn="l"/>
              </a:tabLst>
            </a:pPr>
            <a:r>
              <a:rPr lang="de-DE" dirty="0">
                <a:latin typeface="Arial"/>
                <a:cs typeface="Arial"/>
              </a:rPr>
              <a:t>K</a:t>
            </a:r>
            <a:r>
              <a:rPr lang="de-DE" spc="-10" dirty="0">
                <a:latin typeface="Arial"/>
                <a:cs typeface="Arial"/>
              </a:rPr>
              <a:t>on</a:t>
            </a:r>
            <a:r>
              <a:rPr lang="de-DE" dirty="0">
                <a:latin typeface="Arial"/>
                <a:cs typeface="Arial"/>
              </a:rPr>
              <a:t>z</a:t>
            </a:r>
            <a:r>
              <a:rPr lang="de-DE" spc="5" dirty="0">
                <a:latin typeface="Arial"/>
                <a:cs typeface="Arial"/>
              </a:rPr>
              <a:t>e</a:t>
            </a:r>
            <a:r>
              <a:rPr lang="de-DE" spc="-10" dirty="0">
                <a:latin typeface="Arial"/>
                <a:cs typeface="Arial"/>
              </a:rPr>
              <a:t>n</a:t>
            </a:r>
            <a:r>
              <a:rPr lang="de-DE" dirty="0">
                <a:latin typeface="Arial"/>
                <a:cs typeface="Arial"/>
              </a:rPr>
              <a:t>tr</a:t>
            </a:r>
            <a:r>
              <a:rPr lang="de-DE" spc="-10" dirty="0">
                <a:latin typeface="Arial"/>
                <a:cs typeface="Arial"/>
              </a:rPr>
              <a:t>a</a:t>
            </a:r>
            <a:r>
              <a:rPr lang="de-DE" dirty="0">
                <a:latin typeface="Arial"/>
                <a:cs typeface="Arial"/>
              </a:rPr>
              <a:t>t</a:t>
            </a:r>
            <a:r>
              <a:rPr lang="de-DE" spc="-5" dirty="0">
                <a:latin typeface="Arial"/>
                <a:cs typeface="Arial"/>
              </a:rPr>
              <a:t>i</a:t>
            </a:r>
            <a:r>
              <a:rPr lang="de-DE" spc="5" dirty="0">
                <a:latin typeface="Arial"/>
                <a:cs typeface="Arial"/>
              </a:rPr>
              <a:t>o</a:t>
            </a:r>
            <a:r>
              <a:rPr lang="de-DE" dirty="0">
                <a:latin typeface="Arial"/>
                <a:cs typeface="Arial"/>
              </a:rPr>
              <a:t>n</a:t>
            </a:r>
            <a:r>
              <a:rPr lang="de-DE" spc="-5" dirty="0">
                <a:latin typeface="Arial"/>
                <a:cs typeface="Arial"/>
              </a:rPr>
              <a:t> </a:t>
            </a:r>
            <a:r>
              <a:rPr lang="de-DE" spc="-10" dirty="0">
                <a:latin typeface="Arial"/>
                <a:cs typeface="Arial"/>
              </a:rPr>
              <a:t>au</a:t>
            </a:r>
            <a:r>
              <a:rPr lang="de-DE" dirty="0">
                <a:latin typeface="Arial"/>
                <a:cs typeface="Arial"/>
              </a:rPr>
              <a:t>f</a:t>
            </a:r>
            <a:r>
              <a:rPr lang="de-DE" spc="5" dirty="0">
                <a:latin typeface="Arial"/>
                <a:cs typeface="Arial"/>
              </a:rPr>
              <a:t> </a:t>
            </a:r>
            <a:r>
              <a:rPr lang="de-DE" spc="-10" dirty="0">
                <a:latin typeface="Arial"/>
                <a:cs typeface="Arial"/>
              </a:rPr>
              <a:t>a</a:t>
            </a:r>
            <a:r>
              <a:rPr lang="de-DE" dirty="0">
                <a:latin typeface="Arial"/>
                <a:cs typeface="Arial"/>
              </a:rPr>
              <a:t>kt</a:t>
            </a:r>
            <a:r>
              <a:rPr lang="de-DE" spc="-10" dirty="0">
                <a:latin typeface="Arial"/>
                <a:cs typeface="Arial"/>
              </a:rPr>
              <a:t>u</a:t>
            </a:r>
            <a:r>
              <a:rPr lang="de-DE" spc="5" dirty="0">
                <a:latin typeface="Arial"/>
                <a:cs typeface="Arial"/>
              </a:rPr>
              <a:t>e</a:t>
            </a:r>
            <a:r>
              <a:rPr lang="de-DE" spc="-5" dirty="0">
                <a:latin typeface="Arial"/>
                <a:cs typeface="Arial"/>
              </a:rPr>
              <a:t>ll</a:t>
            </a:r>
            <a:r>
              <a:rPr lang="de-DE" dirty="0">
                <a:latin typeface="Arial"/>
                <a:cs typeface="Arial"/>
              </a:rPr>
              <a:t>e</a:t>
            </a:r>
            <a:r>
              <a:rPr lang="de-DE" spc="-5" dirty="0">
                <a:latin typeface="Arial"/>
                <a:cs typeface="Arial"/>
              </a:rPr>
              <a:t> </a:t>
            </a:r>
            <a:r>
              <a:rPr lang="de-DE" dirty="0" smtClean="0">
                <a:latin typeface="Arial"/>
                <a:cs typeface="Arial"/>
              </a:rPr>
              <a:t>P</a:t>
            </a:r>
            <a:r>
              <a:rPr lang="de-DE" spc="10" dirty="0" smtClean="0">
                <a:latin typeface="Arial"/>
                <a:cs typeface="Arial"/>
              </a:rPr>
              <a:t>r</a:t>
            </a:r>
            <a:r>
              <a:rPr lang="de-DE" spc="-10" dirty="0" smtClean="0">
                <a:latin typeface="Arial"/>
                <a:cs typeface="Arial"/>
              </a:rPr>
              <a:t>ob</a:t>
            </a:r>
            <a:r>
              <a:rPr lang="de-DE" spc="5" dirty="0" smtClean="0">
                <a:latin typeface="Arial"/>
                <a:cs typeface="Arial"/>
              </a:rPr>
              <a:t>l</a:t>
            </a:r>
            <a:r>
              <a:rPr lang="de-DE" spc="-10" dirty="0" smtClean="0">
                <a:latin typeface="Arial"/>
                <a:cs typeface="Arial"/>
              </a:rPr>
              <a:t>e</a:t>
            </a:r>
            <a:r>
              <a:rPr lang="de-DE" dirty="0" smtClean="0">
                <a:latin typeface="Arial"/>
                <a:cs typeface="Arial"/>
              </a:rPr>
              <a:t>me</a:t>
            </a:r>
          </a:p>
          <a:p>
            <a:pPr marL="755650" lvl="1" indent="-285750">
              <a:buFont typeface="Arial" panose="020B0604020202020204" pitchFamily="34" charset="0"/>
              <a:buChar char="•"/>
              <a:tabLst>
                <a:tab pos="266700" algn="l"/>
              </a:tabLst>
            </a:pPr>
            <a:r>
              <a:rPr lang="en-US" i="1" spc="-5" dirty="0">
                <a:latin typeface="Arial"/>
                <a:cs typeface="Arial"/>
              </a:rPr>
              <a:t>D</a:t>
            </a:r>
            <a:r>
              <a:rPr lang="en-US" i="1" dirty="0">
                <a:latin typeface="Arial"/>
                <a:cs typeface="Arial"/>
              </a:rPr>
              <a:t>o</a:t>
            </a:r>
            <a:r>
              <a:rPr lang="en-US" i="1" spc="-5" dirty="0">
                <a:latin typeface="Arial"/>
                <a:cs typeface="Arial"/>
              </a:rPr>
              <a:t> </a:t>
            </a:r>
            <a:r>
              <a:rPr lang="en-US" i="1" dirty="0">
                <a:latin typeface="Arial"/>
                <a:cs typeface="Arial"/>
              </a:rPr>
              <a:t>t</a:t>
            </a:r>
            <a:r>
              <a:rPr lang="en-US" i="1" spc="-10" dirty="0">
                <a:latin typeface="Arial"/>
                <a:cs typeface="Arial"/>
              </a:rPr>
              <a:t>h</a:t>
            </a:r>
            <a:r>
              <a:rPr lang="en-US" i="1" dirty="0">
                <a:latin typeface="Arial"/>
                <a:cs typeface="Arial"/>
              </a:rPr>
              <a:t>e</a:t>
            </a:r>
            <a:r>
              <a:rPr lang="en-US" i="1" spc="-5" dirty="0">
                <a:latin typeface="Arial"/>
                <a:cs typeface="Arial"/>
              </a:rPr>
              <a:t> </a:t>
            </a:r>
            <a:r>
              <a:rPr lang="en-US" i="1" dirty="0">
                <a:latin typeface="Arial"/>
                <a:cs typeface="Arial"/>
              </a:rPr>
              <a:t>s</a:t>
            </a:r>
            <a:r>
              <a:rPr lang="en-US" i="1" spc="5" dirty="0">
                <a:latin typeface="Arial"/>
                <a:cs typeface="Arial"/>
              </a:rPr>
              <a:t>i</a:t>
            </a:r>
            <a:r>
              <a:rPr lang="en-US" i="1" spc="-15" dirty="0">
                <a:latin typeface="Arial"/>
                <a:cs typeface="Arial"/>
              </a:rPr>
              <a:t>m</a:t>
            </a:r>
            <a:r>
              <a:rPr lang="en-US" i="1" spc="-10" dirty="0">
                <a:latin typeface="Arial"/>
                <a:cs typeface="Arial"/>
              </a:rPr>
              <a:t>p</a:t>
            </a:r>
            <a:r>
              <a:rPr lang="en-US" i="1" spc="5" dirty="0">
                <a:latin typeface="Arial"/>
                <a:cs typeface="Arial"/>
              </a:rPr>
              <a:t>le</a:t>
            </a:r>
            <a:r>
              <a:rPr lang="en-US" i="1" dirty="0">
                <a:latin typeface="Arial"/>
                <a:cs typeface="Arial"/>
              </a:rPr>
              <a:t>st</a:t>
            </a:r>
            <a:r>
              <a:rPr lang="en-US" i="1" spc="5" dirty="0">
                <a:latin typeface="Arial"/>
                <a:cs typeface="Arial"/>
              </a:rPr>
              <a:t> </a:t>
            </a:r>
            <a:r>
              <a:rPr lang="en-US" i="1" dirty="0">
                <a:latin typeface="Arial"/>
                <a:cs typeface="Arial"/>
              </a:rPr>
              <a:t>t</a:t>
            </a:r>
            <a:r>
              <a:rPr lang="en-US" i="1" spc="-10" dirty="0">
                <a:latin typeface="Arial"/>
                <a:cs typeface="Arial"/>
              </a:rPr>
              <a:t>h</a:t>
            </a:r>
            <a:r>
              <a:rPr lang="en-US" i="1" spc="-5" dirty="0">
                <a:latin typeface="Arial"/>
                <a:cs typeface="Arial"/>
              </a:rPr>
              <a:t>i</a:t>
            </a:r>
            <a:r>
              <a:rPr lang="en-US" i="1" spc="-10" dirty="0">
                <a:latin typeface="Arial"/>
                <a:cs typeface="Arial"/>
              </a:rPr>
              <a:t>n</a:t>
            </a:r>
            <a:r>
              <a:rPr lang="en-US" i="1" dirty="0">
                <a:latin typeface="Arial"/>
                <a:cs typeface="Arial"/>
              </a:rPr>
              <a:t>g</a:t>
            </a:r>
            <a:r>
              <a:rPr lang="en-US" i="1" spc="-5" dirty="0">
                <a:latin typeface="Arial"/>
                <a:cs typeface="Arial"/>
              </a:rPr>
              <a:t> </a:t>
            </a:r>
            <a:r>
              <a:rPr lang="en-US" i="1" dirty="0">
                <a:latin typeface="Arial"/>
                <a:cs typeface="Arial"/>
              </a:rPr>
              <a:t>t</a:t>
            </a:r>
            <a:r>
              <a:rPr lang="en-US" i="1" spc="-10" dirty="0">
                <a:latin typeface="Arial"/>
                <a:cs typeface="Arial"/>
              </a:rPr>
              <a:t>ha</a:t>
            </a:r>
            <a:r>
              <a:rPr lang="en-US" i="1" dirty="0">
                <a:latin typeface="Arial"/>
                <a:cs typeface="Arial"/>
              </a:rPr>
              <a:t>t</a:t>
            </a:r>
            <a:r>
              <a:rPr lang="en-US" i="1" spc="5" dirty="0">
                <a:latin typeface="Arial"/>
                <a:cs typeface="Arial"/>
              </a:rPr>
              <a:t> </a:t>
            </a:r>
            <a:r>
              <a:rPr lang="en-US" i="1" dirty="0">
                <a:latin typeface="Arial"/>
                <a:cs typeface="Arial"/>
              </a:rPr>
              <a:t>c</a:t>
            </a:r>
            <a:r>
              <a:rPr lang="en-US" i="1" spc="5" dirty="0">
                <a:latin typeface="Arial"/>
                <a:cs typeface="Arial"/>
              </a:rPr>
              <a:t>o</a:t>
            </a:r>
            <a:r>
              <a:rPr lang="en-US" i="1" spc="-10" dirty="0">
                <a:latin typeface="Arial"/>
                <a:cs typeface="Arial"/>
              </a:rPr>
              <a:t>u</a:t>
            </a:r>
            <a:r>
              <a:rPr lang="en-US" i="1" spc="-5" dirty="0">
                <a:latin typeface="Arial"/>
                <a:cs typeface="Arial"/>
              </a:rPr>
              <a:t>l</a:t>
            </a:r>
            <a:r>
              <a:rPr lang="en-US" i="1" dirty="0">
                <a:latin typeface="Arial"/>
                <a:cs typeface="Arial"/>
              </a:rPr>
              <a:t>d</a:t>
            </a:r>
            <a:r>
              <a:rPr lang="en-US" i="1" spc="-5" dirty="0">
                <a:latin typeface="Arial"/>
                <a:cs typeface="Arial"/>
              </a:rPr>
              <a:t> </a:t>
            </a:r>
            <a:r>
              <a:rPr lang="en-US" i="1" spc="5" dirty="0">
                <a:latin typeface="Arial"/>
                <a:cs typeface="Arial"/>
              </a:rPr>
              <a:t>p</a:t>
            </a:r>
            <a:r>
              <a:rPr lang="en-US" i="1" spc="-10" dirty="0">
                <a:latin typeface="Arial"/>
                <a:cs typeface="Arial"/>
              </a:rPr>
              <a:t>o</a:t>
            </a:r>
            <a:r>
              <a:rPr lang="en-US" i="1" dirty="0">
                <a:latin typeface="Arial"/>
                <a:cs typeface="Arial"/>
              </a:rPr>
              <a:t>ss</a:t>
            </a:r>
            <a:r>
              <a:rPr lang="en-US" i="1" spc="-5" dirty="0">
                <a:latin typeface="Arial"/>
                <a:cs typeface="Arial"/>
              </a:rPr>
              <a:t>i</a:t>
            </a:r>
            <a:r>
              <a:rPr lang="en-US" i="1" spc="5" dirty="0">
                <a:latin typeface="Arial"/>
                <a:cs typeface="Arial"/>
              </a:rPr>
              <a:t>b</a:t>
            </a:r>
            <a:r>
              <a:rPr lang="en-US" i="1" spc="-5" dirty="0">
                <a:latin typeface="Arial"/>
                <a:cs typeface="Arial"/>
              </a:rPr>
              <a:t>l</a:t>
            </a:r>
            <a:r>
              <a:rPr lang="en-US" i="1" dirty="0">
                <a:latin typeface="Arial"/>
                <a:cs typeface="Arial"/>
              </a:rPr>
              <a:t>e</a:t>
            </a:r>
            <a:r>
              <a:rPr lang="en-US" i="1" spc="-5" dirty="0">
                <a:latin typeface="Arial"/>
                <a:cs typeface="Arial"/>
              </a:rPr>
              <a:t> </a:t>
            </a:r>
            <a:r>
              <a:rPr lang="en-US" i="1" spc="5" dirty="0">
                <a:latin typeface="Arial"/>
                <a:cs typeface="Arial"/>
              </a:rPr>
              <a:t>w</a:t>
            </a:r>
            <a:r>
              <a:rPr lang="en-US" i="1" spc="-10" dirty="0">
                <a:latin typeface="Arial"/>
                <a:cs typeface="Arial"/>
              </a:rPr>
              <a:t>o</a:t>
            </a:r>
            <a:r>
              <a:rPr lang="en-US" i="1" dirty="0">
                <a:latin typeface="Arial"/>
                <a:cs typeface="Arial"/>
              </a:rPr>
              <a:t>rk. </a:t>
            </a:r>
            <a:r>
              <a:rPr lang="en-US" i="1" dirty="0" smtClean="0">
                <a:latin typeface="Arial"/>
                <a:cs typeface="Arial"/>
              </a:rPr>
              <a:t>KISS-</a:t>
            </a:r>
            <a:r>
              <a:rPr lang="en-US" i="1" dirty="0" err="1" smtClean="0">
                <a:latin typeface="Arial"/>
                <a:cs typeface="Arial"/>
              </a:rPr>
              <a:t>Prinzip</a:t>
            </a:r>
            <a:endParaRPr lang="en-US" i="1" dirty="0" smtClean="0">
              <a:latin typeface="Arial"/>
              <a:cs typeface="Arial"/>
            </a:endParaRPr>
          </a:p>
          <a:p>
            <a:pPr marL="1212850" lvl="2" indent="-285750">
              <a:buFont typeface="Arial" panose="020B0604020202020204" pitchFamily="34" charset="0"/>
              <a:buChar char="•"/>
              <a:tabLst>
                <a:tab pos="266700" algn="l"/>
              </a:tabLst>
            </a:pPr>
            <a:r>
              <a:rPr lang="de-DE" dirty="0">
                <a:latin typeface="Arial"/>
                <a:cs typeface="Arial"/>
              </a:rPr>
              <a:t>V</a:t>
            </a:r>
            <a:r>
              <a:rPr lang="de-DE" spc="-10" dirty="0">
                <a:latin typeface="Arial"/>
                <a:cs typeface="Arial"/>
              </a:rPr>
              <a:t>e</a:t>
            </a:r>
            <a:r>
              <a:rPr lang="de-DE" spc="25" dirty="0">
                <a:latin typeface="Arial"/>
                <a:cs typeface="Arial"/>
              </a:rPr>
              <a:t>r</a:t>
            </a:r>
            <a:r>
              <a:rPr lang="de-DE" spc="-30" dirty="0">
                <a:latin typeface="Arial"/>
                <a:cs typeface="Arial"/>
              </a:rPr>
              <a:t>w</a:t>
            </a:r>
            <a:r>
              <a:rPr lang="de-DE" spc="5" dirty="0">
                <a:latin typeface="Arial"/>
                <a:cs typeface="Arial"/>
              </a:rPr>
              <a:t>e</a:t>
            </a:r>
            <a:r>
              <a:rPr lang="de-DE" spc="-10" dirty="0">
                <a:latin typeface="Arial"/>
                <a:cs typeface="Arial"/>
              </a:rPr>
              <a:t>nd</a:t>
            </a:r>
            <a:r>
              <a:rPr lang="de-DE" spc="5" dirty="0">
                <a:latin typeface="Arial"/>
                <a:cs typeface="Arial"/>
              </a:rPr>
              <a:t>u</a:t>
            </a:r>
            <a:r>
              <a:rPr lang="de-DE" spc="-10" dirty="0">
                <a:latin typeface="Arial"/>
                <a:cs typeface="Arial"/>
              </a:rPr>
              <a:t>n</a:t>
            </a:r>
            <a:r>
              <a:rPr lang="de-DE" dirty="0">
                <a:latin typeface="Arial"/>
                <a:cs typeface="Arial"/>
              </a:rPr>
              <a:t>g</a:t>
            </a:r>
            <a:r>
              <a:rPr lang="de-DE" spc="-5" dirty="0">
                <a:latin typeface="Arial"/>
                <a:cs typeface="Arial"/>
              </a:rPr>
              <a:t> </a:t>
            </a:r>
            <a:r>
              <a:rPr lang="de-DE" spc="5" dirty="0">
                <a:latin typeface="Arial"/>
                <a:cs typeface="Arial"/>
              </a:rPr>
              <a:t>d</a:t>
            </a:r>
            <a:r>
              <a:rPr lang="de-DE" spc="-10" dirty="0">
                <a:latin typeface="Arial"/>
                <a:cs typeface="Arial"/>
              </a:rPr>
              <a:t>e</a:t>
            </a:r>
            <a:r>
              <a:rPr lang="de-DE" dirty="0">
                <a:latin typeface="Arial"/>
                <a:cs typeface="Arial"/>
              </a:rPr>
              <a:t>s </a:t>
            </a:r>
            <a:r>
              <a:rPr lang="de-DE" spc="-10" dirty="0">
                <a:latin typeface="Arial"/>
                <a:cs typeface="Arial"/>
              </a:rPr>
              <a:t>e</a:t>
            </a:r>
            <a:r>
              <a:rPr lang="de-DE" spc="-5" dirty="0">
                <a:latin typeface="Arial"/>
                <a:cs typeface="Arial"/>
              </a:rPr>
              <a:t>i</a:t>
            </a:r>
            <a:r>
              <a:rPr lang="de-DE" spc="-10" dirty="0">
                <a:latin typeface="Arial"/>
                <a:cs typeface="Arial"/>
              </a:rPr>
              <a:t>n</a:t>
            </a:r>
            <a:r>
              <a:rPr lang="de-DE" dirty="0">
                <a:latin typeface="Arial"/>
                <a:cs typeface="Arial"/>
              </a:rPr>
              <a:t>f</a:t>
            </a:r>
            <a:r>
              <a:rPr lang="de-DE" spc="-10" dirty="0">
                <a:latin typeface="Arial"/>
                <a:cs typeface="Arial"/>
              </a:rPr>
              <a:t>a</a:t>
            </a:r>
            <a:r>
              <a:rPr lang="de-DE" spc="10" dirty="0">
                <a:latin typeface="Arial"/>
                <a:cs typeface="Arial"/>
              </a:rPr>
              <a:t>c</a:t>
            </a:r>
            <a:r>
              <a:rPr lang="de-DE" spc="-10" dirty="0">
                <a:latin typeface="Arial"/>
                <a:cs typeface="Arial"/>
              </a:rPr>
              <a:t>h</a:t>
            </a:r>
            <a:r>
              <a:rPr lang="de-DE" dirty="0">
                <a:latin typeface="Arial"/>
                <a:cs typeface="Arial"/>
              </a:rPr>
              <a:t>st</a:t>
            </a:r>
            <a:r>
              <a:rPr lang="de-DE" spc="-10" dirty="0">
                <a:latin typeface="Arial"/>
                <a:cs typeface="Arial"/>
              </a:rPr>
              <a:t>e</a:t>
            </a:r>
            <a:r>
              <a:rPr lang="de-DE" dirty="0">
                <a:latin typeface="Arial"/>
                <a:cs typeface="Arial"/>
              </a:rPr>
              <a:t>n</a:t>
            </a:r>
            <a:r>
              <a:rPr lang="de-DE" spc="10" dirty="0">
                <a:latin typeface="Arial"/>
                <a:cs typeface="Arial"/>
              </a:rPr>
              <a:t> </a:t>
            </a:r>
            <a:r>
              <a:rPr lang="de-DE" dirty="0">
                <a:latin typeface="Arial"/>
                <a:cs typeface="Arial"/>
              </a:rPr>
              <a:t>E</a:t>
            </a:r>
            <a:r>
              <a:rPr lang="de-DE" spc="-10" dirty="0">
                <a:latin typeface="Arial"/>
                <a:cs typeface="Arial"/>
              </a:rPr>
              <a:t>n</a:t>
            </a:r>
            <a:r>
              <a:rPr lang="de-DE" spc="15" dirty="0">
                <a:latin typeface="Arial"/>
                <a:cs typeface="Arial"/>
              </a:rPr>
              <a:t>t</a:t>
            </a:r>
            <a:r>
              <a:rPr lang="de-DE" spc="-30" dirty="0">
                <a:latin typeface="Arial"/>
                <a:cs typeface="Arial"/>
              </a:rPr>
              <a:t>w</a:t>
            </a:r>
            <a:r>
              <a:rPr lang="de-DE" spc="5" dirty="0">
                <a:latin typeface="Arial"/>
                <a:cs typeface="Arial"/>
              </a:rPr>
              <a:t>u</a:t>
            </a:r>
            <a:r>
              <a:rPr lang="de-DE" dirty="0">
                <a:latin typeface="Arial"/>
                <a:cs typeface="Arial"/>
              </a:rPr>
              <a:t>rfs,</a:t>
            </a:r>
            <a:r>
              <a:rPr lang="de-DE" spc="5" dirty="0">
                <a:latin typeface="Arial"/>
                <a:cs typeface="Arial"/>
              </a:rPr>
              <a:t> </a:t>
            </a:r>
            <a:r>
              <a:rPr lang="de-DE" spc="-10" dirty="0">
                <a:latin typeface="Arial"/>
                <a:cs typeface="Arial"/>
              </a:rPr>
              <a:t>d</a:t>
            </a:r>
            <a:r>
              <a:rPr lang="de-DE" dirty="0">
                <a:latin typeface="Arial"/>
                <a:cs typeface="Arial"/>
              </a:rPr>
              <a:t>.</a:t>
            </a:r>
            <a:r>
              <a:rPr lang="de-DE" spc="-10" dirty="0">
                <a:latin typeface="Arial"/>
                <a:cs typeface="Arial"/>
              </a:rPr>
              <a:t>h. Erfüllung der Anforderungen und </a:t>
            </a:r>
            <a:r>
              <a:rPr lang="de-DE" spc="-10" dirty="0" smtClean="0">
                <a:latin typeface="Arial"/>
                <a:cs typeface="Arial"/>
              </a:rPr>
              <a:t>Redundanzfreiheit</a:t>
            </a:r>
            <a:endParaRPr lang="de-DE" sz="1850" dirty="0">
              <a:latin typeface="Wingdings"/>
              <a:cs typeface="Wingdings"/>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96060"/>
            <a:ext cx="9606325" cy="368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083" y="463550"/>
            <a:ext cx="7742934" cy="375284"/>
          </a:xfrm>
          <a:prstGeom prst="rect">
            <a:avLst/>
          </a:prstGeom>
        </p:spPr>
        <p:txBody>
          <a:bodyPr vert="horz" wrap="square" lIns="0" tIns="0" rIns="0" bIns="0" rtlCol="0">
            <a:spAutoFit/>
          </a:bodyPr>
          <a:lstStyle/>
          <a:p>
            <a:pPr marL="9525"/>
            <a:r>
              <a:rPr spc="-19" dirty="0"/>
              <a:t>#5</a:t>
            </a:r>
            <a:r>
              <a:rPr spc="-8" dirty="0"/>
              <a:t>:</a:t>
            </a:r>
            <a:r>
              <a:rPr spc="64" dirty="0">
                <a:latin typeface="Times New Roman"/>
                <a:cs typeface="Times New Roman"/>
              </a:rPr>
              <a:t> </a:t>
            </a:r>
            <a:r>
              <a:rPr spc="-11" dirty="0"/>
              <a:t>Imple</a:t>
            </a:r>
            <a:r>
              <a:rPr spc="-15" dirty="0"/>
              <a:t>ment</a:t>
            </a:r>
            <a:r>
              <a:rPr spc="-4" dirty="0"/>
              <a:t>i</a:t>
            </a:r>
            <a:r>
              <a:rPr spc="-15" dirty="0"/>
              <a:t>ere</a:t>
            </a:r>
            <a:r>
              <a:rPr spc="71" dirty="0">
                <a:latin typeface="Times New Roman"/>
                <a:cs typeface="Times New Roman"/>
              </a:rPr>
              <a:t> </a:t>
            </a:r>
            <a:r>
              <a:rPr spc="-15" dirty="0"/>
              <a:t>Feed</a:t>
            </a:r>
            <a:r>
              <a:rPr spc="-11" dirty="0"/>
              <a:t>b</a:t>
            </a:r>
            <a:r>
              <a:rPr spc="-19" dirty="0"/>
              <a:t>a</a:t>
            </a:r>
            <a:r>
              <a:rPr spc="-8" dirty="0"/>
              <a:t>c</a:t>
            </a:r>
            <a:r>
              <a:rPr spc="8" dirty="0"/>
              <a:t>k</a:t>
            </a:r>
            <a:r>
              <a:rPr spc="-15" dirty="0"/>
              <a:t>-Mec</a:t>
            </a:r>
            <a:r>
              <a:rPr spc="-11" dirty="0"/>
              <a:t>h</a:t>
            </a:r>
            <a:r>
              <a:rPr spc="-19" dirty="0"/>
              <a:t>an</a:t>
            </a:r>
            <a:r>
              <a:rPr spc="-4" dirty="0"/>
              <a:t>i</a:t>
            </a:r>
            <a:r>
              <a:rPr spc="-15" dirty="0"/>
              <a:t>smen</a:t>
            </a:r>
          </a:p>
        </p:txBody>
      </p:sp>
      <p:sp>
        <p:nvSpPr>
          <p:cNvPr id="3" name="object 3"/>
          <p:cNvSpPr txBox="1">
            <a:spLocks noGrp="1"/>
          </p:cNvSpPr>
          <p:nvPr>
            <p:ph type="body" idx="1"/>
          </p:nvPr>
        </p:nvSpPr>
        <p:spPr>
          <a:xfrm>
            <a:off x="304799" y="855123"/>
            <a:ext cx="8045501" cy="2191819"/>
          </a:xfrm>
          <a:prstGeom prst="rect">
            <a:avLst/>
          </a:prstGeom>
        </p:spPr>
        <p:txBody>
          <a:bodyPr vert="horz" wrap="square" lIns="0" tIns="59882" rIns="0" bIns="0" rtlCol="0">
            <a:spAutoFit/>
          </a:bodyPr>
          <a:lstStyle/>
          <a:p>
            <a:pPr marL="352425" indent="-342900">
              <a:buFont typeface="Arial" panose="020B0604020202020204" pitchFamily="34" charset="0"/>
              <a:buChar char="•"/>
            </a:pPr>
            <a:r>
              <a:rPr sz="2400" dirty="0" err="1" smtClean="0"/>
              <a:t>Zi</a:t>
            </a:r>
            <a:r>
              <a:rPr sz="2400" spc="-11" dirty="0" err="1" smtClean="0"/>
              <a:t>e</a:t>
            </a:r>
            <a:r>
              <a:rPr sz="2400" dirty="0" err="1" smtClean="0"/>
              <a:t>l</a:t>
            </a:r>
            <a:r>
              <a:rPr sz="2400" spc="68" dirty="0" smtClean="0">
                <a:latin typeface="Times New Roman"/>
                <a:cs typeface="Times New Roman"/>
              </a:rPr>
              <a:t> </a:t>
            </a:r>
            <a:r>
              <a:rPr sz="2400" dirty="0"/>
              <a:t>von</a:t>
            </a:r>
            <a:r>
              <a:rPr sz="2400" spc="53" dirty="0">
                <a:latin typeface="Times New Roman"/>
                <a:cs typeface="Times New Roman"/>
              </a:rPr>
              <a:t> </a:t>
            </a:r>
            <a:r>
              <a:rPr sz="2400" dirty="0"/>
              <a:t>K</a:t>
            </a:r>
            <a:r>
              <a:rPr sz="2400" spc="-11" dirty="0"/>
              <a:t>a</a:t>
            </a:r>
            <a:r>
              <a:rPr sz="2400" spc="-4" dirty="0"/>
              <a:t>n</a:t>
            </a:r>
            <a:r>
              <a:rPr sz="2400" spc="-11" dirty="0"/>
              <a:t>b</a:t>
            </a:r>
            <a:r>
              <a:rPr sz="2400" spc="-4" dirty="0"/>
              <a:t>a</a:t>
            </a:r>
            <a:r>
              <a:rPr sz="2400" spc="-11" dirty="0"/>
              <a:t>n</a:t>
            </a:r>
            <a:r>
              <a:rPr sz="2400" dirty="0"/>
              <a:t>:</a:t>
            </a:r>
            <a:r>
              <a:rPr sz="2400" spc="53" dirty="0">
                <a:latin typeface="Times New Roman"/>
                <a:cs typeface="Times New Roman"/>
              </a:rPr>
              <a:t> </a:t>
            </a:r>
            <a:r>
              <a:rPr sz="2400" dirty="0" err="1"/>
              <a:t>kon</a:t>
            </a:r>
            <a:r>
              <a:rPr sz="2400" spc="-11" dirty="0" err="1"/>
              <a:t>t</a:t>
            </a:r>
            <a:r>
              <a:rPr sz="2400" spc="-4" dirty="0" err="1"/>
              <a:t>i</a:t>
            </a:r>
            <a:r>
              <a:rPr sz="2400" spc="-11" dirty="0" err="1"/>
              <a:t>n</a:t>
            </a:r>
            <a:r>
              <a:rPr sz="2400" spc="-4" dirty="0" err="1"/>
              <a:t>u</a:t>
            </a:r>
            <a:r>
              <a:rPr sz="2400" spc="-11" dirty="0" err="1"/>
              <a:t>i</a:t>
            </a:r>
            <a:r>
              <a:rPr sz="2400" spc="-4" dirty="0" err="1"/>
              <a:t>er</a:t>
            </a:r>
            <a:r>
              <a:rPr sz="2400" spc="-8" dirty="0" err="1"/>
              <a:t>l</a:t>
            </a:r>
            <a:r>
              <a:rPr sz="2400" spc="-4" dirty="0" err="1"/>
              <a:t>ich</a:t>
            </a:r>
            <a:r>
              <a:rPr sz="2400" dirty="0" err="1"/>
              <a:t>e</a:t>
            </a:r>
            <a:r>
              <a:rPr sz="2400" spc="45" dirty="0">
                <a:latin typeface="Times New Roman"/>
                <a:cs typeface="Times New Roman"/>
              </a:rPr>
              <a:t> </a:t>
            </a:r>
            <a:r>
              <a:rPr sz="2400" spc="-139" dirty="0" err="1" smtClean="0"/>
              <a:t>V</a:t>
            </a:r>
            <a:r>
              <a:rPr sz="2400" spc="-4" dirty="0" err="1" smtClean="0"/>
              <a:t>er</a:t>
            </a:r>
            <a:r>
              <a:rPr sz="2400" spc="-11" dirty="0" err="1" smtClean="0"/>
              <a:t>b</a:t>
            </a:r>
            <a:r>
              <a:rPr sz="2400" spc="-4" dirty="0" err="1" smtClean="0"/>
              <a:t>esser</a:t>
            </a:r>
            <a:r>
              <a:rPr sz="2400" spc="-8" dirty="0" err="1" smtClean="0"/>
              <a:t>u</a:t>
            </a:r>
            <a:r>
              <a:rPr sz="2400" spc="-4" dirty="0" err="1" smtClean="0"/>
              <a:t>ng</a:t>
            </a:r>
            <a:r>
              <a:rPr lang="de-DE" sz="2400" spc="-4" dirty="0" smtClean="0"/>
              <a:t> durch Kommunikation der Mitarbeiter untereinander</a:t>
            </a:r>
            <a:endParaRPr sz="2400" dirty="0">
              <a:latin typeface="Times New Roman"/>
              <a:cs typeface="Times New Roman"/>
            </a:endParaRPr>
          </a:p>
          <a:p>
            <a:pPr marL="1112520" indent="-342900">
              <a:spcBef>
                <a:spcPts val="1335"/>
              </a:spcBef>
              <a:buFont typeface="Arial" panose="020B0604020202020204" pitchFamily="34" charset="0"/>
              <a:buChar char="•"/>
            </a:pPr>
            <a:r>
              <a:rPr sz="2100" spc="-15" dirty="0" err="1" smtClean="0"/>
              <a:t>Schwäc</a:t>
            </a:r>
            <a:r>
              <a:rPr sz="2100" spc="-11" dirty="0" err="1" smtClean="0"/>
              <a:t>h</a:t>
            </a:r>
            <a:r>
              <a:rPr sz="2100" spc="-19" dirty="0" err="1" smtClean="0"/>
              <a:t>e</a:t>
            </a:r>
            <a:r>
              <a:rPr sz="2100" spc="-15" dirty="0" err="1" smtClean="0"/>
              <a:t>n</a:t>
            </a:r>
            <a:r>
              <a:rPr sz="2100" spc="71" dirty="0" smtClean="0">
                <a:latin typeface="Times New Roman"/>
                <a:cs typeface="Times New Roman"/>
              </a:rPr>
              <a:t> </a:t>
            </a:r>
            <a:r>
              <a:rPr sz="2100" spc="-19" dirty="0"/>
              <a:t>e</a:t>
            </a:r>
            <a:r>
              <a:rPr sz="2100" spc="-4" dirty="0"/>
              <a:t>r</a:t>
            </a:r>
            <a:r>
              <a:rPr sz="2100" spc="-11" dirty="0"/>
              <a:t>ke</a:t>
            </a:r>
            <a:r>
              <a:rPr sz="2100" spc="-19" dirty="0"/>
              <a:t>n</a:t>
            </a:r>
            <a:r>
              <a:rPr sz="2100" spc="-11" dirty="0"/>
              <a:t>n</a:t>
            </a:r>
            <a:r>
              <a:rPr sz="2100" spc="-19" dirty="0"/>
              <a:t>en</a:t>
            </a:r>
            <a:endParaRPr sz="2100" dirty="0">
              <a:latin typeface="Times New Roman"/>
              <a:cs typeface="Times New Roman"/>
            </a:endParaRPr>
          </a:p>
          <a:p>
            <a:pPr marL="1112520" indent="-342900">
              <a:spcBef>
                <a:spcPts val="998"/>
              </a:spcBef>
              <a:buFont typeface="Arial" panose="020B0604020202020204" pitchFamily="34" charset="0"/>
              <a:buChar char="•"/>
            </a:pPr>
            <a:r>
              <a:rPr sz="2100" spc="-11" dirty="0" err="1" smtClean="0"/>
              <a:t>Proble</a:t>
            </a:r>
            <a:r>
              <a:rPr sz="2100" spc="-15" dirty="0" err="1" smtClean="0"/>
              <a:t>me</a:t>
            </a:r>
            <a:r>
              <a:rPr sz="2100" spc="68" dirty="0" smtClean="0">
                <a:latin typeface="Times New Roman"/>
                <a:cs typeface="Times New Roman"/>
              </a:rPr>
              <a:t> </a:t>
            </a:r>
            <a:r>
              <a:rPr sz="2100" spc="-19" dirty="0"/>
              <a:t>d</a:t>
            </a:r>
            <a:r>
              <a:rPr sz="2100" spc="-4" dirty="0"/>
              <a:t>i</a:t>
            </a:r>
            <a:r>
              <a:rPr sz="2100" spc="-11" dirty="0"/>
              <a:t>s</a:t>
            </a:r>
            <a:r>
              <a:rPr sz="2100" spc="-8" dirty="0"/>
              <a:t>k</a:t>
            </a:r>
            <a:r>
              <a:rPr sz="2100" spc="-15" dirty="0"/>
              <a:t>ut</a:t>
            </a:r>
            <a:r>
              <a:rPr sz="2100" spc="-4" dirty="0"/>
              <a:t>i</a:t>
            </a:r>
            <a:r>
              <a:rPr sz="2100" spc="-19" dirty="0"/>
              <a:t>e</a:t>
            </a:r>
            <a:r>
              <a:rPr sz="2100" spc="-4" dirty="0"/>
              <a:t>r</a:t>
            </a:r>
            <a:r>
              <a:rPr sz="2100" spc="-19" dirty="0"/>
              <a:t>en</a:t>
            </a:r>
            <a:endParaRPr sz="2100" dirty="0">
              <a:latin typeface="Times New Roman"/>
              <a:cs typeface="Times New Roman"/>
            </a:endParaRPr>
          </a:p>
          <a:p>
            <a:pPr marL="1112520" indent="-342900">
              <a:spcBef>
                <a:spcPts val="998"/>
              </a:spcBef>
              <a:buFont typeface="Arial" panose="020B0604020202020204" pitchFamily="34" charset="0"/>
              <a:buChar char="•"/>
            </a:pPr>
            <a:r>
              <a:rPr sz="2100" spc="-15" dirty="0" err="1" smtClean="0"/>
              <a:t>Ände</a:t>
            </a:r>
            <a:r>
              <a:rPr sz="2100" spc="-4" dirty="0" err="1" smtClean="0"/>
              <a:t>r</a:t>
            </a:r>
            <a:r>
              <a:rPr sz="2100" spc="-19" dirty="0" err="1" smtClean="0"/>
              <a:t>un</a:t>
            </a:r>
            <a:r>
              <a:rPr sz="2100" spc="-11" dirty="0" err="1" smtClean="0"/>
              <a:t>g</a:t>
            </a:r>
            <a:r>
              <a:rPr sz="2100" spc="-19" dirty="0" err="1" smtClean="0"/>
              <a:t>e</a:t>
            </a:r>
            <a:r>
              <a:rPr sz="2100" spc="-15" dirty="0" err="1" smtClean="0"/>
              <a:t>n</a:t>
            </a:r>
            <a:r>
              <a:rPr sz="2100" spc="71" dirty="0" smtClean="0">
                <a:latin typeface="Times New Roman"/>
                <a:cs typeface="Times New Roman"/>
              </a:rPr>
              <a:t> </a:t>
            </a:r>
            <a:r>
              <a:rPr sz="2100" spc="-19" dirty="0" err="1" smtClean="0"/>
              <a:t>be</a:t>
            </a:r>
            <a:r>
              <a:rPr sz="2100" spc="-4" dirty="0" err="1" smtClean="0"/>
              <a:t>s</a:t>
            </a:r>
            <a:r>
              <a:rPr sz="2100" spc="-11" dirty="0" err="1" smtClean="0"/>
              <a:t>chlie</a:t>
            </a:r>
            <a:r>
              <a:rPr sz="2100" spc="-15" dirty="0" err="1" smtClean="0"/>
              <a:t>ßen</a:t>
            </a:r>
            <a:endParaRPr sz="2100" dirty="0">
              <a:latin typeface="Times New Roman"/>
              <a:cs typeface="Times New Roman"/>
            </a:endParaRPr>
          </a:p>
        </p:txBody>
      </p:sp>
      <p:sp>
        <p:nvSpPr>
          <p:cNvPr id="4" name="object 3"/>
          <p:cNvSpPr txBox="1"/>
          <p:nvPr/>
        </p:nvSpPr>
        <p:spPr>
          <a:xfrm>
            <a:off x="266217" y="3063231"/>
            <a:ext cx="8122664" cy="3480440"/>
          </a:xfrm>
          <a:prstGeom prst="rect">
            <a:avLst/>
          </a:prstGeom>
        </p:spPr>
        <p:txBody>
          <a:bodyPr vert="horz" wrap="square" lIns="0" tIns="0" rIns="0" bIns="0" rtlCol="0">
            <a:spAutoFit/>
          </a:bodyPr>
          <a:lstStyle/>
          <a:p>
            <a:pPr marL="9525"/>
            <a:r>
              <a:rPr sz="2400" spc="-4" dirty="0">
                <a:latin typeface="Arial"/>
                <a:cs typeface="Arial"/>
              </a:rPr>
              <a:t>Dai</a:t>
            </a:r>
            <a:r>
              <a:rPr sz="2400" spc="-11" dirty="0">
                <a:latin typeface="Arial"/>
                <a:cs typeface="Arial"/>
              </a:rPr>
              <a:t>l</a:t>
            </a:r>
            <a:r>
              <a:rPr sz="2400" dirty="0">
                <a:latin typeface="Arial"/>
                <a:cs typeface="Arial"/>
              </a:rPr>
              <a:t>y</a:t>
            </a:r>
            <a:r>
              <a:rPr sz="2400" spc="68" dirty="0">
                <a:latin typeface="Times New Roman"/>
                <a:cs typeface="Times New Roman"/>
              </a:rPr>
              <a:t> </a:t>
            </a:r>
            <a:r>
              <a:rPr sz="2400" dirty="0">
                <a:latin typeface="Arial"/>
                <a:cs typeface="Arial"/>
              </a:rPr>
              <a:t>St</a:t>
            </a:r>
            <a:r>
              <a:rPr sz="2400" spc="-11" dirty="0">
                <a:latin typeface="Arial"/>
                <a:cs typeface="Arial"/>
              </a:rPr>
              <a:t>a</a:t>
            </a:r>
            <a:r>
              <a:rPr sz="2400" spc="-4" dirty="0">
                <a:latin typeface="Arial"/>
                <a:cs typeface="Arial"/>
              </a:rPr>
              <a:t>n</a:t>
            </a:r>
            <a:r>
              <a:rPr sz="2400" spc="-11" dirty="0">
                <a:latin typeface="Arial"/>
                <a:cs typeface="Arial"/>
              </a:rPr>
              <a:t>d</a:t>
            </a:r>
            <a:r>
              <a:rPr sz="2400" spc="-4" dirty="0">
                <a:latin typeface="Arial"/>
                <a:cs typeface="Arial"/>
              </a:rPr>
              <a:t>u</a:t>
            </a:r>
            <a:r>
              <a:rPr sz="2400" dirty="0">
                <a:latin typeface="Arial"/>
                <a:cs typeface="Arial"/>
              </a:rPr>
              <a:t>p</a:t>
            </a:r>
            <a:r>
              <a:rPr sz="2400" spc="45" dirty="0">
                <a:latin typeface="Times New Roman"/>
                <a:cs typeface="Times New Roman"/>
              </a:rPr>
              <a:t> </a:t>
            </a:r>
            <a:r>
              <a:rPr sz="2400" dirty="0" smtClean="0">
                <a:latin typeface="Arial"/>
                <a:cs typeface="Arial"/>
              </a:rPr>
              <a:t>M</a:t>
            </a:r>
            <a:r>
              <a:rPr sz="2400" spc="-11" dirty="0" smtClean="0">
                <a:latin typeface="Arial"/>
                <a:cs typeface="Arial"/>
              </a:rPr>
              <a:t>e</a:t>
            </a:r>
            <a:r>
              <a:rPr sz="2400" spc="-4" dirty="0" smtClean="0">
                <a:latin typeface="Arial"/>
                <a:cs typeface="Arial"/>
              </a:rPr>
              <a:t>e</a:t>
            </a:r>
            <a:r>
              <a:rPr sz="2400" spc="-8" dirty="0" smtClean="0">
                <a:latin typeface="Arial"/>
                <a:cs typeface="Arial"/>
              </a:rPr>
              <a:t>t</a:t>
            </a:r>
            <a:r>
              <a:rPr sz="2400" spc="-4" dirty="0" smtClean="0">
                <a:latin typeface="Arial"/>
                <a:cs typeface="Arial"/>
              </a:rPr>
              <a:t>i</a:t>
            </a:r>
            <a:r>
              <a:rPr sz="2400" spc="-11" dirty="0" smtClean="0">
                <a:latin typeface="Arial"/>
                <a:cs typeface="Arial"/>
              </a:rPr>
              <a:t>n</a:t>
            </a:r>
            <a:r>
              <a:rPr sz="2400" spc="-4" dirty="0" smtClean="0">
                <a:latin typeface="Arial"/>
                <a:cs typeface="Arial"/>
              </a:rPr>
              <a:t>gs</a:t>
            </a:r>
            <a:r>
              <a:rPr lang="de-DE" sz="2400" spc="-4" dirty="0" smtClean="0">
                <a:latin typeface="Arial"/>
                <a:cs typeface="Arial"/>
              </a:rPr>
              <a:t> (</a:t>
            </a:r>
            <a:r>
              <a:rPr lang="de-DE" sz="2400" spc="-11" dirty="0" smtClean="0">
                <a:latin typeface="Arial"/>
                <a:cs typeface="Arial"/>
              </a:rPr>
              <a:t>ve</a:t>
            </a:r>
            <a:r>
              <a:rPr lang="de-DE" sz="2400" spc="-8" dirty="0" smtClean="0">
                <a:latin typeface="Arial"/>
                <a:cs typeface="Arial"/>
              </a:rPr>
              <a:t>r</a:t>
            </a:r>
            <a:r>
              <a:rPr lang="de-DE" sz="2400" spc="-11" dirty="0" smtClean="0">
                <a:latin typeface="Arial"/>
                <a:cs typeface="Arial"/>
              </a:rPr>
              <a:t>glei</a:t>
            </a:r>
            <a:r>
              <a:rPr lang="de-DE" sz="2400" spc="-8" dirty="0" smtClean="0">
                <a:latin typeface="Arial"/>
                <a:cs typeface="Arial"/>
              </a:rPr>
              <a:t>c</a:t>
            </a:r>
            <a:r>
              <a:rPr lang="de-DE" sz="2400" spc="-19" dirty="0" smtClean="0">
                <a:latin typeface="Arial"/>
                <a:cs typeface="Arial"/>
              </a:rPr>
              <a:t>h</a:t>
            </a:r>
            <a:r>
              <a:rPr lang="de-DE" sz="2400" spc="-11" dirty="0" smtClean="0">
                <a:latin typeface="Arial"/>
                <a:cs typeface="Arial"/>
              </a:rPr>
              <a:t>b</a:t>
            </a:r>
            <a:r>
              <a:rPr lang="de-DE" sz="2400" spc="-19" dirty="0" smtClean="0">
                <a:latin typeface="Arial"/>
                <a:cs typeface="Arial"/>
              </a:rPr>
              <a:t>a</a:t>
            </a:r>
            <a:r>
              <a:rPr lang="de-DE" sz="2400" spc="-8" dirty="0" smtClean="0">
                <a:latin typeface="Arial"/>
                <a:cs typeface="Arial"/>
              </a:rPr>
              <a:t>r</a:t>
            </a:r>
            <a:r>
              <a:rPr lang="de-DE" sz="2400" spc="71" dirty="0" smtClean="0">
                <a:latin typeface="Times New Roman"/>
                <a:cs typeface="Times New Roman"/>
              </a:rPr>
              <a:t> </a:t>
            </a:r>
            <a:r>
              <a:rPr lang="de-DE" sz="2400" spc="-11" dirty="0">
                <a:latin typeface="Arial"/>
                <a:cs typeface="Arial"/>
              </a:rPr>
              <a:t>mit</a:t>
            </a:r>
            <a:r>
              <a:rPr lang="de-DE" sz="2400" spc="56" dirty="0">
                <a:latin typeface="Times New Roman"/>
                <a:cs typeface="Times New Roman"/>
              </a:rPr>
              <a:t> </a:t>
            </a:r>
            <a:r>
              <a:rPr lang="de-DE" sz="2400" spc="-23" dirty="0">
                <a:latin typeface="Arial"/>
                <a:cs typeface="Arial"/>
              </a:rPr>
              <a:t>D</a:t>
            </a:r>
            <a:r>
              <a:rPr lang="de-DE" sz="2400" spc="-11" dirty="0">
                <a:latin typeface="Arial"/>
                <a:cs typeface="Arial"/>
              </a:rPr>
              <a:t>aily</a:t>
            </a:r>
            <a:r>
              <a:rPr lang="de-DE" sz="2400" spc="86" dirty="0">
                <a:latin typeface="Times New Roman"/>
                <a:cs typeface="Times New Roman"/>
              </a:rPr>
              <a:t> </a:t>
            </a:r>
            <a:r>
              <a:rPr lang="de-DE" sz="2400" spc="-11" dirty="0" err="1" smtClean="0">
                <a:latin typeface="Arial"/>
                <a:cs typeface="Arial"/>
              </a:rPr>
              <a:t>Scru</a:t>
            </a:r>
            <a:r>
              <a:rPr lang="de-DE" sz="2400" spc="-19" dirty="0" err="1" smtClean="0">
                <a:latin typeface="Arial"/>
                <a:cs typeface="Arial"/>
              </a:rPr>
              <a:t>m</a:t>
            </a:r>
            <a:r>
              <a:rPr lang="de-DE" sz="2400" dirty="0" smtClean="0">
                <a:latin typeface="Arial"/>
                <a:cs typeface="Arial"/>
              </a:rPr>
              <a:t>)</a:t>
            </a:r>
            <a:endParaRPr sz="2400" dirty="0">
              <a:latin typeface="Arial"/>
              <a:cs typeface="Arial"/>
            </a:endParaRPr>
          </a:p>
          <a:p>
            <a:pPr marL="352425" indent="-342900">
              <a:spcBef>
                <a:spcPts val="746"/>
              </a:spcBef>
              <a:buFont typeface="Arial" panose="020B0604020202020204" pitchFamily="34" charset="0"/>
              <a:buChar char="•"/>
            </a:pPr>
            <a:r>
              <a:rPr sz="2100" spc="-255" dirty="0" smtClean="0">
                <a:latin typeface="Arial"/>
                <a:cs typeface="Arial"/>
              </a:rPr>
              <a:t>T</a:t>
            </a:r>
            <a:r>
              <a:rPr sz="2100" spc="-19" dirty="0" smtClean="0">
                <a:latin typeface="Arial"/>
                <a:cs typeface="Arial"/>
              </a:rPr>
              <a:t>eam</a:t>
            </a:r>
            <a:r>
              <a:rPr sz="2100" spc="79" dirty="0" smtClean="0">
                <a:latin typeface="Times New Roman"/>
                <a:cs typeface="Times New Roman"/>
              </a:rPr>
              <a:t> </a:t>
            </a:r>
            <a:r>
              <a:rPr sz="2100" spc="-8" dirty="0">
                <a:latin typeface="Arial"/>
                <a:cs typeface="Arial"/>
              </a:rPr>
              <a:t>tri</a:t>
            </a:r>
            <a:r>
              <a:rPr sz="2100" spc="-41" dirty="0">
                <a:latin typeface="Arial"/>
                <a:cs typeface="Arial"/>
              </a:rPr>
              <a:t>f</a:t>
            </a:r>
            <a:r>
              <a:rPr sz="2100" spc="-8" dirty="0">
                <a:latin typeface="Arial"/>
                <a:cs typeface="Arial"/>
              </a:rPr>
              <a:t>ft</a:t>
            </a:r>
            <a:r>
              <a:rPr sz="2100" spc="45" dirty="0">
                <a:latin typeface="Times New Roman"/>
                <a:cs typeface="Times New Roman"/>
              </a:rPr>
              <a:t> </a:t>
            </a:r>
            <a:r>
              <a:rPr sz="2100" spc="-11" dirty="0">
                <a:latin typeface="Arial"/>
                <a:cs typeface="Arial"/>
              </a:rPr>
              <a:t>si</a:t>
            </a:r>
            <a:r>
              <a:rPr sz="2100" spc="-8" dirty="0">
                <a:latin typeface="Arial"/>
                <a:cs typeface="Arial"/>
              </a:rPr>
              <a:t>c</a:t>
            </a:r>
            <a:r>
              <a:rPr sz="2100" spc="-15" dirty="0">
                <a:latin typeface="Arial"/>
                <a:cs typeface="Arial"/>
              </a:rPr>
              <a:t>h</a:t>
            </a:r>
            <a:r>
              <a:rPr sz="2100" spc="56" dirty="0">
                <a:latin typeface="Times New Roman"/>
                <a:cs typeface="Times New Roman"/>
              </a:rPr>
              <a:t> </a:t>
            </a:r>
            <a:r>
              <a:rPr sz="2100" spc="-11" dirty="0">
                <a:latin typeface="Arial"/>
                <a:cs typeface="Arial"/>
              </a:rPr>
              <a:t>tägl</a:t>
            </a:r>
            <a:r>
              <a:rPr sz="2100" spc="-4" dirty="0">
                <a:latin typeface="Arial"/>
                <a:cs typeface="Arial"/>
              </a:rPr>
              <a:t>i</a:t>
            </a:r>
            <a:r>
              <a:rPr sz="2100" spc="-11" dirty="0">
                <a:latin typeface="Arial"/>
                <a:cs typeface="Arial"/>
              </a:rPr>
              <a:t>ch</a:t>
            </a:r>
            <a:r>
              <a:rPr sz="2100" spc="-8" dirty="0">
                <a:latin typeface="Arial"/>
                <a:cs typeface="Arial"/>
              </a:rPr>
              <a:t>,</a:t>
            </a:r>
            <a:r>
              <a:rPr sz="2100" spc="56" dirty="0">
                <a:latin typeface="Times New Roman"/>
                <a:cs typeface="Times New Roman"/>
              </a:rPr>
              <a:t> </a:t>
            </a:r>
            <a:r>
              <a:rPr sz="2100" spc="-19" dirty="0">
                <a:latin typeface="Arial"/>
                <a:cs typeface="Arial"/>
              </a:rPr>
              <a:t>um</a:t>
            </a:r>
            <a:r>
              <a:rPr sz="2100" spc="56" dirty="0">
                <a:latin typeface="Times New Roman"/>
                <a:cs typeface="Times New Roman"/>
              </a:rPr>
              <a:t> </a:t>
            </a:r>
            <a:r>
              <a:rPr sz="2100" spc="-11" dirty="0">
                <a:latin typeface="Arial"/>
                <a:cs typeface="Arial"/>
              </a:rPr>
              <a:t>Forts</a:t>
            </a:r>
            <a:r>
              <a:rPr sz="2100" spc="-8" dirty="0">
                <a:latin typeface="Arial"/>
                <a:cs typeface="Arial"/>
              </a:rPr>
              <a:t>c</a:t>
            </a:r>
            <a:r>
              <a:rPr sz="2100" spc="-15" dirty="0">
                <a:latin typeface="Arial"/>
                <a:cs typeface="Arial"/>
              </a:rPr>
              <a:t>hr</a:t>
            </a:r>
            <a:r>
              <a:rPr sz="2100" spc="-4" dirty="0">
                <a:latin typeface="Arial"/>
                <a:cs typeface="Arial"/>
              </a:rPr>
              <a:t>i</a:t>
            </a:r>
            <a:r>
              <a:rPr sz="2100" spc="-8" dirty="0">
                <a:latin typeface="Arial"/>
                <a:cs typeface="Arial"/>
              </a:rPr>
              <a:t>tt</a:t>
            </a:r>
            <a:r>
              <a:rPr sz="2100" spc="56" dirty="0">
                <a:latin typeface="Times New Roman"/>
                <a:cs typeface="Times New Roman"/>
              </a:rPr>
              <a:t> </a:t>
            </a:r>
            <a:r>
              <a:rPr sz="2100" spc="-11" dirty="0">
                <a:latin typeface="Arial"/>
                <a:cs typeface="Arial"/>
              </a:rPr>
              <a:t>zu</a:t>
            </a:r>
            <a:r>
              <a:rPr sz="2100" spc="56" dirty="0">
                <a:latin typeface="Times New Roman"/>
                <a:cs typeface="Times New Roman"/>
              </a:rPr>
              <a:t> </a:t>
            </a:r>
            <a:r>
              <a:rPr sz="2100" spc="-15" dirty="0">
                <a:latin typeface="Arial"/>
                <a:cs typeface="Arial"/>
              </a:rPr>
              <a:t>bes</a:t>
            </a:r>
            <a:r>
              <a:rPr sz="2100" spc="-11" dirty="0">
                <a:latin typeface="Arial"/>
                <a:cs typeface="Arial"/>
              </a:rPr>
              <a:t>pre</a:t>
            </a:r>
            <a:r>
              <a:rPr sz="2100" spc="-4" dirty="0">
                <a:latin typeface="Arial"/>
                <a:cs typeface="Arial"/>
              </a:rPr>
              <a:t>c</a:t>
            </a:r>
            <a:r>
              <a:rPr sz="2100" spc="-19" dirty="0">
                <a:latin typeface="Arial"/>
                <a:cs typeface="Arial"/>
              </a:rPr>
              <a:t>hen</a:t>
            </a:r>
            <a:endParaRPr sz="2100" dirty="0">
              <a:latin typeface="Arial"/>
              <a:cs typeface="Arial"/>
            </a:endParaRPr>
          </a:p>
          <a:p>
            <a:pPr marL="9525">
              <a:spcBef>
                <a:spcPts val="1627"/>
              </a:spcBef>
            </a:pPr>
            <a:r>
              <a:rPr sz="2400" spc="-4" dirty="0" err="1" smtClean="0">
                <a:latin typeface="Arial"/>
                <a:cs typeface="Arial"/>
              </a:rPr>
              <a:t>Retr</a:t>
            </a:r>
            <a:r>
              <a:rPr sz="2400" spc="-8" dirty="0" err="1" smtClean="0">
                <a:latin typeface="Arial"/>
                <a:cs typeface="Arial"/>
              </a:rPr>
              <a:t>o</a:t>
            </a:r>
            <a:r>
              <a:rPr sz="2400" dirty="0" err="1" smtClean="0">
                <a:latin typeface="Arial"/>
                <a:cs typeface="Arial"/>
              </a:rPr>
              <a:t>spektive</a:t>
            </a:r>
            <a:r>
              <a:rPr lang="de-DE" sz="2400" dirty="0" smtClean="0">
                <a:latin typeface="Arial"/>
                <a:cs typeface="Arial"/>
              </a:rPr>
              <a:t> (analog zu </a:t>
            </a:r>
            <a:r>
              <a:rPr lang="de-DE" sz="2400" dirty="0" err="1" smtClean="0">
                <a:latin typeface="Arial"/>
                <a:cs typeface="Arial"/>
              </a:rPr>
              <a:t>Scrum</a:t>
            </a:r>
            <a:r>
              <a:rPr lang="de-DE" sz="2400" dirty="0" smtClean="0">
                <a:latin typeface="Arial"/>
                <a:cs typeface="Arial"/>
              </a:rPr>
              <a:t>)</a:t>
            </a:r>
            <a:endParaRPr sz="2400" dirty="0">
              <a:latin typeface="Arial"/>
              <a:cs typeface="Arial"/>
            </a:endParaRPr>
          </a:p>
          <a:p>
            <a:pPr marL="352425" indent="-342900">
              <a:spcBef>
                <a:spcPts val="746"/>
              </a:spcBef>
              <a:buFont typeface="Arial" panose="020B0604020202020204" pitchFamily="34" charset="0"/>
              <a:buChar char="•"/>
            </a:pPr>
            <a:r>
              <a:rPr lang="de-DE" sz="2100" spc="-11" dirty="0" smtClean="0">
                <a:latin typeface="Arial"/>
                <a:cs typeface="Arial"/>
              </a:rPr>
              <a:t>A</a:t>
            </a:r>
            <a:r>
              <a:rPr sz="2100" spc="-11" dirty="0" err="1" smtClean="0">
                <a:latin typeface="Arial"/>
                <a:cs typeface="Arial"/>
              </a:rPr>
              <a:t>us</a:t>
            </a:r>
            <a:r>
              <a:rPr sz="2100" spc="-4" dirty="0" err="1" smtClean="0">
                <a:latin typeface="Arial"/>
                <a:cs typeface="Arial"/>
              </a:rPr>
              <a:t>f</a:t>
            </a:r>
            <a:r>
              <a:rPr sz="2100" spc="-19" dirty="0" err="1" smtClean="0">
                <a:latin typeface="Arial"/>
                <a:cs typeface="Arial"/>
              </a:rPr>
              <a:t>ü</a:t>
            </a:r>
            <a:r>
              <a:rPr sz="2100" spc="-11" dirty="0" err="1" smtClean="0">
                <a:latin typeface="Arial"/>
                <a:cs typeface="Arial"/>
              </a:rPr>
              <a:t>h</a:t>
            </a:r>
            <a:r>
              <a:rPr sz="2100" spc="-8" dirty="0" err="1" smtClean="0">
                <a:latin typeface="Arial"/>
                <a:cs typeface="Arial"/>
              </a:rPr>
              <a:t>rl</a:t>
            </a:r>
            <a:r>
              <a:rPr sz="2100" spc="-4" dirty="0" err="1" smtClean="0">
                <a:latin typeface="Arial"/>
                <a:cs typeface="Arial"/>
              </a:rPr>
              <a:t>i</a:t>
            </a:r>
            <a:r>
              <a:rPr sz="2100" spc="-11" dirty="0" err="1" smtClean="0">
                <a:latin typeface="Arial"/>
                <a:cs typeface="Arial"/>
              </a:rPr>
              <a:t>ch</a:t>
            </a:r>
            <a:r>
              <a:rPr sz="2100" spc="-15" dirty="0" err="1" smtClean="0">
                <a:latin typeface="Arial"/>
                <a:cs typeface="Arial"/>
              </a:rPr>
              <a:t>e</a:t>
            </a:r>
            <a:r>
              <a:rPr sz="2100" spc="56" dirty="0" smtClean="0">
                <a:latin typeface="Times New Roman"/>
                <a:cs typeface="Times New Roman"/>
              </a:rPr>
              <a:t> </a:t>
            </a:r>
            <a:r>
              <a:rPr sz="2100" spc="-15" dirty="0">
                <a:latin typeface="Arial"/>
                <a:cs typeface="Arial"/>
              </a:rPr>
              <a:t>B</a:t>
            </a:r>
            <a:r>
              <a:rPr sz="2100" spc="-11" dirty="0">
                <a:latin typeface="Arial"/>
                <a:cs typeface="Arial"/>
              </a:rPr>
              <a:t>esp</a:t>
            </a:r>
            <a:r>
              <a:rPr sz="2100" spc="-8" dirty="0">
                <a:latin typeface="Arial"/>
                <a:cs typeface="Arial"/>
              </a:rPr>
              <a:t>r</a:t>
            </a:r>
            <a:r>
              <a:rPr sz="2100" spc="-11" dirty="0">
                <a:latin typeface="Arial"/>
                <a:cs typeface="Arial"/>
              </a:rPr>
              <a:t>ech</a:t>
            </a:r>
            <a:r>
              <a:rPr sz="2100" spc="-19" dirty="0">
                <a:latin typeface="Arial"/>
                <a:cs typeface="Arial"/>
              </a:rPr>
              <a:t>u</a:t>
            </a:r>
            <a:r>
              <a:rPr sz="2100" spc="-11" dirty="0">
                <a:latin typeface="Arial"/>
                <a:cs typeface="Arial"/>
              </a:rPr>
              <a:t>n</a:t>
            </a:r>
            <a:r>
              <a:rPr sz="2100" spc="-15" dirty="0">
                <a:latin typeface="Arial"/>
                <a:cs typeface="Arial"/>
              </a:rPr>
              <a:t>g</a:t>
            </a:r>
            <a:r>
              <a:rPr sz="2100" spc="68" dirty="0">
                <a:latin typeface="Times New Roman"/>
                <a:cs typeface="Times New Roman"/>
              </a:rPr>
              <a:t> </a:t>
            </a:r>
            <a:r>
              <a:rPr sz="2100" spc="-11" dirty="0">
                <a:latin typeface="Arial"/>
                <a:cs typeface="Arial"/>
              </a:rPr>
              <a:t>i</a:t>
            </a:r>
            <a:r>
              <a:rPr sz="2100" spc="-15" dirty="0">
                <a:latin typeface="Arial"/>
                <a:cs typeface="Arial"/>
              </a:rPr>
              <a:t>n</a:t>
            </a:r>
            <a:r>
              <a:rPr sz="2100" spc="60" dirty="0">
                <a:latin typeface="Times New Roman"/>
                <a:cs typeface="Times New Roman"/>
              </a:rPr>
              <a:t> </a:t>
            </a:r>
            <a:r>
              <a:rPr sz="2100" spc="-19" dirty="0" err="1">
                <a:latin typeface="Arial"/>
                <a:cs typeface="Arial"/>
              </a:rPr>
              <a:t>g</a:t>
            </a:r>
            <a:r>
              <a:rPr sz="2100" dirty="0" err="1">
                <a:latin typeface="Arial"/>
                <a:cs typeface="Arial"/>
              </a:rPr>
              <a:t>r</a:t>
            </a:r>
            <a:r>
              <a:rPr sz="2100" spc="-19" dirty="0" err="1">
                <a:latin typeface="Arial"/>
                <a:cs typeface="Arial"/>
              </a:rPr>
              <a:t>öße</a:t>
            </a:r>
            <a:r>
              <a:rPr sz="2100" spc="-4" dirty="0" err="1">
                <a:latin typeface="Arial"/>
                <a:cs typeface="Arial"/>
              </a:rPr>
              <a:t>r</a:t>
            </a:r>
            <a:r>
              <a:rPr sz="2100" spc="-19" dirty="0" err="1">
                <a:latin typeface="Arial"/>
                <a:cs typeface="Arial"/>
              </a:rPr>
              <a:t>e</a:t>
            </a:r>
            <a:r>
              <a:rPr sz="2100" spc="-15" dirty="0" err="1">
                <a:latin typeface="Arial"/>
                <a:cs typeface="Arial"/>
              </a:rPr>
              <a:t>n</a:t>
            </a:r>
            <a:r>
              <a:rPr sz="2100" spc="-34" dirty="0">
                <a:latin typeface="Times New Roman"/>
                <a:cs typeface="Times New Roman"/>
              </a:rPr>
              <a:t> </a:t>
            </a:r>
            <a:r>
              <a:rPr sz="2100" spc="-15" dirty="0" err="1" smtClean="0">
                <a:latin typeface="Arial"/>
                <a:cs typeface="Arial"/>
              </a:rPr>
              <a:t>Abs</a:t>
            </a:r>
            <a:r>
              <a:rPr sz="2100" spc="-4" dirty="0" err="1" smtClean="0">
                <a:latin typeface="Arial"/>
                <a:cs typeface="Arial"/>
              </a:rPr>
              <a:t>t</a:t>
            </a:r>
            <a:r>
              <a:rPr sz="2100" spc="-19" dirty="0" err="1" smtClean="0">
                <a:latin typeface="Arial"/>
                <a:cs typeface="Arial"/>
              </a:rPr>
              <a:t>ä</a:t>
            </a:r>
            <a:r>
              <a:rPr sz="2100" spc="-11" dirty="0" err="1" smtClean="0">
                <a:latin typeface="Arial"/>
                <a:cs typeface="Arial"/>
              </a:rPr>
              <a:t>n</a:t>
            </a:r>
            <a:r>
              <a:rPr sz="2100" spc="-19" dirty="0" err="1" smtClean="0">
                <a:latin typeface="Arial"/>
                <a:cs typeface="Arial"/>
              </a:rPr>
              <a:t>d</a:t>
            </a:r>
            <a:r>
              <a:rPr sz="2100" spc="-11" dirty="0" err="1" smtClean="0">
                <a:latin typeface="Arial"/>
                <a:cs typeface="Arial"/>
              </a:rPr>
              <a:t>e</a:t>
            </a:r>
            <a:r>
              <a:rPr sz="2100" spc="-15" dirty="0" err="1" smtClean="0">
                <a:latin typeface="Arial"/>
                <a:cs typeface="Arial"/>
              </a:rPr>
              <a:t>n</a:t>
            </a:r>
            <a:endParaRPr lang="de-DE" sz="2100" spc="-15" dirty="0" smtClean="0">
              <a:latin typeface="Arial"/>
              <a:cs typeface="Arial"/>
            </a:endParaRPr>
          </a:p>
          <a:p>
            <a:pPr marL="9525">
              <a:spcBef>
                <a:spcPts val="716"/>
              </a:spcBef>
            </a:pPr>
            <a:endParaRPr lang="de-DE" sz="2100" spc="-15" dirty="0">
              <a:latin typeface="Arial"/>
              <a:cs typeface="Arial"/>
            </a:endParaRPr>
          </a:p>
          <a:p>
            <a:pPr marL="9525">
              <a:spcBef>
                <a:spcPts val="716"/>
              </a:spcBef>
            </a:pPr>
            <a:r>
              <a:rPr sz="2400" dirty="0" smtClean="0">
                <a:latin typeface="Arial"/>
                <a:cs typeface="Arial"/>
              </a:rPr>
              <a:t>Oper</a:t>
            </a:r>
            <a:r>
              <a:rPr sz="2400" spc="-15" dirty="0" smtClean="0">
                <a:latin typeface="Arial"/>
                <a:cs typeface="Arial"/>
              </a:rPr>
              <a:t>a</a:t>
            </a:r>
            <a:r>
              <a:rPr sz="2400" dirty="0" smtClean="0">
                <a:latin typeface="Arial"/>
                <a:cs typeface="Arial"/>
              </a:rPr>
              <a:t>ti</a:t>
            </a:r>
            <a:r>
              <a:rPr sz="2400" spc="-11" dirty="0" smtClean="0">
                <a:latin typeface="Arial"/>
                <a:cs typeface="Arial"/>
              </a:rPr>
              <a:t>o</a:t>
            </a:r>
            <a:r>
              <a:rPr sz="2400" spc="-4" dirty="0" smtClean="0">
                <a:latin typeface="Arial"/>
                <a:cs typeface="Arial"/>
              </a:rPr>
              <a:t>n</a:t>
            </a:r>
            <a:r>
              <a:rPr sz="2400" dirty="0" smtClean="0">
                <a:latin typeface="Arial"/>
                <a:cs typeface="Arial"/>
              </a:rPr>
              <a:t>s</a:t>
            </a:r>
            <a:r>
              <a:rPr sz="2400" spc="49" dirty="0" smtClean="0">
                <a:latin typeface="Times New Roman"/>
                <a:cs typeface="Times New Roman"/>
              </a:rPr>
              <a:t> </a:t>
            </a:r>
            <a:r>
              <a:rPr sz="2400" spc="-4" dirty="0">
                <a:latin typeface="Arial"/>
                <a:cs typeface="Arial"/>
              </a:rPr>
              <a:t>Review</a:t>
            </a:r>
            <a:endParaRPr sz="2400" dirty="0">
              <a:latin typeface="Arial"/>
              <a:cs typeface="Arial"/>
            </a:endParaRPr>
          </a:p>
          <a:p>
            <a:pPr marL="352425" indent="-342900">
              <a:spcBef>
                <a:spcPts val="788"/>
              </a:spcBef>
              <a:buFont typeface="Arial" panose="020B0604020202020204" pitchFamily="34" charset="0"/>
              <a:buChar char="•"/>
            </a:pPr>
            <a:r>
              <a:rPr sz="2100" spc="-15" dirty="0" err="1" smtClean="0">
                <a:latin typeface="Arial"/>
                <a:cs typeface="Arial"/>
              </a:rPr>
              <a:t>Bes</a:t>
            </a:r>
            <a:r>
              <a:rPr sz="2100" spc="-11" dirty="0" err="1" smtClean="0">
                <a:latin typeface="Arial"/>
                <a:cs typeface="Arial"/>
              </a:rPr>
              <a:t>p</a:t>
            </a:r>
            <a:r>
              <a:rPr sz="2100" spc="-8" dirty="0" err="1" smtClean="0">
                <a:latin typeface="Arial"/>
                <a:cs typeface="Arial"/>
              </a:rPr>
              <a:t>r</a:t>
            </a:r>
            <a:r>
              <a:rPr sz="2100" spc="-11" dirty="0" err="1" smtClean="0">
                <a:latin typeface="Arial"/>
                <a:cs typeface="Arial"/>
              </a:rPr>
              <a:t>ech</a:t>
            </a:r>
            <a:r>
              <a:rPr sz="2100" spc="-19" dirty="0" err="1" smtClean="0">
                <a:latin typeface="Arial"/>
                <a:cs typeface="Arial"/>
              </a:rPr>
              <a:t>u</a:t>
            </a:r>
            <a:r>
              <a:rPr sz="2100" spc="-11" dirty="0" err="1" smtClean="0">
                <a:latin typeface="Arial"/>
                <a:cs typeface="Arial"/>
              </a:rPr>
              <a:t>n</a:t>
            </a:r>
            <a:r>
              <a:rPr sz="2100" spc="-15" dirty="0" err="1" smtClean="0">
                <a:latin typeface="Arial"/>
                <a:cs typeface="Arial"/>
              </a:rPr>
              <a:t>g</a:t>
            </a:r>
            <a:r>
              <a:rPr sz="2100" spc="68" dirty="0" smtClean="0">
                <a:latin typeface="Times New Roman"/>
                <a:cs typeface="Times New Roman"/>
              </a:rPr>
              <a:t> </a:t>
            </a:r>
            <a:r>
              <a:rPr sz="2100" spc="-11" dirty="0">
                <a:latin typeface="Arial"/>
                <a:cs typeface="Arial"/>
              </a:rPr>
              <a:t>mit</a:t>
            </a:r>
            <a:r>
              <a:rPr sz="2100" spc="56" dirty="0">
                <a:latin typeface="Times New Roman"/>
                <a:cs typeface="Times New Roman"/>
              </a:rPr>
              <a:t> </a:t>
            </a:r>
            <a:r>
              <a:rPr sz="2100" spc="-8" dirty="0">
                <a:latin typeface="Arial"/>
                <a:cs typeface="Arial"/>
              </a:rPr>
              <a:t>L</a:t>
            </a:r>
            <a:r>
              <a:rPr sz="2100" spc="-19" dirty="0">
                <a:latin typeface="Arial"/>
                <a:cs typeface="Arial"/>
              </a:rPr>
              <a:t>e</a:t>
            </a:r>
            <a:r>
              <a:rPr sz="2100" spc="-11" dirty="0">
                <a:latin typeface="Arial"/>
                <a:cs typeface="Arial"/>
              </a:rPr>
              <a:t>uten</a:t>
            </a:r>
            <a:r>
              <a:rPr sz="2100" spc="64" dirty="0">
                <a:latin typeface="Times New Roman"/>
                <a:cs typeface="Times New Roman"/>
              </a:rPr>
              <a:t> </a:t>
            </a:r>
            <a:r>
              <a:rPr sz="2100" spc="-19" dirty="0">
                <a:latin typeface="Arial"/>
                <a:cs typeface="Arial"/>
              </a:rPr>
              <a:t>a</a:t>
            </a:r>
            <a:r>
              <a:rPr sz="2100" spc="-8" dirty="0">
                <a:latin typeface="Arial"/>
                <a:cs typeface="Arial"/>
              </a:rPr>
              <a:t>u</a:t>
            </a:r>
            <a:r>
              <a:rPr sz="2100" spc="-11" dirty="0">
                <a:latin typeface="Arial"/>
                <a:cs typeface="Arial"/>
              </a:rPr>
              <a:t>s</a:t>
            </a:r>
            <a:r>
              <a:rPr sz="2100" spc="60" dirty="0">
                <a:latin typeface="Times New Roman"/>
                <a:cs typeface="Times New Roman"/>
              </a:rPr>
              <a:t> </a:t>
            </a:r>
            <a:r>
              <a:rPr sz="2100" spc="-19" dirty="0">
                <a:latin typeface="Arial"/>
                <a:cs typeface="Arial"/>
              </a:rPr>
              <a:t>a</a:t>
            </a:r>
            <a:r>
              <a:rPr sz="2100" spc="-11" dirty="0">
                <a:latin typeface="Arial"/>
                <a:cs typeface="Arial"/>
              </a:rPr>
              <a:t>n</a:t>
            </a:r>
            <a:r>
              <a:rPr sz="2100" spc="-19" dirty="0">
                <a:latin typeface="Arial"/>
                <a:cs typeface="Arial"/>
              </a:rPr>
              <a:t>d</a:t>
            </a:r>
            <a:r>
              <a:rPr sz="2100" spc="-11" dirty="0">
                <a:latin typeface="Arial"/>
                <a:cs typeface="Arial"/>
              </a:rPr>
              <a:t>e</a:t>
            </a:r>
            <a:r>
              <a:rPr sz="2100" spc="-8" dirty="0">
                <a:latin typeface="Arial"/>
                <a:cs typeface="Arial"/>
              </a:rPr>
              <a:t>r</a:t>
            </a:r>
            <a:r>
              <a:rPr sz="2100" spc="-11" dirty="0">
                <a:latin typeface="Arial"/>
                <a:cs typeface="Arial"/>
              </a:rPr>
              <a:t>e</a:t>
            </a:r>
            <a:r>
              <a:rPr sz="2100" spc="-15" dirty="0">
                <a:latin typeface="Arial"/>
                <a:cs typeface="Arial"/>
              </a:rPr>
              <a:t>n</a:t>
            </a:r>
            <a:r>
              <a:rPr sz="2100" spc="-49" dirty="0">
                <a:latin typeface="Times New Roman"/>
                <a:cs typeface="Times New Roman"/>
              </a:rPr>
              <a:t> </a:t>
            </a:r>
            <a:r>
              <a:rPr sz="2100" spc="-11" dirty="0">
                <a:latin typeface="Arial"/>
                <a:cs typeface="Arial"/>
              </a:rPr>
              <a:t>Abteilu</a:t>
            </a:r>
            <a:r>
              <a:rPr sz="2100" spc="-19" dirty="0">
                <a:latin typeface="Arial"/>
                <a:cs typeface="Arial"/>
              </a:rPr>
              <a:t>n</a:t>
            </a:r>
            <a:r>
              <a:rPr sz="2100" spc="-11" dirty="0">
                <a:latin typeface="Arial"/>
                <a:cs typeface="Arial"/>
              </a:rPr>
              <a:t>g</a:t>
            </a:r>
            <a:r>
              <a:rPr sz="2100" spc="-19" dirty="0">
                <a:latin typeface="Arial"/>
                <a:cs typeface="Arial"/>
              </a:rPr>
              <a:t>en</a:t>
            </a:r>
            <a:endParaRPr sz="2100" dirty="0">
              <a:latin typeface="Arial"/>
              <a:cs typeface="Arial"/>
            </a:endParaRPr>
          </a:p>
          <a:p>
            <a:pPr marL="352425" indent="-342900">
              <a:spcBef>
                <a:spcPts val="746"/>
              </a:spcBef>
              <a:buFont typeface="Arial" panose="020B0604020202020204" pitchFamily="34" charset="0"/>
              <a:buChar char="•"/>
            </a:pPr>
            <a:r>
              <a:rPr sz="2100" spc="-8" dirty="0" err="1" smtClean="0">
                <a:latin typeface="Arial"/>
                <a:cs typeface="Arial"/>
              </a:rPr>
              <a:t>Hilft</a:t>
            </a:r>
            <a:r>
              <a:rPr sz="2100" dirty="0" smtClean="0">
                <a:latin typeface="Arial"/>
                <a:cs typeface="Arial"/>
              </a:rPr>
              <a:t> </a:t>
            </a:r>
            <a:r>
              <a:rPr sz="2100" spc="-15" dirty="0">
                <a:latin typeface="Arial"/>
                <a:cs typeface="Arial"/>
              </a:rPr>
              <a:t>d</a:t>
            </a:r>
            <a:r>
              <a:rPr sz="2100" spc="-8" dirty="0">
                <a:latin typeface="Arial"/>
                <a:cs typeface="Arial"/>
              </a:rPr>
              <a:t>e</a:t>
            </a:r>
            <a:r>
              <a:rPr sz="2100" spc="-19" dirty="0">
                <a:latin typeface="Arial"/>
                <a:cs typeface="Arial"/>
              </a:rPr>
              <a:t>m</a:t>
            </a:r>
            <a:r>
              <a:rPr sz="2100" spc="-26" dirty="0">
                <a:latin typeface="Arial"/>
                <a:cs typeface="Arial"/>
              </a:rPr>
              <a:t> </a:t>
            </a:r>
            <a:r>
              <a:rPr sz="2100" spc="-255" dirty="0">
                <a:latin typeface="Arial"/>
                <a:cs typeface="Arial"/>
              </a:rPr>
              <a:t>T</a:t>
            </a:r>
            <a:r>
              <a:rPr sz="2100" spc="-15" dirty="0">
                <a:latin typeface="Arial"/>
                <a:cs typeface="Arial"/>
              </a:rPr>
              <a:t>e</a:t>
            </a:r>
            <a:r>
              <a:rPr sz="2100" spc="-11" dirty="0">
                <a:latin typeface="Arial"/>
                <a:cs typeface="Arial"/>
              </a:rPr>
              <a:t>a</a:t>
            </a:r>
            <a:r>
              <a:rPr sz="2100" spc="-15" dirty="0">
                <a:latin typeface="Arial"/>
                <a:cs typeface="Arial"/>
              </a:rPr>
              <a:t>m,</a:t>
            </a:r>
            <a:r>
              <a:rPr sz="2100" spc="8" dirty="0">
                <a:latin typeface="Arial"/>
                <a:cs typeface="Arial"/>
              </a:rPr>
              <a:t> </a:t>
            </a:r>
            <a:r>
              <a:rPr sz="2100" spc="-15" dirty="0">
                <a:latin typeface="Arial"/>
                <a:cs typeface="Arial"/>
              </a:rPr>
              <a:t>e</a:t>
            </a:r>
            <a:r>
              <a:rPr sz="2100" spc="-4" dirty="0">
                <a:latin typeface="Arial"/>
                <a:cs typeface="Arial"/>
              </a:rPr>
              <a:t>i</a:t>
            </a:r>
            <a:r>
              <a:rPr sz="2100" spc="-15" dirty="0">
                <a:latin typeface="Arial"/>
                <a:cs typeface="Arial"/>
              </a:rPr>
              <a:t>n</a:t>
            </a:r>
            <a:r>
              <a:rPr sz="2100" spc="-4" dirty="0">
                <a:latin typeface="Arial"/>
                <a:cs typeface="Arial"/>
              </a:rPr>
              <a:t> </a:t>
            </a:r>
            <a:r>
              <a:rPr sz="2100" spc="11" dirty="0">
                <a:latin typeface="Arial"/>
                <a:cs typeface="Arial"/>
              </a:rPr>
              <a:t>„</a:t>
            </a:r>
            <a:r>
              <a:rPr sz="2100" spc="-19" dirty="0">
                <a:latin typeface="Arial"/>
                <a:cs typeface="Arial"/>
              </a:rPr>
              <a:t>b</a:t>
            </a:r>
            <a:r>
              <a:rPr sz="2100" spc="-4" dirty="0">
                <a:latin typeface="Arial"/>
                <a:cs typeface="Arial"/>
              </a:rPr>
              <a:t>i</a:t>
            </a:r>
            <a:r>
              <a:rPr sz="2100" spc="-15" dirty="0">
                <a:latin typeface="Arial"/>
                <a:cs typeface="Arial"/>
              </a:rPr>
              <a:t>g</a:t>
            </a:r>
            <a:r>
              <a:rPr sz="2100" spc="64" dirty="0">
                <a:latin typeface="Times New Roman"/>
                <a:cs typeface="Times New Roman"/>
              </a:rPr>
              <a:t> </a:t>
            </a:r>
            <a:r>
              <a:rPr sz="2100" spc="-19" dirty="0">
                <a:latin typeface="Arial"/>
                <a:cs typeface="Arial"/>
              </a:rPr>
              <a:t>p</a:t>
            </a:r>
            <a:r>
              <a:rPr sz="2100" spc="-4" dirty="0">
                <a:latin typeface="Arial"/>
                <a:cs typeface="Arial"/>
              </a:rPr>
              <a:t>i</a:t>
            </a:r>
            <a:r>
              <a:rPr sz="2100" spc="-11" dirty="0">
                <a:latin typeface="Arial"/>
                <a:cs typeface="Arial"/>
              </a:rPr>
              <a:t>c</a:t>
            </a:r>
            <a:r>
              <a:rPr sz="2100" spc="-4" dirty="0">
                <a:latin typeface="Arial"/>
                <a:cs typeface="Arial"/>
              </a:rPr>
              <a:t>t</a:t>
            </a:r>
            <a:r>
              <a:rPr sz="2100" spc="-19" dirty="0">
                <a:latin typeface="Arial"/>
                <a:cs typeface="Arial"/>
              </a:rPr>
              <a:t>u</a:t>
            </a:r>
            <a:r>
              <a:rPr sz="2100" spc="-4" dirty="0">
                <a:latin typeface="Arial"/>
                <a:cs typeface="Arial"/>
              </a:rPr>
              <a:t>re</a:t>
            </a:r>
            <a:r>
              <a:rPr sz="2100" spc="-8" dirty="0">
                <a:latin typeface="Arial"/>
                <a:cs typeface="Arial"/>
              </a:rPr>
              <a:t>“</a:t>
            </a:r>
            <a:r>
              <a:rPr sz="2100" spc="-4" dirty="0">
                <a:latin typeface="Arial"/>
                <a:cs typeface="Arial"/>
              </a:rPr>
              <a:t> z</a:t>
            </a:r>
            <a:r>
              <a:rPr sz="2100" spc="-15" dirty="0">
                <a:latin typeface="Arial"/>
                <a:cs typeface="Arial"/>
              </a:rPr>
              <a:t>u</a:t>
            </a:r>
            <a:r>
              <a:rPr sz="2100" spc="-4" dirty="0">
                <a:latin typeface="Arial"/>
                <a:cs typeface="Arial"/>
              </a:rPr>
              <a:t> </a:t>
            </a:r>
            <a:r>
              <a:rPr sz="2100" spc="-15" dirty="0">
                <a:latin typeface="Arial"/>
                <a:cs typeface="Arial"/>
              </a:rPr>
              <a:t>be</a:t>
            </a:r>
            <a:r>
              <a:rPr sz="2100" spc="-4" dirty="0">
                <a:latin typeface="Arial"/>
                <a:cs typeface="Arial"/>
              </a:rPr>
              <a:t>k</a:t>
            </a:r>
            <a:r>
              <a:rPr sz="2100" spc="-19" dirty="0">
                <a:latin typeface="Arial"/>
                <a:cs typeface="Arial"/>
              </a:rPr>
              <a:t>omm</a:t>
            </a:r>
            <a:r>
              <a:rPr sz="2100" spc="-11" dirty="0">
                <a:latin typeface="Arial"/>
                <a:cs typeface="Arial"/>
              </a:rPr>
              <a:t>e</a:t>
            </a:r>
            <a:r>
              <a:rPr sz="2100" spc="-15" dirty="0">
                <a:latin typeface="Arial"/>
                <a:cs typeface="Arial"/>
              </a:rPr>
              <a:t>n</a:t>
            </a:r>
            <a:endParaRPr sz="2100" dirty="0">
              <a:latin typeface="Arial"/>
              <a:cs typeface="Arial"/>
            </a:endParaRPr>
          </a:p>
        </p:txBody>
      </p:sp>
    </p:spTree>
    <p:extLst>
      <p:ext uri="{BB962C8B-B14F-4D97-AF65-F5344CB8AC3E}">
        <p14:creationId xmlns:p14="http://schemas.microsoft.com/office/powerpoint/2010/main" val="4022238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006517"/>
            <a:ext cx="8618601" cy="369332"/>
          </a:xfrm>
          <a:prstGeom prst="rect">
            <a:avLst/>
          </a:prstGeom>
        </p:spPr>
        <p:txBody>
          <a:bodyPr vert="horz" wrap="square" lIns="0" tIns="0" rIns="0" bIns="0" rtlCol="0">
            <a:spAutoFit/>
          </a:bodyPr>
          <a:lstStyle/>
          <a:p>
            <a:pPr marL="9525"/>
            <a:r>
              <a:rPr spc="-19" dirty="0"/>
              <a:t>#6</a:t>
            </a:r>
            <a:r>
              <a:rPr spc="-8" dirty="0"/>
              <a:t>:</a:t>
            </a:r>
            <a:r>
              <a:rPr spc="68" dirty="0">
                <a:latin typeface="Times New Roman"/>
                <a:cs typeface="Times New Roman"/>
              </a:rPr>
              <a:t> </a:t>
            </a:r>
            <a:r>
              <a:rPr spc="-11" dirty="0"/>
              <a:t>Führe</a:t>
            </a:r>
            <a:r>
              <a:rPr spc="71" dirty="0">
                <a:latin typeface="Times New Roman"/>
                <a:cs typeface="Times New Roman"/>
              </a:rPr>
              <a:t> </a:t>
            </a:r>
            <a:r>
              <a:rPr spc="-19" dirty="0"/>
              <a:t>gem</a:t>
            </a:r>
            <a:r>
              <a:rPr spc="-11" dirty="0"/>
              <a:t>e</a:t>
            </a:r>
            <a:r>
              <a:rPr spc="-15" dirty="0"/>
              <a:t>in</a:t>
            </a:r>
            <a:r>
              <a:rPr spc="-8" dirty="0"/>
              <a:t>s</a:t>
            </a:r>
            <a:r>
              <a:rPr spc="-11" dirty="0"/>
              <a:t>ch</a:t>
            </a:r>
            <a:r>
              <a:rPr spc="-15" dirty="0"/>
              <a:t>aft</a:t>
            </a:r>
            <a:r>
              <a:rPr spc="-4" dirty="0"/>
              <a:t>l</a:t>
            </a:r>
            <a:r>
              <a:rPr spc="-15" dirty="0"/>
              <a:t>ic</a:t>
            </a:r>
            <a:r>
              <a:rPr spc="-11" dirty="0"/>
              <a:t>h</a:t>
            </a:r>
            <a:r>
              <a:rPr spc="-15" dirty="0"/>
              <a:t>e</a:t>
            </a:r>
            <a:r>
              <a:rPr spc="56" dirty="0">
                <a:latin typeface="Times New Roman"/>
                <a:cs typeface="Times New Roman"/>
              </a:rPr>
              <a:t> </a:t>
            </a:r>
            <a:r>
              <a:rPr spc="-135" dirty="0" err="1"/>
              <a:t>V</a:t>
            </a:r>
            <a:r>
              <a:rPr spc="-15" dirty="0" err="1"/>
              <a:t>er</a:t>
            </a:r>
            <a:r>
              <a:rPr spc="-11" dirty="0" err="1"/>
              <a:t>b</a:t>
            </a:r>
            <a:r>
              <a:rPr spc="-19" dirty="0" err="1"/>
              <a:t>e</a:t>
            </a:r>
            <a:r>
              <a:rPr spc="-8" dirty="0" err="1"/>
              <a:t>s</a:t>
            </a:r>
            <a:r>
              <a:rPr spc="-11" dirty="0" err="1"/>
              <a:t>serun</a:t>
            </a:r>
            <a:r>
              <a:rPr spc="-19" dirty="0" err="1"/>
              <a:t>ge</a:t>
            </a:r>
            <a:r>
              <a:rPr spc="-15" dirty="0" err="1"/>
              <a:t>n</a:t>
            </a:r>
            <a:r>
              <a:rPr spc="105" dirty="0">
                <a:latin typeface="Times New Roman"/>
                <a:cs typeface="Times New Roman"/>
              </a:rPr>
              <a:t> </a:t>
            </a:r>
            <a:r>
              <a:rPr spc="-19" dirty="0" err="1" smtClean="0"/>
              <a:t>d</a:t>
            </a:r>
            <a:r>
              <a:rPr spc="-8" dirty="0" err="1" smtClean="0"/>
              <a:t>urc</a:t>
            </a:r>
            <a:r>
              <a:rPr spc="-15" dirty="0" err="1" smtClean="0"/>
              <a:t>h</a:t>
            </a:r>
            <a:endParaRPr spc="-15" dirty="0"/>
          </a:p>
        </p:txBody>
      </p:sp>
      <p:sp>
        <p:nvSpPr>
          <p:cNvPr id="3" name="object 3"/>
          <p:cNvSpPr txBox="1"/>
          <p:nvPr/>
        </p:nvSpPr>
        <p:spPr>
          <a:xfrm>
            <a:off x="320802" y="2134667"/>
            <a:ext cx="7817644" cy="2135200"/>
          </a:xfrm>
          <a:prstGeom prst="rect">
            <a:avLst/>
          </a:prstGeom>
        </p:spPr>
        <p:txBody>
          <a:bodyPr vert="horz" wrap="square" lIns="0" tIns="0" rIns="0" bIns="0" rtlCol="0">
            <a:spAutoFit/>
          </a:bodyPr>
          <a:lstStyle/>
          <a:p>
            <a:pPr marL="342900" indent="-342900">
              <a:spcBef>
                <a:spcPts val="31"/>
              </a:spcBef>
              <a:buFont typeface="Arial" panose="020B0604020202020204" pitchFamily="34" charset="0"/>
              <a:buChar char="•"/>
            </a:pPr>
            <a:endParaRPr sz="1875" dirty="0">
              <a:latin typeface="Times New Roman"/>
              <a:cs typeface="Times New Roman"/>
            </a:endParaRPr>
          </a:p>
          <a:p>
            <a:pPr marL="352425" indent="-342900">
              <a:buFont typeface="Arial" panose="020B0604020202020204" pitchFamily="34" charset="0"/>
              <a:buChar char="•"/>
            </a:pPr>
            <a:r>
              <a:rPr lang="de-DE" sz="2400" dirty="0">
                <a:latin typeface="Arial"/>
                <a:cs typeface="Arial"/>
              </a:rPr>
              <a:t>Problemvermeidung im Betriebsablauf wird </a:t>
            </a:r>
            <a:r>
              <a:rPr lang="de-DE" sz="2400" dirty="0" smtClean="0">
                <a:latin typeface="Arial"/>
                <a:cs typeface="Arial"/>
              </a:rPr>
              <a:t>bereits lange </a:t>
            </a:r>
            <a:r>
              <a:rPr lang="de-DE" sz="2400" dirty="0">
                <a:latin typeface="Arial"/>
                <a:cs typeface="Arial"/>
              </a:rPr>
              <a:t>wissenschaftlich erforscht</a:t>
            </a:r>
            <a:endParaRPr lang="de-DE" sz="2400" dirty="0" smtClean="0">
              <a:latin typeface="Arial"/>
              <a:cs typeface="Arial"/>
            </a:endParaRPr>
          </a:p>
          <a:p>
            <a:pPr marL="352425" indent="-342900">
              <a:buFont typeface="Arial" panose="020B0604020202020204" pitchFamily="34" charset="0"/>
              <a:buChar char="•"/>
            </a:pPr>
            <a:r>
              <a:rPr sz="2400" dirty="0" smtClean="0">
                <a:latin typeface="Arial"/>
                <a:cs typeface="Arial"/>
              </a:rPr>
              <a:t>Oft</a:t>
            </a:r>
            <a:r>
              <a:rPr lang="de-DE" sz="2400" dirty="0" smtClean="0">
                <a:latin typeface="Arial"/>
                <a:cs typeface="Arial"/>
              </a:rPr>
              <a:t> ist es</a:t>
            </a:r>
            <a:r>
              <a:rPr sz="2400" spc="53" dirty="0" smtClean="0">
                <a:latin typeface="Times New Roman"/>
                <a:cs typeface="Times New Roman"/>
              </a:rPr>
              <a:t> </a:t>
            </a:r>
            <a:r>
              <a:rPr sz="2400" dirty="0" err="1" smtClean="0">
                <a:latin typeface="Arial"/>
                <a:cs typeface="Arial"/>
              </a:rPr>
              <a:t>sin</a:t>
            </a:r>
            <a:r>
              <a:rPr sz="2400" spc="-11" dirty="0" err="1" smtClean="0">
                <a:latin typeface="Arial"/>
                <a:cs typeface="Arial"/>
              </a:rPr>
              <a:t>n</a:t>
            </a:r>
            <a:r>
              <a:rPr sz="2400" dirty="0" err="1" smtClean="0">
                <a:latin typeface="Arial"/>
                <a:cs typeface="Arial"/>
              </a:rPr>
              <a:t>voll</a:t>
            </a:r>
            <a:r>
              <a:rPr sz="2400" dirty="0">
                <a:latin typeface="Arial"/>
                <a:cs typeface="Arial"/>
              </a:rPr>
              <a:t>,</a:t>
            </a:r>
            <a:r>
              <a:rPr sz="2400" spc="56" dirty="0">
                <a:latin typeface="Times New Roman"/>
                <a:cs typeface="Times New Roman"/>
              </a:rPr>
              <a:t> </a:t>
            </a:r>
            <a:r>
              <a:rPr sz="2400" spc="-8" dirty="0">
                <a:latin typeface="Arial"/>
                <a:cs typeface="Arial"/>
              </a:rPr>
              <a:t>a</a:t>
            </a:r>
            <a:r>
              <a:rPr sz="2400" spc="-4" dirty="0">
                <a:latin typeface="Arial"/>
                <a:cs typeface="Arial"/>
              </a:rPr>
              <a:t>u</a:t>
            </a:r>
            <a:r>
              <a:rPr sz="2400" dirty="0">
                <a:latin typeface="Arial"/>
                <a:cs typeface="Arial"/>
              </a:rPr>
              <a:t>f</a:t>
            </a:r>
            <a:r>
              <a:rPr sz="2400" spc="60" dirty="0">
                <a:latin typeface="Times New Roman"/>
                <a:cs typeface="Times New Roman"/>
              </a:rPr>
              <a:t> </a:t>
            </a:r>
            <a:r>
              <a:rPr sz="2400" spc="-8" dirty="0">
                <a:latin typeface="Arial"/>
                <a:cs typeface="Arial"/>
              </a:rPr>
              <a:t>b</a:t>
            </a:r>
            <a:r>
              <a:rPr sz="2400" spc="-4" dirty="0">
                <a:latin typeface="Arial"/>
                <a:cs typeface="Arial"/>
              </a:rPr>
              <a:t>ew</a:t>
            </a:r>
            <a:r>
              <a:rPr sz="2400" spc="-11" dirty="0">
                <a:latin typeface="Arial"/>
                <a:cs typeface="Arial"/>
              </a:rPr>
              <a:t>ä</a:t>
            </a:r>
            <a:r>
              <a:rPr sz="2400" spc="-4" dirty="0">
                <a:latin typeface="Arial"/>
                <a:cs typeface="Arial"/>
              </a:rPr>
              <a:t>hr</a:t>
            </a:r>
            <a:r>
              <a:rPr sz="2400" spc="-8" dirty="0">
                <a:latin typeface="Arial"/>
                <a:cs typeface="Arial"/>
              </a:rPr>
              <a:t>t</a:t>
            </a:r>
            <a:r>
              <a:rPr sz="2400" dirty="0">
                <a:latin typeface="Arial"/>
                <a:cs typeface="Arial"/>
              </a:rPr>
              <a:t>e</a:t>
            </a:r>
            <a:r>
              <a:rPr sz="2400" spc="41" dirty="0">
                <a:latin typeface="Times New Roman"/>
                <a:cs typeface="Times New Roman"/>
              </a:rPr>
              <a:t> </a:t>
            </a:r>
            <a:r>
              <a:rPr sz="2400" spc="-4" dirty="0">
                <a:latin typeface="Arial"/>
                <a:cs typeface="Arial"/>
              </a:rPr>
              <a:t>L</a:t>
            </a:r>
            <a:r>
              <a:rPr sz="2400" spc="-11" dirty="0">
                <a:latin typeface="Arial"/>
                <a:cs typeface="Arial"/>
              </a:rPr>
              <a:t>ö</a:t>
            </a:r>
            <a:r>
              <a:rPr sz="2400" dirty="0">
                <a:latin typeface="Arial"/>
                <a:cs typeface="Arial"/>
              </a:rPr>
              <a:t>sun</a:t>
            </a:r>
            <a:r>
              <a:rPr sz="2400" spc="-15" dirty="0">
                <a:latin typeface="Arial"/>
                <a:cs typeface="Arial"/>
              </a:rPr>
              <a:t>g</a:t>
            </a:r>
            <a:r>
              <a:rPr sz="2400" spc="-4" dirty="0">
                <a:latin typeface="Arial"/>
                <a:cs typeface="Arial"/>
              </a:rPr>
              <a:t>e</a:t>
            </a:r>
            <a:r>
              <a:rPr sz="2400" dirty="0">
                <a:latin typeface="Arial"/>
                <a:cs typeface="Arial"/>
              </a:rPr>
              <a:t>n</a:t>
            </a:r>
            <a:r>
              <a:rPr sz="2400" spc="45" dirty="0">
                <a:latin typeface="Times New Roman"/>
                <a:cs typeface="Times New Roman"/>
              </a:rPr>
              <a:t> </a:t>
            </a:r>
            <a:r>
              <a:rPr sz="2400" dirty="0" err="1">
                <a:latin typeface="Arial"/>
                <a:cs typeface="Arial"/>
              </a:rPr>
              <a:t>zu</a:t>
            </a:r>
            <a:r>
              <a:rPr sz="2400" spc="53" dirty="0">
                <a:latin typeface="Times New Roman"/>
                <a:cs typeface="Times New Roman"/>
              </a:rPr>
              <a:t> </a:t>
            </a:r>
            <a:r>
              <a:rPr sz="2400" dirty="0" err="1" smtClean="0">
                <a:latin typeface="Arial"/>
                <a:cs typeface="Arial"/>
              </a:rPr>
              <a:t>setze</a:t>
            </a:r>
            <a:r>
              <a:rPr sz="2400" spc="-11" dirty="0" err="1" smtClean="0">
                <a:latin typeface="Arial"/>
                <a:cs typeface="Arial"/>
              </a:rPr>
              <a:t>n</a:t>
            </a:r>
            <a:r>
              <a:rPr lang="de-DE" sz="2400" spc="-11" dirty="0" smtClean="0">
                <a:latin typeface="Arial"/>
                <a:cs typeface="Arial"/>
              </a:rPr>
              <a:t> und nicht,</a:t>
            </a:r>
            <a:r>
              <a:rPr sz="2400" spc="45" dirty="0" smtClean="0">
                <a:latin typeface="Times New Roman"/>
                <a:cs typeface="Times New Roman"/>
              </a:rPr>
              <a:t> </a:t>
            </a:r>
            <a:r>
              <a:rPr sz="2400" spc="-4" dirty="0" smtClean="0">
                <a:latin typeface="Arial"/>
                <a:cs typeface="Arial"/>
              </a:rPr>
              <a:t>d</a:t>
            </a:r>
            <a:r>
              <a:rPr sz="2400" spc="-11" dirty="0" smtClean="0">
                <a:latin typeface="Arial"/>
                <a:cs typeface="Arial"/>
              </a:rPr>
              <a:t>a</a:t>
            </a:r>
            <a:r>
              <a:rPr sz="2400" dirty="0" smtClean="0">
                <a:latin typeface="Arial"/>
                <a:cs typeface="Arial"/>
              </a:rPr>
              <a:t>s</a:t>
            </a:r>
            <a:r>
              <a:rPr lang="de-DE" sz="2400" dirty="0">
                <a:latin typeface="Arial"/>
                <a:cs typeface="Arial"/>
              </a:rPr>
              <a:t> </a:t>
            </a:r>
            <a:r>
              <a:rPr sz="2400" spc="-4" dirty="0" smtClean="0">
                <a:latin typeface="Arial"/>
                <a:cs typeface="Arial"/>
              </a:rPr>
              <a:t>Ra</a:t>
            </a:r>
            <a:r>
              <a:rPr sz="2400" dirty="0" smtClean="0">
                <a:latin typeface="Arial"/>
                <a:cs typeface="Arial"/>
              </a:rPr>
              <a:t>d</a:t>
            </a:r>
            <a:r>
              <a:rPr sz="2400" spc="49" dirty="0" smtClean="0">
                <a:latin typeface="Times New Roman"/>
                <a:cs typeface="Times New Roman"/>
              </a:rPr>
              <a:t> </a:t>
            </a:r>
            <a:r>
              <a:rPr sz="2400" spc="-4" dirty="0">
                <a:latin typeface="Arial"/>
                <a:cs typeface="Arial"/>
              </a:rPr>
              <a:t>n</a:t>
            </a:r>
            <a:r>
              <a:rPr sz="2400" spc="-11" dirty="0">
                <a:latin typeface="Arial"/>
                <a:cs typeface="Arial"/>
              </a:rPr>
              <a:t>e</a:t>
            </a:r>
            <a:r>
              <a:rPr sz="2400" dirty="0">
                <a:latin typeface="Arial"/>
                <a:cs typeface="Arial"/>
              </a:rPr>
              <a:t>u</a:t>
            </a:r>
            <a:r>
              <a:rPr sz="2400" spc="68" dirty="0">
                <a:latin typeface="Times New Roman"/>
                <a:cs typeface="Times New Roman"/>
              </a:rPr>
              <a:t> </a:t>
            </a:r>
            <a:r>
              <a:rPr sz="2400" dirty="0">
                <a:latin typeface="Arial"/>
                <a:cs typeface="Arial"/>
              </a:rPr>
              <a:t>zu</a:t>
            </a:r>
            <a:r>
              <a:rPr sz="2400" spc="49" dirty="0">
                <a:latin typeface="Times New Roman"/>
                <a:cs typeface="Times New Roman"/>
              </a:rPr>
              <a:t> </a:t>
            </a:r>
            <a:r>
              <a:rPr sz="2400" spc="-4" dirty="0">
                <a:latin typeface="Arial"/>
                <a:cs typeface="Arial"/>
              </a:rPr>
              <a:t>erf</a:t>
            </a:r>
            <a:r>
              <a:rPr sz="2400" spc="-8" dirty="0">
                <a:latin typeface="Arial"/>
                <a:cs typeface="Arial"/>
              </a:rPr>
              <a:t>i</a:t>
            </a:r>
            <a:r>
              <a:rPr sz="2400" spc="-4" dirty="0">
                <a:latin typeface="Arial"/>
                <a:cs typeface="Arial"/>
              </a:rPr>
              <a:t>n</a:t>
            </a:r>
            <a:r>
              <a:rPr sz="2400" spc="-11" dirty="0">
                <a:latin typeface="Arial"/>
                <a:cs typeface="Arial"/>
              </a:rPr>
              <a:t>d</a:t>
            </a:r>
            <a:r>
              <a:rPr sz="2400" spc="-4" dirty="0">
                <a:latin typeface="Arial"/>
                <a:cs typeface="Arial"/>
              </a:rPr>
              <a:t>en</a:t>
            </a:r>
            <a:endParaRPr sz="2400" dirty="0">
              <a:latin typeface="Arial"/>
              <a:cs typeface="Arial"/>
            </a:endParaRPr>
          </a:p>
          <a:p>
            <a:pPr marL="352425" indent="-342900">
              <a:buFont typeface="Arial" panose="020B0604020202020204" pitchFamily="34" charset="0"/>
              <a:buChar char="•"/>
            </a:pPr>
            <a:r>
              <a:rPr sz="2400" dirty="0" err="1" smtClean="0">
                <a:latin typeface="Arial"/>
                <a:cs typeface="Arial"/>
              </a:rPr>
              <a:t>M</a:t>
            </a:r>
            <a:r>
              <a:rPr sz="2400" spc="-8" dirty="0" err="1" smtClean="0">
                <a:latin typeface="Arial"/>
                <a:cs typeface="Arial"/>
              </a:rPr>
              <a:t>u</a:t>
            </a:r>
            <a:r>
              <a:rPr sz="2400" dirty="0" err="1" smtClean="0">
                <a:latin typeface="Arial"/>
                <a:cs typeface="Arial"/>
              </a:rPr>
              <a:t>t</a:t>
            </a:r>
            <a:r>
              <a:rPr sz="2400" spc="68" dirty="0" smtClean="0">
                <a:latin typeface="Times New Roman"/>
                <a:cs typeface="Times New Roman"/>
              </a:rPr>
              <a:t> </a:t>
            </a:r>
            <a:r>
              <a:rPr sz="2400" dirty="0">
                <a:latin typeface="Arial"/>
                <a:cs typeface="Arial"/>
              </a:rPr>
              <a:t>zur</a:t>
            </a:r>
            <a:r>
              <a:rPr sz="2400" spc="53" dirty="0">
                <a:latin typeface="Times New Roman"/>
                <a:cs typeface="Times New Roman"/>
              </a:rPr>
              <a:t> </a:t>
            </a:r>
            <a:r>
              <a:rPr sz="2400" spc="-139" dirty="0">
                <a:latin typeface="Arial"/>
                <a:cs typeface="Arial"/>
              </a:rPr>
              <a:t>V</a:t>
            </a:r>
            <a:r>
              <a:rPr sz="2400" spc="-4" dirty="0">
                <a:latin typeface="Arial"/>
                <a:cs typeface="Arial"/>
              </a:rPr>
              <a:t>er</a:t>
            </a:r>
            <a:r>
              <a:rPr sz="2400" spc="-8" dirty="0">
                <a:latin typeface="Arial"/>
                <a:cs typeface="Arial"/>
              </a:rPr>
              <a:t>ä</a:t>
            </a:r>
            <a:r>
              <a:rPr sz="2400" spc="-4" dirty="0">
                <a:latin typeface="Arial"/>
                <a:cs typeface="Arial"/>
              </a:rPr>
              <a:t>n</a:t>
            </a:r>
            <a:r>
              <a:rPr sz="2400" spc="-11" dirty="0">
                <a:latin typeface="Arial"/>
                <a:cs typeface="Arial"/>
              </a:rPr>
              <a:t>d</a:t>
            </a:r>
            <a:r>
              <a:rPr sz="2400" spc="-4" dirty="0">
                <a:latin typeface="Arial"/>
                <a:cs typeface="Arial"/>
              </a:rPr>
              <a:t>er</a:t>
            </a:r>
            <a:r>
              <a:rPr sz="2400" spc="-8" dirty="0">
                <a:latin typeface="Arial"/>
                <a:cs typeface="Arial"/>
              </a:rPr>
              <a:t>u</a:t>
            </a:r>
            <a:r>
              <a:rPr sz="2400" spc="-4" dirty="0">
                <a:latin typeface="Arial"/>
                <a:cs typeface="Arial"/>
              </a:rPr>
              <a:t>n</a:t>
            </a:r>
            <a:r>
              <a:rPr sz="2400" spc="-11" dirty="0">
                <a:latin typeface="Arial"/>
                <a:cs typeface="Arial"/>
              </a:rPr>
              <a:t>g</a:t>
            </a:r>
            <a:r>
              <a:rPr sz="2400" dirty="0">
                <a:latin typeface="Arial"/>
                <a:cs typeface="Arial"/>
              </a:rPr>
              <a:t>,</a:t>
            </a:r>
            <a:r>
              <a:rPr sz="2400" spc="56" dirty="0">
                <a:latin typeface="Times New Roman"/>
                <a:cs typeface="Times New Roman"/>
              </a:rPr>
              <a:t> </a:t>
            </a:r>
            <a:r>
              <a:rPr sz="2400" spc="-4" dirty="0">
                <a:latin typeface="Arial"/>
                <a:cs typeface="Arial"/>
              </a:rPr>
              <a:t>d</a:t>
            </a:r>
            <a:r>
              <a:rPr sz="2400" spc="-11" dirty="0">
                <a:latin typeface="Arial"/>
                <a:cs typeface="Arial"/>
              </a:rPr>
              <a:t>a</a:t>
            </a:r>
            <a:r>
              <a:rPr sz="2400" dirty="0">
                <a:latin typeface="Arial"/>
                <a:cs typeface="Arial"/>
              </a:rPr>
              <a:t>s</a:t>
            </a:r>
            <a:r>
              <a:rPr sz="2400" spc="68" dirty="0">
                <a:latin typeface="Times New Roman"/>
                <a:cs typeface="Times New Roman"/>
              </a:rPr>
              <a:t> </a:t>
            </a:r>
            <a:r>
              <a:rPr sz="2400" spc="-11" dirty="0">
                <a:latin typeface="Arial"/>
                <a:cs typeface="Arial"/>
              </a:rPr>
              <a:t>i</a:t>
            </a:r>
            <a:r>
              <a:rPr sz="2400" dirty="0">
                <a:latin typeface="Arial"/>
                <a:cs typeface="Arial"/>
              </a:rPr>
              <a:t>st</a:t>
            </a:r>
            <a:r>
              <a:rPr sz="2400" spc="56" dirty="0">
                <a:latin typeface="Times New Roman"/>
                <a:cs typeface="Times New Roman"/>
              </a:rPr>
              <a:t> </a:t>
            </a:r>
            <a:r>
              <a:rPr sz="2400" spc="-4" dirty="0">
                <a:latin typeface="Arial"/>
                <a:cs typeface="Arial"/>
              </a:rPr>
              <a:t>d</a:t>
            </a:r>
            <a:r>
              <a:rPr sz="2400" spc="-11" dirty="0">
                <a:latin typeface="Arial"/>
                <a:cs typeface="Arial"/>
              </a:rPr>
              <a:t>e</a:t>
            </a:r>
            <a:r>
              <a:rPr sz="2400" dirty="0">
                <a:latin typeface="Arial"/>
                <a:cs typeface="Arial"/>
              </a:rPr>
              <a:t>r</a:t>
            </a:r>
            <a:r>
              <a:rPr sz="2400" spc="68" dirty="0">
                <a:latin typeface="Times New Roman"/>
                <a:cs typeface="Times New Roman"/>
              </a:rPr>
              <a:t> </a:t>
            </a:r>
            <a:r>
              <a:rPr sz="2400" dirty="0">
                <a:latin typeface="Arial"/>
                <a:cs typeface="Arial"/>
              </a:rPr>
              <a:t>Si</a:t>
            </a:r>
            <a:r>
              <a:rPr sz="2400" spc="-11" dirty="0">
                <a:latin typeface="Arial"/>
                <a:cs typeface="Arial"/>
              </a:rPr>
              <a:t>n</a:t>
            </a:r>
            <a:r>
              <a:rPr sz="2400" dirty="0">
                <a:latin typeface="Arial"/>
                <a:cs typeface="Arial"/>
              </a:rPr>
              <a:t>n</a:t>
            </a:r>
            <a:r>
              <a:rPr sz="2400" spc="68" dirty="0">
                <a:latin typeface="Times New Roman"/>
                <a:cs typeface="Times New Roman"/>
              </a:rPr>
              <a:t> </a:t>
            </a:r>
            <a:r>
              <a:rPr sz="2400" dirty="0">
                <a:latin typeface="Arial"/>
                <a:cs typeface="Arial"/>
              </a:rPr>
              <a:t>von</a:t>
            </a:r>
            <a:r>
              <a:rPr sz="2400" spc="45" dirty="0">
                <a:latin typeface="Times New Roman"/>
                <a:cs typeface="Times New Roman"/>
              </a:rPr>
              <a:t> </a:t>
            </a:r>
            <a:r>
              <a:rPr sz="2400" dirty="0" smtClean="0">
                <a:latin typeface="Arial"/>
                <a:cs typeface="Arial"/>
              </a:rPr>
              <a:t>Ka</a:t>
            </a:r>
            <a:r>
              <a:rPr sz="2400" spc="-11" dirty="0" smtClean="0">
                <a:latin typeface="Arial"/>
                <a:cs typeface="Arial"/>
              </a:rPr>
              <a:t>n</a:t>
            </a:r>
            <a:r>
              <a:rPr sz="2400" spc="-4" dirty="0" smtClean="0">
                <a:latin typeface="Arial"/>
                <a:cs typeface="Arial"/>
              </a:rPr>
              <a:t>b</a:t>
            </a:r>
            <a:r>
              <a:rPr sz="2400" spc="-11" dirty="0" smtClean="0">
                <a:latin typeface="Arial"/>
                <a:cs typeface="Arial"/>
              </a:rPr>
              <a:t>a</a:t>
            </a:r>
            <a:r>
              <a:rPr sz="2400" spc="-4" dirty="0" smtClean="0">
                <a:latin typeface="Arial"/>
                <a:cs typeface="Arial"/>
              </a:rPr>
              <a:t>n</a:t>
            </a:r>
            <a:endParaRPr sz="2400" dirty="0">
              <a:latin typeface="Arial"/>
              <a:cs typeface="Arial"/>
            </a:endParaRPr>
          </a:p>
        </p:txBody>
      </p:sp>
    </p:spTree>
    <p:extLst>
      <p:ext uri="{BB962C8B-B14F-4D97-AF65-F5344CB8AC3E}">
        <p14:creationId xmlns:p14="http://schemas.microsoft.com/office/powerpoint/2010/main" val="1038312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9081" y="2910030"/>
            <a:ext cx="5563553" cy="820738"/>
          </a:xfrm>
          <a:prstGeom prst="rect">
            <a:avLst/>
          </a:prstGeom>
        </p:spPr>
        <p:txBody>
          <a:bodyPr vert="horz" wrap="square" lIns="0" tIns="0" rIns="0" bIns="0" rtlCol="0">
            <a:spAutoFit/>
          </a:bodyPr>
          <a:lstStyle/>
          <a:p>
            <a:pPr marL="9525" marR="3810" indent="1306354">
              <a:lnSpc>
                <a:spcPts val="3158"/>
              </a:lnSpc>
            </a:pPr>
            <a:r>
              <a:rPr sz="2700" dirty="0">
                <a:latin typeface="Arial"/>
                <a:cs typeface="Arial"/>
              </a:rPr>
              <a:t>Kanban</a:t>
            </a:r>
            <a:r>
              <a:rPr sz="2700" spc="71" dirty="0">
                <a:latin typeface="Times New Roman"/>
                <a:cs typeface="Times New Roman"/>
              </a:rPr>
              <a:t> </a:t>
            </a:r>
            <a:r>
              <a:rPr sz="2700" spc="-4" dirty="0">
                <a:latin typeface="Arial"/>
                <a:cs typeface="Arial"/>
              </a:rPr>
              <a:t>un</a:t>
            </a:r>
            <a:r>
              <a:rPr sz="2700" dirty="0">
                <a:latin typeface="Arial"/>
                <a:cs typeface="Arial"/>
              </a:rPr>
              <a:t>d</a:t>
            </a:r>
            <a:r>
              <a:rPr sz="2700" spc="64" dirty="0">
                <a:latin typeface="Times New Roman"/>
                <a:cs typeface="Times New Roman"/>
              </a:rPr>
              <a:t> </a:t>
            </a:r>
            <a:r>
              <a:rPr sz="2700" dirty="0">
                <a:latin typeface="Arial"/>
                <a:cs typeface="Arial"/>
              </a:rPr>
              <a:t>Scrum</a:t>
            </a:r>
            <a:r>
              <a:rPr sz="2700" dirty="0">
                <a:latin typeface="Times New Roman"/>
                <a:cs typeface="Times New Roman"/>
              </a:rPr>
              <a:t> </a:t>
            </a:r>
            <a:r>
              <a:rPr sz="2700" dirty="0">
                <a:latin typeface="Arial"/>
                <a:cs typeface="Arial"/>
              </a:rPr>
              <a:t>Gemeinsamkeiten</a:t>
            </a:r>
            <a:r>
              <a:rPr sz="2700" spc="56" dirty="0">
                <a:latin typeface="Times New Roman"/>
                <a:cs typeface="Times New Roman"/>
              </a:rPr>
              <a:t> </a:t>
            </a:r>
            <a:r>
              <a:rPr sz="2700" spc="-4" dirty="0">
                <a:latin typeface="Arial"/>
                <a:cs typeface="Arial"/>
              </a:rPr>
              <a:t>un</a:t>
            </a:r>
            <a:r>
              <a:rPr sz="2700" dirty="0">
                <a:latin typeface="Arial"/>
                <a:cs typeface="Arial"/>
              </a:rPr>
              <a:t>d</a:t>
            </a:r>
            <a:r>
              <a:rPr sz="2700" spc="75" dirty="0">
                <a:latin typeface="Times New Roman"/>
                <a:cs typeface="Times New Roman"/>
              </a:rPr>
              <a:t> </a:t>
            </a:r>
            <a:r>
              <a:rPr sz="2700" spc="-4" dirty="0">
                <a:latin typeface="Arial"/>
                <a:cs typeface="Arial"/>
              </a:rPr>
              <a:t>Unterschiede</a:t>
            </a:r>
            <a:endParaRPr sz="2700" dirty="0">
              <a:latin typeface="Arial"/>
              <a:cs typeface="Arial"/>
            </a:endParaRPr>
          </a:p>
        </p:txBody>
      </p:sp>
    </p:spTree>
    <p:extLst>
      <p:ext uri="{BB962C8B-B14F-4D97-AF65-F5344CB8AC3E}">
        <p14:creationId xmlns:p14="http://schemas.microsoft.com/office/powerpoint/2010/main" val="1515167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7350"/>
            <a:ext cx="7742934" cy="375284"/>
          </a:xfrm>
          <a:prstGeom prst="rect">
            <a:avLst/>
          </a:prstGeom>
        </p:spPr>
        <p:txBody>
          <a:bodyPr vert="horz" wrap="square" lIns="0" tIns="0" rIns="0" bIns="0" rtlCol="0">
            <a:spAutoFit/>
          </a:bodyPr>
          <a:lstStyle/>
          <a:p>
            <a:pPr marL="9525"/>
            <a:r>
              <a:rPr spc="-15" dirty="0">
                <a:latin typeface="Arial" panose="020B0604020202020204" pitchFamily="34" charset="0"/>
                <a:cs typeface="Arial" panose="020B0604020202020204" pitchFamily="34" charset="0"/>
              </a:rPr>
              <a:t>Kanb</a:t>
            </a:r>
            <a:r>
              <a:rPr spc="-11" dirty="0">
                <a:latin typeface="Arial" panose="020B0604020202020204" pitchFamily="34" charset="0"/>
                <a:cs typeface="Arial" panose="020B0604020202020204" pitchFamily="34" charset="0"/>
              </a:rPr>
              <a:t>a</a:t>
            </a:r>
            <a:r>
              <a:rPr spc="-15" dirty="0">
                <a:latin typeface="Arial" panose="020B0604020202020204" pitchFamily="34" charset="0"/>
                <a:cs typeface="Arial" panose="020B0604020202020204" pitchFamily="34" charset="0"/>
              </a:rPr>
              <a:t>n</a:t>
            </a:r>
            <a:r>
              <a:rPr spc="68" dirty="0">
                <a:latin typeface="Arial" panose="020B0604020202020204" pitchFamily="34" charset="0"/>
                <a:cs typeface="Arial" panose="020B0604020202020204" pitchFamily="34" charset="0"/>
              </a:rPr>
              <a:t> </a:t>
            </a:r>
            <a:r>
              <a:rPr spc="-19" dirty="0">
                <a:latin typeface="Arial" panose="020B0604020202020204" pitchFamily="34" charset="0"/>
                <a:cs typeface="Arial" panose="020B0604020202020204" pitchFamily="34" charset="0"/>
              </a:rPr>
              <a:t>un</a:t>
            </a:r>
            <a:r>
              <a:rPr spc="-15" dirty="0">
                <a:latin typeface="Arial" panose="020B0604020202020204" pitchFamily="34" charset="0"/>
                <a:cs typeface="Arial" panose="020B0604020202020204" pitchFamily="34" charset="0"/>
              </a:rPr>
              <a:t>d</a:t>
            </a:r>
            <a:r>
              <a:rPr spc="71" dirty="0">
                <a:latin typeface="Arial" panose="020B0604020202020204" pitchFamily="34" charset="0"/>
                <a:cs typeface="Arial" panose="020B0604020202020204" pitchFamily="34" charset="0"/>
              </a:rPr>
              <a:t> </a:t>
            </a:r>
            <a:r>
              <a:rPr spc="-11" dirty="0">
                <a:latin typeface="Arial" panose="020B0604020202020204" pitchFamily="34" charset="0"/>
                <a:cs typeface="Arial" panose="020B0604020202020204" pitchFamily="34" charset="0"/>
              </a:rPr>
              <a:t>Scrum:</a:t>
            </a:r>
            <a:r>
              <a:rPr spc="56"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Gemeins</a:t>
            </a:r>
            <a:r>
              <a:rPr spc="-11" dirty="0">
                <a:latin typeface="Arial" panose="020B0604020202020204" pitchFamily="34" charset="0"/>
                <a:cs typeface="Arial" panose="020B0604020202020204" pitchFamily="34" charset="0"/>
              </a:rPr>
              <a:t>amkeiten</a:t>
            </a:r>
          </a:p>
        </p:txBody>
      </p:sp>
      <p:sp>
        <p:nvSpPr>
          <p:cNvPr id="3" name="object 3"/>
          <p:cNvSpPr txBox="1">
            <a:spLocks noGrp="1"/>
          </p:cNvSpPr>
          <p:nvPr>
            <p:ph type="body" idx="1"/>
          </p:nvPr>
        </p:nvSpPr>
        <p:spPr>
          <a:xfrm>
            <a:off x="153516" y="768350"/>
            <a:ext cx="8197901" cy="2687915"/>
          </a:xfrm>
          <a:prstGeom prst="rect">
            <a:avLst/>
          </a:prstGeom>
        </p:spPr>
        <p:txBody>
          <a:bodyPr vert="horz" wrap="square" lIns="0" tIns="0" rIns="0" bIns="0" rtlCol="0">
            <a:spAutoFit/>
          </a:bodyPr>
          <a:lstStyle/>
          <a:p>
            <a:pPr marL="295275" indent="-285750">
              <a:buFont typeface="Arial" panose="020B0604020202020204" pitchFamily="34" charset="0"/>
              <a:buChar char="•"/>
            </a:pPr>
            <a:r>
              <a:rPr spc="-4" dirty="0" err="1" smtClean="0"/>
              <a:t>agil</a:t>
            </a:r>
            <a:r>
              <a:rPr lang="de-DE" spc="-4" dirty="0" smtClean="0"/>
              <a:t> und </a:t>
            </a:r>
            <a:r>
              <a:rPr dirty="0" err="1" smtClean="0">
                <a:latin typeface="Arial"/>
                <a:cs typeface="Arial"/>
              </a:rPr>
              <a:t>schlank</a:t>
            </a:r>
            <a:r>
              <a:rPr spc="-19" dirty="0" smtClean="0"/>
              <a:t> </a:t>
            </a:r>
            <a:r>
              <a:rPr dirty="0">
                <a:latin typeface="Arial"/>
                <a:cs typeface="Arial"/>
              </a:rPr>
              <a:t>(</a:t>
            </a:r>
            <a:r>
              <a:rPr spc="-8" dirty="0"/>
              <a:t>„</a:t>
            </a:r>
            <a:r>
              <a:rPr spc="-4" dirty="0"/>
              <a:t>lea</a:t>
            </a:r>
            <a:r>
              <a:rPr spc="4" dirty="0"/>
              <a:t>n</a:t>
            </a:r>
            <a:r>
              <a:rPr spc="-4" dirty="0"/>
              <a:t>“)</a:t>
            </a:r>
          </a:p>
          <a:p>
            <a:pPr marL="295275" indent="-285750">
              <a:spcBef>
                <a:spcPts val="1556"/>
              </a:spcBef>
              <a:buFont typeface="Arial" panose="020B0604020202020204" pitchFamily="34" charset="0"/>
              <a:buChar char="•"/>
            </a:pPr>
            <a:r>
              <a:rPr dirty="0" err="1" smtClean="0"/>
              <a:t>se</a:t>
            </a:r>
            <a:r>
              <a:rPr spc="-8" dirty="0" err="1" smtClean="0"/>
              <a:t>t</a:t>
            </a:r>
            <a:r>
              <a:rPr dirty="0" err="1" smtClean="0"/>
              <a:t>zen</a:t>
            </a:r>
            <a:r>
              <a:rPr spc="53" dirty="0" smtClean="0">
                <a:latin typeface="Times New Roman"/>
                <a:cs typeface="Times New Roman"/>
              </a:rPr>
              <a:t> </a:t>
            </a:r>
            <a:r>
              <a:rPr spc="-4" dirty="0"/>
              <a:t>au</a:t>
            </a:r>
            <a:r>
              <a:rPr dirty="0"/>
              <a:t>f</a:t>
            </a:r>
            <a:r>
              <a:rPr spc="15" dirty="0">
                <a:latin typeface="Times New Roman"/>
                <a:cs typeface="Times New Roman"/>
              </a:rPr>
              <a:t> </a:t>
            </a:r>
            <a:r>
              <a:rPr spc="-79" dirty="0" err="1"/>
              <a:t>T</a:t>
            </a:r>
            <a:r>
              <a:rPr dirty="0" err="1"/>
              <a:t>ransp</a:t>
            </a:r>
            <a:r>
              <a:rPr spc="-11" dirty="0" err="1"/>
              <a:t>a</a:t>
            </a:r>
            <a:r>
              <a:rPr dirty="0" err="1"/>
              <a:t>renz</a:t>
            </a:r>
            <a:endParaRPr dirty="0"/>
          </a:p>
          <a:p>
            <a:pPr marL="295275" indent="-285750">
              <a:spcBef>
                <a:spcPts val="1568"/>
              </a:spcBef>
              <a:buFont typeface="Arial" panose="020B0604020202020204" pitchFamily="34" charset="0"/>
              <a:buChar char="•"/>
            </a:pPr>
            <a:r>
              <a:rPr spc="-11" dirty="0" err="1" smtClean="0"/>
              <a:t>fö</a:t>
            </a:r>
            <a:r>
              <a:rPr spc="-15" dirty="0" err="1" smtClean="0"/>
              <a:t>r</a:t>
            </a:r>
            <a:r>
              <a:rPr spc="-4" dirty="0" err="1" smtClean="0"/>
              <a:t>der</a:t>
            </a:r>
            <a:r>
              <a:rPr dirty="0" err="1" smtClean="0"/>
              <a:t>n</a:t>
            </a:r>
            <a:r>
              <a:rPr spc="64" dirty="0" smtClean="0">
                <a:latin typeface="Times New Roman"/>
                <a:cs typeface="Times New Roman"/>
              </a:rPr>
              <a:t> </a:t>
            </a:r>
            <a:r>
              <a:rPr dirty="0" err="1"/>
              <a:t>Ko</a:t>
            </a:r>
            <a:r>
              <a:rPr spc="-8" dirty="0" err="1"/>
              <a:t>m</a:t>
            </a:r>
            <a:r>
              <a:rPr dirty="0" err="1"/>
              <a:t>munikation</a:t>
            </a:r>
            <a:r>
              <a:rPr spc="38" dirty="0">
                <a:latin typeface="Times New Roman"/>
                <a:cs typeface="Times New Roman"/>
              </a:rPr>
              <a:t> </a:t>
            </a:r>
            <a:r>
              <a:rPr spc="-4" dirty="0"/>
              <a:t>un</a:t>
            </a:r>
            <a:r>
              <a:rPr dirty="0"/>
              <a:t>d</a:t>
            </a:r>
            <a:r>
              <a:rPr spc="49" dirty="0">
                <a:latin typeface="Times New Roman"/>
                <a:cs typeface="Times New Roman"/>
              </a:rPr>
              <a:t> </a:t>
            </a:r>
            <a:r>
              <a:rPr dirty="0" err="1"/>
              <a:t>Selb</a:t>
            </a:r>
            <a:r>
              <a:rPr spc="-11" dirty="0" err="1"/>
              <a:t>sto</a:t>
            </a:r>
            <a:r>
              <a:rPr spc="-15" dirty="0" err="1"/>
              <a:t>r</a:t>
            </a:r>
            <a:r>
              <a:rPr spc="-4" dirty="0" err="1"/>
              <a:t>ganisa</a:t>
            </a:r>
            <a:r>
              <a:rPr spc="-11" dirty="0" err="1"/>
              <a:t>t</a:t>
            </a:r>
            <a:r>
              <a:rPr spc="-4" dirty="0" err="1"/>
              <a:t>io</a:t>
            </a:r>
            <a:r>
              <a:rPr dirty="0" err="1"/>
              <a:t>n</a:t>
            </a:r>
            <a:r>
              <a:rPr spc="53" dirty="0">
                <a:latin typeface="Times New Roman"/>
                <a:cs typeface="Times New Roman"/>
              </a:rPr>
              <a:t> </a:t>
            </a:r>
            <a:r>
              <a:rPr spc="-4" dirty="0" err="1"/>
              <a:t>i</a:t>
            </a:r>
            <a:r>
              <a:rPr dirty="0" err="1"/>
              <a:t>m</a:t>
            </a:r>
            <a:r>
              <a:rPr spc="4" dirty="0">
                <a:latin typeface="Times New Roman"/>
                <a:cs typeface="Times New Roman"/>
              </a:rPr>
              <a:t> </a:t>
            </a:r>
            <a:r>
              <a:rPr spc="-266" dirty="0"/>
              <a:t>T</a:t>
            </a:r>
            <a:r>
              <a:rPr spc="-4" dirty="0"/>
              <a:t>eam</a:t>
            </a:r>
          </a:p>
          <a:p>
            <a:pPr marL="295275" indent="-285750">
              <a:spcBef>
                <a:spcPts val="1556"/>
              </a:spcBef>
              <a:buFont typeface="Arial" panose="020B0604020202020204" pitchFamily="34" charset="0"/>
              <a:buChar char="•"/>
            </a:pPr>
            <a:r>
              <a:rPr dirty="0" smtClean="0"/>
              <a:t>Pul</a:t>
            </a:r>
            <a:r>
              <a:rPr spc="4" dirty="0" smtClean="0"/>
              <a:t>l</a:t>
            </a:r>
            <a:r>
              <a:rPr spc="-4" dirty="0" smtClean="0"/>
              <a:t>-</a:t>
            </a:r>
            <a:r>
              <a:rPr dirty="0" smtClean="0"/>
              <a:t>System</a:t>
            </a:r>
            <a:endParaRPr dirty="0"/>
          </a:p>
          <a:p>
            <a:pPr marL="295275" indent="-285750">
              <a:spcBef>
                <a:spcPts val="1556"/>
              </a:spcBef>
              <a:buFont typeface="Arial" panose="020B0604020202020204" pitchFamily="34" charset="0"/>
              <a:buChar char="•"/>
            </a:pPr>
            <a:r>
              <a:rPr spc="-4" dirty="0" err="1" smtClean="0"/>
              <a:t>breche</a:t>
            </a:r>
            <a:r>
              <a:rPr dirty="0" err="1" smtClean="0"/>
              <a:t>n</a:t>
            </a:r>
            <a:r>
              <a:rPr spc="49" dirty="0" smtClean="0">
                <a:latin typeface="Times New Roman"/>
                <a:cs typeface="Times New Roman"/>
              </a:rPr>
              <a:t> </a:t>
            </a:r>
            <a:r>
              <a:rPr spc="-4" dirty="0" err="1"/>
              <a:t>groß</a:t>
            </a:r>
            <a:r>
              <a:rPr dirty="0" err="1"/>
              <a:t>e</a:t>
            </a:r>
            <a:r>
              <a:rPr spc="-68" dirty="0">
                <a:latin typeface="Times New Roman"/>
                <a:cs typeface="Times New Roman"/>
              </a:rPr>
              <a:t> </a:t>
            </a:r>
            <a:r>
              <a:rPr dirty="0"/>
              <a:t>Aufgaben</a:t>
            </a:r>
            <a:r>
              <a:rPr spc="34" dirty="0">
                <a:latin typeface="Times New Roman"/>
                <a:cs typeface="Times New Roman"/>
              </a:rPr>
              <a:t> </a:t>
            </a:r>
            <a:r>
              <a:rPr spc="-4" dirty="0"/>
              <a:t>i</a:t>
            </a:r>
            <a:r>
              <a:rPr dirty="0"/>
              <a:t>n</a:t>
            </a:r>
            <a:r>
              <a:rPr spc="15" dirty="0">
                <a:latin typeface="Times New Roman"/>
                <a:cs typeface="Times New Roman"/>
              </a:rPr>
              <a:t> </a:t>
            </a:r>
            <a:r>
              <a:rPr spc="-266" dirty="0" err="1"/>
              <a:t>T</a:t>
            </a:r>
            <a:r>
              <a:rPr spc="-4" dirty="0" err="1"/>
              <a:t>ei</a:t>
            </a:r>
            <a:r>
              <a:rPr spc="4" dirty="0" err="1"/>
              <a:t>l</a:t>
            </a:r>
            <a:r>
              <a:rPr spc="-4" dirty="0" err="1"/>
              <a:t>aufgabe</a:t>
            </a:r>
            <a:r>
              <a:rPr dirty="0" err="1"/>
              <a:t>n</a:t>
            </a:r>
            <a:r>
              <a:rPr spc="49" dirty="0">
                <a:latin typeface="Times New Roman"/>
                <a:cs typeface="Times New Roman"/>
              </a:rPr>
              <a:t> </a:t>
            </a:r>
            <a:r>
              <a:rPr spc="-4" dirty="0"/>
              <a:t>auf</a:t>
            </a:r>
          </a:p>
          <a:p>
            <a:pPr marL="295275" indent="-285750">
              <a:spcBef>
                <a:spcPts val="1568"/>
              </a:spcBef>
              <a:buFont typeface="Arial" panose="020B0604020202020204" pitchFamily="34" charset="0"/>
              <a:buChar char="•"/>
            </a:pPr>
            <a:r>
              <a:rPr dirty="0" err="1" smtClean="0"/>
              <a:t>setzen</a:t>
            </a:r>
            <a:r>
              <a:rPr spc="53" dirty="0" smtClean="0">
                <a:latin typeface="Times New Roman"/>
                <a:cs typeface="Times New Roman"/>
              </a:rPr>
              <a:t> </a:t>
            </a:r>
            <a:r>
              <a:rPr spc="-4" dirty="0"/>
              <a:t>au</a:t>
            </a:r>
            <a:r>
              <a:rPr dirty="0"/>
              <a:t>f</a:t>
            </a:r>
            <a:r>
              <a:rPr spc="64" dirty="0">
                <a:latin typeface="Times New Roman"/>
                <a:cs typeface="Times New Roman"/>
              </a:rPr>
              <a:t> </a:t>
            </a:r>
            <a:r>
              <a:rPr spc="-4" dirty="0" err="1"/>
              <a:t>inkrementell</a:t>
            </a:r>
            <a:r>
              <a:rPr dirty="0" err="1"/>
              <a:t>e</a:t>
            </a:r>
            <a:r>
              <a:rPr spc="41" dirty="0">
                <a:latin typeface="Times New Roman"/>
                <a:cs typeface="Times New Roman"/>
              </a:rPr>
              <a:t> </a:t>
            </a:r>
            <a:r>
              <a:rPr spc="-139" dirty="0"/>
              <a:t>V</a:t>
            </a:r>
            <a:r>
              <a:rPr spc="-4" dirty="0"/>
              <a:t>erbesserungen</a:t>
            </a:r>
          </a:p>
        </p:txBody>
      </p:sp>
      <p:sp>
        <p:nvSpPr>
          <p:cNvPr id="4" name="object 2"/>
          <p:cNvSpPr txBox="1">
            <a:spLocks/>
          </p:cNvSpPr>
          <p:nvPr/>
        </p:nvSpPr>
        <p:spPr>
          <a:xfrm>
            <a:off x="153516" y="3517266"/>
            <a:ext cx="7742934" cy="375284"/>
          </a:xfrm>
          <a:prstGeom prst="rect">
            <a:avLst/>
          </a:prstGeom>
        </p:spPr>
        <p:txBody>
          <a:bodyPr vert="horz" wrap="square" lIns="0" tIns="0" rIns="0" bIns="0" rtlCol="0">
            <a:spAutoFit/>
          </a:bodyPr>
          <a:lstStyle>
            <a:lvl1pPr>
              <a:defRPr sz="2400" b="1">
                <a:latin typeface="Cambria"/>
                <a:ea typeface="+mj-ea"/>
                <a:cs typeface="Cambria"/>
              </a:defRPr>
            </a:lvl1pPr>
          </a:lstStyle>
          <a:p>
            <a:pPr marL="9525"/>
            <a:r>
              <a:rPr lang="de-DE" kern="0" spc="-15" dirty="0" smtClean="0">
                <a:solidFill>
                  <a:sysClr val="windowText" lastClr="000000"/>
                </a:solidFill>
                <a:latin typeface="Arial" panose="020B0604020202020204" pitchFamily="34" charset="0"/>
                <a:cs typeface="Arial" panose="020B0604020202020204" pitchFamily="34" charset="0"/>
              </a:rPr>
              <a:t>Kanb</a:t>
            </a:r>
            <a:r>
              <a:rPr lang="de-DE" kern="0" spc="-11" dirty="0" smtClean="0">
                <a:solidFill>
                  <a:sysClr val="windowText" lastClr="000000"/>
                </a:solidFill>
                <a:latin typeface="Arial" panose="020B0604020202020204" pitchFamily="34" charset="0"/>
                <a:cs typeface="Arial" panose="020B0604020202020204" pitchFamily="34" charset="0"/>
              </a:rPr>
              <a:t>a</a:t>
            </a:r>
            <a:r>
              <a:rPr lang="de-DE" kern="0" spc="-15" dirty="0" smtClean="0">
                <a:solidFill>
                  <a:sysClr val="windowText" lastClr="000000"/>
                </a:solidFill>
                <a:latin typeface="Arial" panose="020B0604020202020204" pitchFamily="34" charset="0"/>
                <a:cs typeface="Arial" panose="020B0604020202020204" pitchFamily="34" charset="0"/>
              </a:rPr>
              <a:t>n</a:t>
            </a:r>
            <a:r>
              <a:rPr lang="de-DE" kern="0" spc="68" dirty="0" smtClean="0">
                <a:solidFill>
                  <a:sysClr val="windowText" lastClr="000000"/>
                </a:solidFill>
                <a:latin typeface="Arial" panose="020B0604020202020204" pitchFamily="34" charset="0"/>
                <a:cs typeface="Arial" panose="020B0604020202020204" pitchFamily="34" charset="0"/>
              </a:rPr>
              <a:t> </a:t>
            </a:r>
            <a:r>
              <a:rPr lang="de-DE" kern="0" spc="-19" dirty="0" smtClean="0">
                <a:solidFill>
                  <a:sysClr val="windowText" lastClr="000000"/>
                </a:solidFill>
                <a:latin typeface="Arial" panose="020B0604020202020204" pitchFamily="34" charset="0"/>
                <a:cs typeface="Arial" panose="020B0604020202020204" pitchFamily="34" charset="0"/>
              </a:rPr>
              <a:t>un</a:t>
            </a:r>
            <a:r>
              <a:rPr lang="de-DE" kern="0" spc="-15" dirty="0" smtClean="0">
                <a:solidFill>
                  <a:sysClr val="windowText" lastClr="000000"/>
                </a:solidFill>
                <a:latin typeface="Arial" panose="020B0604020202020204" pitchFamily="34" charset="0"/>
                <a:cs typeface="Arial" panose="020B0604020202020204" pitchFamily="34" charset="0"/>
              </a:rPr>
              <a:t>d</a:t>
            </a:r>
            <a:r>
              <a:rPr lang="de-DE" kern="0" spc="71" dirty="0" smtClean="0">
                <a:solidFill>
                  <a:sysClr val="windowText" lastClr="000000"/>
                </a:solidFill>
                <a:latin typeface="Arial" panose="020B0604020202020204" pitchFamily="34" charset="0"/>
                <a:cs typeface="Arial" panose="020B0604020202020204" pitchFamily="34" charset="0"/>
              </a:rPr>
              <a:t> </a:t>
            </a:r>
            <a:r>
              <a:rPr lang="de-DE" kern="0" spc="-11" dirty="0" err="1" smtClean="0">
                <a:solidFill>
                  <a:sysClr val="windowText" lastClr="000000"/>
                </a:solidFill>
                <a:latin typeface="Arial" panose="020B0604020202020204" pitchFamily="34" charset="0"/>
                <a:cs typeface="Arial" panose="020B0604020202020204" pitchFamily="34" charset="0"/>
              </a:rPr>
              <a:t>Scrum</a:t>
            </a:r>
            <a:r>
              <a:rPr lang="de-DE" kern="0" spc="-11" dirty="0" smtClean="0">
                <a:solidFill>
                  <a:sysClr val="windowText" lastClr="000000"/>
                </a:solidFill>
                <a:latin typeface="Arial" panose="020B0604020202020204" pitchFamily="34" charset="0"/>
                <a:cs typeface="Arial" panose="020B0604020202020204" pitchFamily="34" charset="0"/>
              </a:rPr>
              <a:t>:</a:t>
            </a:r>
            <a:r>
              <a:rPr lang="de-DE" kern="0" spc="56" dirty="0" smtClean="0">
                <a:solidFill>
                  <a:sysClr val="windowText" lastClr="000000"/>
                </a:solidFill>
                <a:latin typeface="Arial" panose="020B0604020202020204" pitchFamily="34" charset="0"/>
                <a:cs typeface="Arial" panose="020B0604020202020204" pitchFamily="34" charset="0"/>
              </a:rPr>
              <a:t> </a:t>
            </a:r>
            <a:r>
              <a:rPr lang="de-DE" kern="0" spc="-15" dirty="0" smtClean="0">
                <a:solidFill>
                  <a:sysClr val="windowText" lastClr="000000"/>
                </a:solidFill>
                <a:latin typeface="Arial" panose="020B0604020202020204" pitchFamily="34" charset="0"/>
                <a:cs typeface="Arial" panose="020B0604020202020204" pitchFamily="34" charset="0"/>
              </a:rPr>
              <a:t>Unt</a:t>
            </a:r>
            <a:r>
              <a:rPr lang="de-DE" kern="0" spc="-11" dirty="0" smtClean="0">
                <a:solidFill>
                  <a:sysClr val="windowText" lastClr="000000"/>
                </a:solidFill>
                <a:latin typeface="Arial" panose="020B0604020202020204" pitchFamily="34" charset="0"/>
                <a:cs typeface="Arial" panose="020B0604020202020204" pitchFamily="34" charset="0"/>
              </a:rPr>
              <a:t>e</a:t>
            </a:r>
            <a:r>
              <a:rPr lang="de-DE" kern="0" spc="-8" dirty="0" smtClean="0">
                <a:solidFill>
                  <a:sysClr val="windowText" lastClr="000000"/>
                </a:solidFill>
                <a:latin typeface="Arial" panose="020B0604020202020204" pitchFamily="34" charset="0"/>
                <a:cs typeface="Arial" panose="020B0604020202020204" pitchFamily="34" charset="0"/>
              </a:rPr>
              <a:t>rs</a:t>
            </a:r>
            <a:r>
              <a:rPr lang="de-DE" kern="0" spc="-11" dirty="0" smtClean="0">
                <a:solidFill>
                  <a:sysClr val="windowText" lastClr="000000"/>
                </a:solidFill>
                <a:latin typeface="Arial" panose="020B0604020202020204" pitchFamily="34" charset="0"/>
                <a:cs typeface="Arial" panose="020B0604020202020204" pitchFamily="34" charset="0"/>
              </a:rPr>
              <a:t>ch</a:t>
            </a:r>
            <a:r>
              <a:rPr lang="de-DE" kern="0" spc="-15" dirty="0" smtClean="0">
                <a:solidFill>
                  <a:sysClr val="windowText" lastClr="000000"/>
                </a:solidFill>
                <a:latin typeface="Arial" panose="020B0604020202020204" pitchFamily="34" charset="0"/>
                <a:cs typeface="Arial" panose="020B0604020202020204" pitchFamily="34" charset="0"/>
              </a:rPr>
              <a:t>ie</a:t>
            </a:r>
            <a:r>
              <a:rPr lang="de-DE" kern="0" spc="-11" dirty="0" smtClean="0">
                <a:solidFill>
                  <a:sysClr val="windowText" lastClr="000000"/>
                </a:solidFill>
                <a:latin typeface="Arial" panose="020B0604020202020204" pitchFamily="34" charset="0"/>
                <a:cs typeface="Arial" panose="020B0604020202020204" pitchFamily="34" charset="0"/>
              </a:rPr>
              <a:t>d</a:t>
            </a:r>
            <a:r>
              <a:rPr lang="de-DE" kern="0" spc="-15" dirty="0" smtClean="0">
                <a:solidFill>
                  <a:sysClr val="windowText" lastClr="000000"/>
                </a:solidFill>
                <a:latin typeface="Arial" panose="020B0604020202020204" pitchFamily="34" charset="0"/>
                <a:cs typeface="Arial" panose="020B0604020202020204" pitchFamily="34" charset="0"/>
              </a:rPr>
              <a:t>e</a:t>
            </a:r>
            <a:endParaRPr lang="de-DE" kern="0" spc="-15" dirty="0">
              <a:solidFill>
                <a:sysClr val="windowText" lastClr="000000"/>
              </a:solidFill>
              <a:latin typeface="Arial" panose="020B0604020202020204" pitchFamily="34" charset="0"/>
              <a:cs typeface="Arial" panose="020B0604020202020204" pitchFamily="34" charset="0"/>
            </a:endParaRPr>
          </a:p>
        </p:txBody>
      </p:sp>
      <p:graphicFrame>
        <p:nvGraphicFramePr>
          <p:cNvPr id="5" name="object 3"/>
          <p:cNvGraphicFramePr>
            <a:graphicFrameLocks noGrp="1"/>
          </p:cNvGraphicFramePr>
          <p:nvPr>
            <p:extLst>
              <p:ext uri="{D42A27DB-BD31-4B8C-83A1-F6EECF244321}">
                <p14:modId xmlns:p14="http://schemas.microsoft.com/office/powerpoint/2010/main" val="508427494"/>
              </p:ext>
            </p:extLst>
          </p:nvPr>
        </p:nvGraphicFramePr>
        <p:xfrm>
          <a:off x="285903" y="3963033"/>
          <a:ext cx="8400897" cy="2566413"/>
        </p:xfrm>
        <a:graphic>
          <a:graphicData uri="http://schemas.openxmlformats.org/drawingml/2006/table">
            <a:tbl>
              <a:tblPr firstRow="1" bandRow="1">
                <a:tableStyleId>{2D5ABB26-0587-4C30-8999-92F81FD0307C}</a:tableStyleId>
              </a:tblPr>
              <a:tblGrid>
                <a:gridCol w="2373992">
                  <a:extLst>
                    <a:ext uri="{9D8B030D-6E8A-4147-A177-3AD203B41FA5}">
                      <a16:colId xmlns:a16="http://schemas.microsoft.com/office/drawing/2014/main" val="20000"/>
                    </a:ext>
                  </a:extLst>
                </a:gridCol>
                <a:gridCol w="3226619">
                  <a:extLst>
                    <a:ext uri="{9D8B030D-6E8A-4147-A177-3AD203B41FA5}">
                      <a16:colId xmlns:a16="http://schemas.microsoft.com/office/drawing/2014/main" val="20001"/>
                    </a:ext>
                  </a:extLst>
                </a:gridCol>
                <a:gridCol w="2800286">
                  <a:extLst>
                    <a:ext uri="{9D8B030D-6E8A-4147-A177-3AD203B41FA5}">
                      <a16:colId xmlns:a16="http://schemas.microsoft.com/office/drawing/2014/main" val="20002"/>
                    </a:ext>
                  </a:extLst>
                </a:gridCol>
              </a:tblGrid>
              <a:tr h="335608">
                <a:tc>
                  <a:txBody>
                    <a:bodyPr/>
                    <a:lstStyle/>
                    <a:p>
                      <a:endParaRPr sz="1200"/>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5B9AD5"/>
                    </a:solidFill>
                  </a:tcPr>
                </a:tc>
                <a:tc>
                  <a:txBody>
                    <a:bodyPr/>
                    <a:lstStyle/>
                    <a:p>
                      <a:pPr marL="85725">
                        <a:lnSpc>
                          <a:spcPct val="100000"/>
                        </a:lnSpc>
                      </a:pPr>
                      <a:r>
                        <a:rPr sz="2000" b="1" dirty="0">
                          <a:solidFill>
                            <a:srgbClr val="FFFFFF"/>
                          </a:solidFill>
                          <a:latin typeface="Calibri"/>
                          <a:cs typeface="Calibri"/>
                        </a:rPr>
                        <a:t>Scrum</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5B9AD5"/>
                    </a:solidFill>
                  </a:tcPr>
                </a:tc>
                <a:tc>
                  <a:txBody>
                    <a:bodyPr/>
                    <a:lstStyle/>
                    <a:p>
                      <a:pPr marL="85725">
                        <a:lnSpc>
                          <a:spcPct val="100000"/>
                        </a:lnSpc>
                      </a:pPr>
                      <a:r>
                        <a:rPr sz="2000" b="1" spc="-45" dirty="0">
                          <a:solidFill>
                            <a:srgbClr val="FFFFFF"/>
                          </a:solidFill>
                          <a:latin typeface="Calibri"/>
                          <a:cs typeface="Calibri"/>
                        </a:rPr>
                        <a:t>K</a:t>
                      </a:r>
                      <a:r>
                        <a:rPr sz="2000" b="1" dirty="0">
                          <a:solidFill>
                            <a:srgbClr val="FFFFFF"/>
                          </a:solidFill>
                          <a:latin typeface="Calibri"/>
                          <a:cs typeface="Calibri"/>
                        </a:rPr>
                        <a:t>anb</a:t>
                      </a:r>
                      <a:r>
                        <a:rPr sz="2000" b="1" spc="-10" dirty="0">
                          <a:solidFill>
                            <a:srgbClr val="FFFFFF"/>
                          </a:solidFill>
                          <a:latin typeface="Calibri"/>
                          <a:cs typeface="Calibri"/>
                        </a:rPr>
                        <a:t>a</a:t>
                      </a:r>
                      <a:r>
                        <a:rPr sz="2000" b="1" dirty="0">
                          <a:solidFill>
                            <a:srgbClr val="FFFFFF"/>
                          </a:solidFill>
                          <a:latin typeface="Calibri"/>
                          <a:cs typeface="Calibri"/>
                        </a:rPr>
                        <a:t>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5B9AD5"/>
                    </a:solidFill>
                  </a:tcPr>
                </a:tc>
                <a:extLst>
                  <a:ext uri="{0D108BD9-81ED-4DB2-BD59-A6C34878D82A}">
                    <a16:rowId xmlns:a16="http://schemas.microsoft.com/office/drawing/2014/main" val="10000"/>
                  </a:ext>
                </a:extLst>
              </a:tr>
              <a:tr h="611992">
                <a:tc>
                  <a:txBody>
                    <a:bodyPr/>
                    <a:lstStyle/>
                    <a:p>
                      <a:pPr marL="85090">
                        <a:lnSpc>
                          <a:spcPct val="100000"/>
                        </a:lnSpc>
                      </a:pPr>
                      <a:r>
                        <a:rPr sz="2000" spc="-55" dirty="0">
                          <a:latin typeface="Calibri"/>
                          <a:cs typeface="Calibri"/>
                        </a:rPr>
                        <a:t>R</a:t>
                      </a:r>
                      <a:r>
                        <a:rPr sz="2000" spc="-5" dirty="0">
                          <a:latin typeface="Calibri"/>
                          <a:cs typeface="Calibri"/>
                        </a:rPr>
                        <a:t>o</a:t>
                      </a:r>
                      <a:r>
                        <a:rPr sz="2000" dirty="0">
                          <a:latin typeface="Calibri"/>
                          <a:cs typeface="Calibri"/>
                        </a:rPr>
                        <a:t>l</a:t>
                      </a:r>
                      <a:r>
                        <a:rPr sz="2000" spc="-10" dirty="0">
                          <a:latin typeface="Calibri"/>
                          <a:cs typeface="Calibri"/>
                        </a:rPr>
                        <a:t>l</a:t>
                      </a:r>
                      <a:r>
                        <a:rPr sz="2000" dirty="0">
                          <a:latin typeface="Calibri"/>
                          <a:cs typeface="Calibri"/>
                        </a:rPr>
                        <a:t>e</a:t>
                      </a:r>
                      <a:r>
                        <a:rPr sz="2000" spc="-55" dirty="0">
                          <a:latin typeface="Calibri"/>
                          <a:cs typeface="Calibri"/>
                        </a:rPr>
                        <a:t>n</a:t>
                      </a:r>
                      <a:r>
                        <a:rPr sz="2000" spc="-30" dirty="0">
                          <a:latin typeface="Calibri"/>
                          <a:cs typeface="Calibri"/>
                        </a:rPr>
                        <a:t>v</a:t>
                      </a:r>
                      <a:r>
                        <a:rPr sz="2000" dirty="0">
                          <a:latin typeface="Calibri"/>
                          <a:cs typeface="Calibri"/>
                        </a:rPr>
                        <a:t>er</a:t>
                      </a:r>
                      <a:r>
                        <a:rPr sz="2000" spc="-30" dirty="0">
                          <a:latin typeface="Calibri"/>
                          <a:cs typeface="Calibri"/>
                        </a:rPr>
                        <a:t>t</a:t>
                      </a:r>
                      <a:r>
                        <a:rPr sz="2000" dirty="0">
                          <a:latin typeface="Calibri"/>
                          <a:cs typeface="Calibri"/>
                        </a:rPr>
                        <a:t>ei</a:t>
                      </a:r>
                      <a:r>
                        <a:rPr sz="2000" spc="-15" dirty="0">
                          <a:latin typeface="Calibri"/>
                          <a:cs typeface="Calibri"/>
                        </a:rPr>
                        <a:t>l</a:t>
                      </a:r>
                      <a:r>
                        <a:rPr sz="2000" spc="-5" dirty="0">
                          <a:latin typeface="Calibri"/>
                          <a:cs typeface="Calibri"/>
                        </a:rPr>
                        <a: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D2DEEF"/>
                    </a:solidFill>
                  </a:tcPr>
                </a:tc>
                <a:tc>
                  <a:txBody>
                    <a:bodyPr/>
                    <a:lstStyle/>
                    <a:p>
                      <a:pPr marL="85725" marR="159385">
                        <a:lnSpc>
                          <a:spcPct val="100000"/>
                        </a:lnSpc>
                      </a:pPr>
                      <a:r>
                        <a:rPr sz="2000" spc="-40" dirty="0">
                          <a:latin typeface="Calibri"/>
                          <a:cs typeface="Calibri"/>
                        </a:rPr>
                        <a:t>F</a:t>
                      </a:r>
                      <a:r>
                        <a:rPr sz="2000" dirty="0">
                          <a:latin typeface="Calibri"/>
                          <a:cs typeface="Calibri"/>
                        </a:rPr>
                        <a:t>e</a:t>
                      </a:r>
                      <a:r>
                        <a:rPr sz="2000" spc="-40" dirty="0">
                          <a:latin typeface="Calibri"/>
                          <a:cs typeface="Calibri"/>
                        </a:rPr>
                        <a:t>s</a:t>
                      </a:r>
                      <a:r>
                        <a:rPr sz="2000" dirty="0">
                          <a:latin typeface="Calibri"/>
                          <a:cs typeface="Calibri"/>
                        </a:rPr>
                        <a:t>t</a:t>
                      </a:r>
                      <a:r>
                        <a:rPr sz="2000" spc="-55" dirty="0">
                          <a:latin typeface="Times New Roman"/>
                          <a:cs typeface="Times New Roman"/>
                        </a:rPr>
                        <a:t> </a:t>
                      </a:r>
                      <a:r>
                        <a:rPr sz="2000" spc="-5" dirty="0">
                          <a:latin typeface="Calibri"/>
                          <a:cs typeface="Calibri"/>
                        </a:rPr>
                        <a:t>(</a:t>
                      </a:r>
                      <a:r>
                        <a:rPr sz="2000" spc="-245" dirty="0">
                          <a:latin typeface="Calibri"/>
                          <a:cs typeface="Calibri"/>
                        </a:rPr>
                        <a:t>T</a:t>
                      </a:r>
                      <a:r>
                        <a:rPr sz="2000" dirty="0">
                          <a:latin typeface="Calibri"/>
                          <a:cs typeface="Calibri"/>
                        </a:rPr>
                        <a:t>eam,</a:t>
                      </a:r>
                      <a:r>
                        <a:rPr sz="2000" spc="-85" dirty="0">
                          <a:latin typeface="Times New Roman"/>
                          <a:cs typeface="Times New Roman"/>
                        </a:rPr>
                        <a:t> </a:t>
                      </a:r>
                      <a:r>
                        <a:rPr sz="2000" dirty="0">
                          <a:latin typeface="Calibri"/>
                          <a:cs typeface="Calibri"/>
                        </a:rPr>
                        <a:t>P</a:t>
                      </a:r>
                      <a:r>
                        <a:rPr sz="2000" spc="-60" dirty="0">
                          <a:latin typeface="Calibri"/>
                          <a:cs typeface="Calibri"/>
                        </a:rPr>
                        <a:t>r</a:t>
                      </a:r>
                      <a:r>
                        <a:rPr sz="2000" spc="-5" dirty="0">
                          <a:latin typeface="Calibri"/>
                          <a:cs typeface="Calibri"/>
                        </a:rPr>
                        <a:t>oduct</a:t>
                      </a:r>
                      <a:r>
                        <a:rPr sz="2000" spc="-5" dirty="0">
                          <a:latin typeface="Times New Roman"/>
                          <a:cs typeface="Times New Roman"/>
                        </a:rPr>
                        <a:t> </a:t>
                      </a:r>
                      <a:r>
                        <a:rPr sz="2000" spc="-5" dirty="0">
                          <a:latin typeface="Calibri"/>
                          <a:cs typeface="Calibri"/>
                        </a:rPr>
                        <a:t>Own</a:t>
                      </a:r>
                      <a:r>
                        <a:rPr sz="2000" dirty="0">
                          <a:latin typeface="Calibri"/>
                          <a:cs typeface="Calibri"/>
                        </a:rPr>
                        <a:t>e</a:t>
                      </a:r>
                      <a:r>
                        <a:rPr sz="2000" spc="-245" dirty="0">
                          <a:latin typeface="Calibri"/>
                          <a:cs typeface="Calibri"/>
                        </a:rPr>
                        <a:t>r</a:t>
                      </a:r>
                      <a:r>
                        <a:rPr sz="2000" dirty="0">
                          <a:latin typeface="Calibri"/>
                          <a:cs typeface="Calibri"/>
                        </a:rPr>
                        <a:t>,</a:t>
                      </a:r>
                      <a:r>
                        <a:rPr sz="2000" spc="-55" dirty="0">
                          <a:latin typeface="Times New Roman"/>
                          <a:cs typeface="Times New Roman"/>
                        </a:rPr>
                        <a:t> </a:t>
                      </a:r>
                      <a:r>
                        <a:rPr sz="2000" spc="-5" dirty="0">
                          <a:latin typeface="Calibri"/>
                          <a:cs typeface="Calibri"/>
                        </a:rPr>
                        <a:t>Scru</a:t>
                      </a:r>
                      <a:r>
                        <a:rPr sz="2000" dirty="0">
                          <a:latin typeface="Calibri"/>
                          <a:cs typeface="Calibri"/>
                        </a:rPr>
                        <a:t>m</a:t>
                      </a:r>
                      <a:r>
                        <a:rPr sz="2000" spc="-40" dirty="0">
                          <a:latin typeface="Times New Roman"/>
                          <a:cs typeface="Times New Roman"/>
                        </a:rPr>
                        <a:t> </a:t>
                      </a:r>
                      <a:r>
                        <a:rPr sz="2000" dirty="0">
                          <a:latin typeface="Calibri"/>
                          <a:cs typeface="Calibri"/>
                        </a:rPr>
                        <a:t>Ma</a:t>
                      </a:r>
                      <a:r>
                        <a:rPr sz="2000" spc="-35" dirty="0">
                          <a:latin typeface="Calibri"/>
                          <a:cs typeface="Calibri"/>
                        </a:rPr>
                        <a:t>s</a:t>
                      </a:r>
                      <a:r>
                        <a:rPr sz="2000" spc="-25" dirty="0">
                          <a:latin typeface="Calibri"/>
                          <a:cs typeface="Calibri"/>
                        </a:rPr>
                        <a:t>t</a:t>
                      </a:r>
                      <a:r>
                        <a:rPr sz="2000" dirty="0">
                          <a:latin typeface="Calibri"/>
                          <a:cs typeface="Calibri"/>
                        </a:rPr>
                        <a:t>er)</a:t>
                      </a: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D2DEEF"/>
                    </a:solidFill>
                  </a:tcPr>
                </a:tc>
                <a:tc>
                  <a:txBody>
                    <a:bodyPr/>
                    <a:lstStyle/>
                    <a:p>
                      <a:pPr marL="85725" marR="649605">
                        <a:lnSpc>
                          <a:spcPct val="100000"/>
                        </a:lnSpc>
                      </a:pPr>
                      <a:r>
                        <a:rPr sz="2000" spc="-50" dirty="0">
                          <a:latin typeface="Calibri"/>
                          <a:cs typeface="Calibri"/>
                        </a:rPr>
                        <a:t>K</a:t>
                      </a:r>
                      <a:r>
                        <a:rPr sz="2000" dirty="0">
                          <a:latin typeface="Calibri"/>
                          <a:cs typeface="Calibri"/>
                        </a:rPr>
                        <a:t>ei</a:t>
                      </a:r>
                      <a:r>
                        <a:rPr sz="2000" spc="-15" dirty="0">
                          <a:latin typeface="Calibri"/>
                          <a:cs typeface="Calibri"/>
                        </a:rPr>
                        <a:t>n</a:t>
                      </a:r>
                      <a:r>
                        <a:rPr sz="2000" dirty="0">
                          <a:latin typeface="Calibri"/>
                          <a:cs typeface="Calibri"/>
                        </a:rPr>
                        <a:t>e</a:t>
                      </a:r>
                      <a:r>
                        <a:rPr sz="2000" spc="-70" dirty="0">
                          <a:latin typeface="Times New Roman"/>
                          <a:cs typeface="Times New Roman"/>
                        </a:rPr>
                        <a:t> </a:t>
                      </a:r>
                      <a:r>
                        <a:rPr sz="2000" spc="-75" dirty="0" err="1">
                          <a:latin typeface="Calibri"/>
                          <a:cs typeface="Calibri"/>
                        </a:rPr>
                        <a:t>f</a:t>
                      </a:r>
                      <a:r>
                        <a:rPr sz="2000" dirty="0" err="1">
                          <a:latin typeface="Calibri"/>
                          <a:cs typeface="Calibri"/>
                        </a:rPr>
                        <a:t>e</a:t>
                      </a:r>
                      <a:r>
                        <a:rPr sz="2000" spc="-40" dirty="0" err="1">
                          <a:latin typeface="Calibri"/>
                          <a:cs typeface="Calibri"/>
                        </a:rPr>
                        <a:t>s</a:t>
                      </a:r>
                      <a:r>
                        <a:rPr sz="2000" spc="-25" dirty="0" err="1">
                          <a:latin typeface="Calibri"/>
                          <a:cs typeface="Calibri"/>
                        </a:rPr>
                        <a:t>t</a:t>
                      </a:r>
                      <a:r>
                        <a:rPr sz="2000" dirty="0" err="1">
                          <a:latin typeface="Calibri"/>
                          <a:cs typeface="Calibri"/>
                        </a:rPr>
                        <a:t>en</a:t>
                      </a:r>
                      <a:r>
                        <a:rPr sz="2000" spc="-65" dirty="0">
                          <a:latin typeface="Times New Roman"/>
                          <a:cs typeface="Times New Roman"/>
                        </a:rPr>
                        <a:t> </a:t>
                      </a:r>
                      <a:r>
                        <a:rPr lang="de-DE" sz="2000" spc="-5" dirty="0" err="1" smtClean="0">
                          <a:latin typeface="Calibri"/>
                          <a:cs typeface="Calibri"/>
                        </a:rPr>
                        <a:t>Ro</a:t>
                      </a:r>
                      <a:r>
                        <a:rPr sz="2000" dirty="0" err="1" smtClean="0">
                          <a:latin typeface="Calibri"/>
                          <a:cs typeface="Calibri"/>
                        </a:rPr>
                        <a:t>l</a:t>
                      </a:r>
                      <a:r>
                        <a:rPr sz="2000" spc="-10" dirty="0" err="1" smtClean="0">
                          <a:latin typeface="Calibri"/>
                          <a:cs typeface="Calibri"/>
                        </a:rPr>
                        <a:t>l</a:t>
                      </a:r>
                      <a:r>
                        <a:rPr sz="2000" dirty="0" err="1" smtClean="0">
                          <a:latin typeface="Calibri"/>
                          <a:cs typeface="Calibri"/>
                        </a:rPr>
                        <a:t>en</a:t>
                      </a:r>
                      <a:r>
                        <a:rPr sz="2000" dirty="0" smtClean="0">
                          <a:latin typeface="Times New Roman"/>
                          <a:cs typeface="Times New Roman"/>
                        </a:rPr>
                        <a:t> </a:t>
                      </a:r>
                      <a:r>
                        <a:rPr sz="2000" spc="-30" dirty="0">
                          <a:latin typeface="Calibri"/>
                          <a:cs typeface="Calibri"/>
                        </a:rPr>
                        <a:t>v</a:t>
                      </a:r>
                      <a:r>
                        <a:rPr sz="2000" spc="-5" dirty="0">
                          <a:latin typeface="Calibri"/>
                          <a:cs typeface="Calibri"/>
                        </a:rPr>
                        <a:t>o</a:t>
                      </a:r>
                      <a:r>
                        <a:rPr sz="2000" spc="-40" dirty="0">
                          <a:latin typeface="Calibri"/>
                          <a:cs typeface="Calibri"/>
                        </a:rPr>
                        <a:t>r</a:t>
                      </a:r>
                      <a:r>
                        <a:rPr sz="2000" spc="-20" dirty="0">
                          <a:latin typeface="Calibri"/>
                          <a:cs typeface="Calibri"/>
                        </a:rPr>
                        <a:t>g</a:t>
                      </a:r>
                      <a:r>
                        <a:rPr sz="2000" dirty="0">
                          <a:latin typeface="Calibri"/>
                          <a:cs typeface="Calibri"/>
                        </a:rPr>
                        <a:t>e</a:t>
                      </a:r>
                      <a:r>
                        <a:rPr sz="2000" spc="-25" dirty="0">
                          <a:latin typeface="Calibri"/>
                          <a:cs typeface="Calibri"/>
                        </a:rPr>
                        <a:t>g</a:t>
                      </a:r>
                      <a:r>
                        <a:rPr sz="2000" dirty="0">
                          <a:latin typeface="Calibri"/>
                          <a:cs typeface="Calibri"/>
                        </a:rPr>
                        <a:t>eben</a:t>
                      </a: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D2DEEF"/>
                    </a:solidFill>
                  </a:tcPr>
                </a:tc>
                <a:extLst>
                  <a:ext uri="{0D108BD9-81ED-4DB2-BD59-A6C34878D82A}">
                    <a16:rowId xmlns:a16="http://schemas.microsoft.com/office/drawing/2014/main" val="10001"/>
                  </a:ext>
                </a:extLst>
              </a:tr>
              <a:tr h="611992">
                <a:tc>
                  <a:txBody>
                    <a:bodyPr/>
                    <a:lstStyle/>
                    <a:p>
                      <a:pPr marL="85090">
                        <a:lnSpc>
                          <a:spcPct val="100000"/>
                        </a:lnSpc>
                      </a:pPr>
                      <a:r>
                        <a:rPr sz="2000" dirty="0">
                          <a:latin typeface="Calibri"/>
                          <a:cs typeface="Calibri"/>
                        </a:rPr>
                        <a:t>Ar</a:t>
                      </a:r>
                      <a:r>
                        <a:rPr sz="2000" spc="-15" dirty="0">
                          <a:latin typeface="Calibri"/>
                          <a:cs typeface="Calibri"/>
                        </a:rPr>
                        <a:t>b</a:t>
                      </a:r>
                      <a:r>
                        <a:rPr sz="2000" dirty="0">
                          <a:latin typeface="Calibri"/>
                          <a:cs typeface="Calibri"/>
                        </a:rPr>
                        <a:t>e</a:t>
                      </a:r>
                      <a:r>
                        <a:rPr sz="2000" spc="-10" dirty="0">
                          <a:latin typeface="Calibri"/>
                          <a:cs typeface="Calibri"/>
                        </a:rPr>
                        <a:t>i</a:t>
                      </a:r>
                      <a:r>
                        <a:rPr sz="2000" dirty="0">
                          <a:latin typeface="Calibri"/>
                          <a:cs typeface="Calibri"/>
                        </a:rPr>
                        <a:t>ts</a:t>
                      </a:r>
                      <a:r>
                        <a:rPr sz="2000" spc="-10" dirty="0">
                          <a:latin typeface="Calibri"/>
                          <a:cs typeface="Calibri"/>
                        </a:rPr>
                        <a:t>b</a:t>
                      </a:r>
                      <a:r>
                        <a:rPr sz="2000" dirty="0">
                          <a:latin typeface="Calibri"/>
                          <a:cs typeface="Calibri"/>
                        </a:rPr>
                        <a:t>eg</a:t>
                      </a:r>
                      <a:r>
                        <a:rPr sz="2000" spc="-40" dirty="0">
                          <a:latin typeface="Calibri"/>
                          <a:cs typeface="Calibri"/>
                        </a:rPr>
                        <a:t>r</a:t>
                      </a:r>
                      <a:r>
                        <a:rPr sz="2000" dirty="0">
                          <a:latin typeface="Calibri"/>
                          <a:cs typeface="Calibri"/>
                        </a:rPr>
                        <a:t>en</a:t>
                      </a:r>
                      <a:r>
                        <a:rPr sz="2000" spc="-25" dirty="0">
                          <a:latin typeface="Calibri"/>
                          <a:cs typeface="Calibri"/>
                        </a:rPr>
                        <a:t>z</a:t>
                      </a:r>
                      <a:r>
                        <a:rPr sz="2000" spc="-5" dirty="0">
                          <a:latin typeface="Calibri"/>
                          <a:cs typeface="Calibri"/>
                        </a:rPr>
                        <a:t>u</a:t>
                      </a:r>
                      <a:r>
                        <a:rPr sz="2000" spc="-15" dirty="0">
                          <a:latin typeface="Calibri"/>
                          <a:cs typeface="Calibri"/>
                        </a:rPr>
                        <a:t>n</a:t>
                      </a:r>
                      <a:r>
                        <a:rPr sz="2000" dirty="0">
                          <a:latin typeface="Calibri"/>
                          <a:cs typeface="Calibri"/>
                        </a:rPr>
                        <a:t>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tc>
                  <a:txBody>
                    <a:bodyPr/>
                    <a:lstStyle/>
                    <a:p>
                      <a:pPr marL="85725">
                        <a:lnSpc>
                          <a:spcPct val="100000"/>
                        </a:lnSpc>
                      </a:pPr>
                      <a:r>
                        <a:rPr sz="2000" spc="-125" dirty="0">
                          <a:latin typeface="Calibri"/>
                          <a:cs typeface="Calibri"/>
                        </a:rPr>
                        <a:t>W</a:t>
                      </a:r>
                      <a:r>
                        <a:rPr sz="2000" spc="-5" dirty="0">
                          <a:latin typeface="Calibri"/>
                          <a:cs typeface="Calibri"/>
                        </a:rPr>
                        <a:t>ork</a:t>
                      </a:r>
                      <a:r>
                        <a:rPr sz="2000" spc="-10" dirty="0">
                          <a:latin typeface="Calibri"/>
                          <a:cs typeface="Calibri"/>
                        </a:rPr>
                        <a:t>l</a:t>
                      </a:r>
                      <a:r>
                        <a:rPr sz="2000" spc="-5" dirty="0">
                          <a:latin typeface="Calibri"/>
                          <a:cs typeface="Calibri"/>
                        </a:rPr>
                        <a:t>oa</a:t>
                      </a:r>
                      <a:r>
                        <a:rPr sz="2000" dirty="0">
                          <a:latin typeface="Calibri"/>
                          <a:cs typeface="Calibri"/>
                        </a:rPr>
                        <a:t>d</a:t>
                      </a:r>
                      <a:r>
                        <a:rPr sz="2000" spc="-55" dirty="0">
                          <a:latin typeface="Times New Roman"/>
                          <a:cs typeface="Times New Roman"/>
                        </a:rPr>
                        <a:t> </a:t>
                      </a:r>
                      <a:r>
                        <a:rPr sz="2000" spc="-5" dirty="0">
                          <a:latin typeface="Calibri"/>
                          <a:cs typeface="Calibri"/>
                        </a:rPr>
                        <a:t>d</a:t>
                      </a:r>
                      <a:r>
                        <a:rPr sz="2000" spc="-15" dirty="0">
                          <a:latin typeface="Calibri"/>
                          <a:cs typeface="Calibri"/>
                        </a:rPr>
                        <a:t>u</a:t>
                      </a:r>
                      <a:r>
                        <a:rPr sz="2000" spc="-45" dirty="0">
                          <a:latin typeface="Calibri"/>
                          <a:cs typeface="Calibri"/>
                        </a:rPr>
                        <a:t>r</a:t>
                      </a:r>
                      <a:r>
                        <a:rPr sz="2000" dirty="0">
                          <a:latin typeface="Calibri"/>
                          <a:cs typeface="Calibri"/>
                        </a:rPr>
                        <a:t>ch</a:t>
                      </a:r>
                      <a:endParaRPr sz="2000">
                        <a:latin typeface="Calibri"/>
                        <a:cs typeface="Calibri"/>
                      </a:endParaRPr>
                    </a:p>
                    <a:p>
                      <a:pPr marL="85725">
                        <a:lnSpc>
                          <a:spcPct val="100000"/>
                        </a:lnSpc>
                      </a:pPr>
                      <a:r>
                        <a:rPr sz="2000" spc="-5" dirty="0">
                          <a:latin typeface="Calibri"/>
                          <a:cs typeface="Calibri"/>
                        </a:rPr>
                        <a:t>Spr</a:t>
                      </a:r>
                      <a:r>
                        <a:rPr sz="2000" spc="-10" dirty="0">
                          <a:latin typeface="Calibri"/>
                          <a:cs typeface="Calibri"/>
                        </a:rPr>
                        <a:t>i</a:t>
                      </a:r>
                      <a:r>
                        <a:rPr sz="2000" spc="-30" dirty="0">
                          <a:latin typeface="Calibri"/>
                          <a:cs typeface="Calibri"/>
                        </a:rPr>
                        <a:t>n</a:t>
                      </a:r>
                      <a:r>
                        <a:rPr sz="2000" spc="-5" dirty="0">
                          <a:latin typeface="Calibri"/>
                          <a:cs typeface="Calibri"/>
                        </a:rPr>
                        <a:t>t-Daue</a:t>
                      </a:r>
                      <a:r>
                        <a:rPr sz="2000" dirty="0">
                          <a:latin typeface="Calibri"/>
                          <a:cs typeface="Calibri"/>
                        </a:rPr>
                        <a:t>r</a:t>
                      </a:r>
                      <a:r>
                        <a:rPr sz="2000" spc="-25" dirty="0">
                          <a:latin typeface="Times New Roman"/>
                          <a:cs typeface="Times New Roman"/>
                        </a:rPr>
                        <a:t> </a:t>
                      </a:r>
                      <a:r>
                        <a:rPr sz="2000" spc="-5" dirty="0">
                          <a:latin typeface="Calibri"/>
                          <a:cs typeface="Calibri"/>
                        </a:rPr>
                        <a:t>beg</a:t>
                      </a:r>
                      <a:r>
                        <a:rPr sz="2000" spc="-40" dirty="0">
                          <a:latin typeface="Calibri"/>
                          <a:cs typeface="Calibri"/>
                        </a:rPr>
                        <a:t>r</a:t>
                      </a:r>
                      <a:r>
                        <a:rPr sz="2000" dirty="0">
                          <a:latin typeface="Calibri"/>
                          <a:cs typeface="Calibri"/>
                        </a:rPr>
                        <a:t>enzt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tc>
                  <a:txBody>
                    <a:bodyPr/>
                    <a:lstStyle/>
                    <a:p>
                      <a:pPr marL="85725">
                        <a:lnSpc>
                          <a:spcPct val="100000"/>
                        </a:lnSpc>
                      </a:pPr>
                      <a:r>
                        <a:rPr sz="2000" spc="-5" dirty="0">
                          <a:latin typeface="Calibri"/>
                          <a:cs typeface="Calibri"/>
                        </a:rPr>
                        <a:t>D</a:t>
                      </a:r>
                      <a:r>
                        <a:rPr sz="2000" spc="-15" dirty="0">
                          <a:latin typeface="Calibri"/>
                          <a:cs typeface="Calibri"/>
                        </a:rPr>
                        <a:t>i</a:t>
                      </a:r>
                      <a:r>
                        <a:rPr sz="2000" spc="-45" dirty="0">
                          <a:latin typeface="Calibri"/>
                          <a:cs typeface="Calibri"/>
                        </a:rPr>
                        <a:t>r</a:t>
                      </a:r>
                      <a:r>
                        <a:rPr sz="2000" dirty="0">
                          <a:latin typeface="Calibri"/>
                          <a:cs typeface="Calibri"/>
                        </a:rPr>
                        <a:t>e</a:t>
                      </a:r>
                      <a:r>
                        <a:rPr sz="2000" spc="-15" dirty="0">
                          <a:latin typeface="Calibri"/>
                          <a:cs typeface="Calibri"/>
                        </a:rPr>
                        <a:t>k</a:t>
                      </a:r>
                      <a:r>
                        <a:rPr sz="2000" spc="-25" dirty="0">
                          <a:latin typeface="Calibri"/>
                          <a:cs typeface="Calibri"/>
                        </a:rPr>
                        <a:t>t</a:t>
                      </a:r>
                      <a:r>
                        <a:rPr sz="2000" dirty="0">
                          <a:latin typeface="Calibri"/>
                          <a:cs typeface="Calibri"/>
                        </a:rPr>
                        <a:t>e</a:t>
                      </a:r>
                      <a:r>
                        <a:rPr sz="2000" spc="-65" dirty="0">
                          <a:latin typeface="Times New Roman"/>
                          <a:cs typeface="Times New Roman"/>
                        </a:rPr>
                        <a:t> </a:t>
                      </a:r>
                      <a:r>
                        <a:rPr sz="2000" dirty="0">
                          <a:latin typeface="Calibri"/>
                          <a:cs typeface="Calibri"/>
                        </a:rPr>
                        <a:t>W</a:t>
                      </a:r>
                      <a:r>
                        <a:rPr sz="2000" spc="-10" dirty="0">
                          <a:latin typeface="Calibri"/>
                          <a:cs typeface="Calibri"/>
                        </a:rPr>
                        <a:t>iP</a:t>
                      </a:r>
                      <a:r>
                        <a:rPr sz="2000" dirty="0">
                          <a:latin typeface="Calibri"/>
                          <a:cs typeface="Calibri"/>
                        </a:rPr>
                        <a:t>-</a:t>
                      </a:r>
                      <a:endParaRPr sz="2000">
                        <a:latin typeface="Calibri"/>
                        <a:cs typeface="Calibri"/>
                      </a:endParaRPr>
                    </a:p>
                    <a:p>
                      <a:pPr marL="85725">
                        <a:lnSpc>
                          <a:spcPct val="100000"/>
                        </a:lnSpc>
                      </a:pPr>
                      <a:r>
                        <a:rPr sz="2000" dirty="0">
                          <a:latin typeface="Calibri"/>
                          <a:cs typeface="Calibri"/>
                        </a:rPr>
                        <a:t>Beg</a:t>
                      </a:r>
                      <a:r>
                        <a:rPr sz="2000" spc="-35" dirty="0">
                          <a:latin typeface="Calibri"/>
                          <a:cs typeface="Calibri"/>
                        </a:rPr>
                        <a:t>r</a:t>
                      </a:r>
                      <a:r>
                        <a:rPr sz="2000" dirty="0">
                          <a:latin typeface="Calibri"/>
                          <a:cs typeface="Calibri"/>
                        </a:rPr>
                        <a:t>en</a:t>
                      </a:r>
                      <a:r>
                        <a:rPr sz="2000" spc="-20" dirty="0">
                          <a:latin typeface="Calibri"/>
                          <a:cs typeface="Calibri"/>
                        </a:rPr>
                        <a:t>z</a:t>
                      </a:r>
                      <a:r>
                        <a:rPr sz="2000" spc="-5" dirty="0">
                          <a:latin typeface="Calibri"/>
                          <a:cs typeface="Calibri"/>
                        </a:rPr>
                        <a: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extLst>
                  <a:ext uri="{0D108BD9-81ED-4DB2-BD59-A6C34878D82A}">
                    <a16:rowId xmlns:a16="http://schemas.microsoft.com/office/drawing/2014/main" val="10002"/>
                  </a:ext>
                </a:extLst>
              </a:tr>
              <a:tr h="335605">
                <a:tc>
                  <a:txBody>
                    <a:bodyPr/>
                    <a:lstStyle/>
                    <a:p>
                      <a:pPr marL="85090">
                        <a:lnSpc>
                          <a:spcPct val="100000"/>
                        </a:lnSpc>
                      </a:pPr>
                      <a:r>
                        <a:rPr sz="2000" dirty="0">
                          <a:latin typeface="Calibri"/>
                          <a:cs typeface="Calibri"/>
                        </a:rPr>
                        <a:t>I</a:t>
                      </a:r>
                      <a:r>
                        <a:rPr sz="2000" spc="-25" dirty="0">
                          <a:latin typeface="Calibri"/>
                          <a:cs typeface="Calibri"/>
                        </a:rPr>
                        <a:t>t</a:t>
                      </a:r>
                      <a:r>
                        <a:rPr sz="2000" dirty="0">
                          <a:latin typeface="Calibri"/>
                          <a:cs typeface="Calibri"/>
                        </a:rPr>
                        <a:t>e</a:t>
                      </a:r>
                      <a:r>
                        <a:rPr sz="2000" spc="-65" dirty="0">
                          <a:latin typeface="Calibri"/>
                          <a:cs typeface="Calibri"/>
                        </a:rPr>
                        <a:t>r</a:t>
                      </a:r>
                      <a:r>
                        <a:rPr sz="2000" spc="-20" dirty="0">
                          <a:latin typeface="Calibri"/>
                          <a:cs typeface="Calibri"/>
                        </a:rPr>
                        <a:t>a</a:t>
                      </a:r>
                      <a:r>
                        <a:rPr sz="2000" dirty="0">
                          <a:latin typeface="Calibri"/>
                          <a:cs typeface="Calibri"/>
                        </a:rPr>
                        <a:t>ti</a:t>
                      </a:r>
                      <a:r>
                        <a:rPr sz="2000" spc="-5" dirty="0">
                          <a:latin typeface="Calibri"/>
                          <a:cs typeface="Calibri"/>
                        </a:rPr>
                        <a:t>o</a:t>
                      </a:r>
                      <a:r>
                        <a:rPr sz="2000" spc="-10" dirty="0">
                          <a:latin typeface="Calibri"/>
                          <a:cs typeface="Calibri"/>
                        </a:rPr>
                        <a:t>n</a:t>
                      </a:r>
                      <a:r>
                        <a:rPr sz="2000" dirty="0">
                          <a:latin typeface="Calibri"/>
                          <a:cs typeface="Calibri"/>
                        </a:rPr>
                        <a: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F"/>
                    </a:solidFill>
                  </a:tcPr>
                </a:tc>
                <a:tc>
                  <a:txBody>
                    <a:bodyPr/>
                    <a:lstStyle/>
                    <a:p>
                      <a:pPr marL="85725">
                        <a:lnSpc>
                          <a:spcPct val="100000"/>
                        </a:lnSpc>
                      </a:pPr>
                      <a:r>
                        <a:rPr sz="2000" dirty="0">
                          <a:latin typeface="Calibri"/>
                          <a:cs typeface="Calibri"/>
                        </a:rPr>
                        <a:t>Pf</a:t>
                      </a:r>
                      <a:r>
                        <a:rPr sz="2000" spc="-5" dirty="0">
                          <a:latin typeface="Calibri"/>
                          <a:cs typeface="Calibri"/>
                        </a:rPr>
                        <a:t>l</a:t>
                      </a:r>
                      <a:r>
                        <a:rPr sz="2000" spc="-10" dirty="0">
                          <a:latin typeface="Calibri"/>
                          <a:cs typeface="Calibri"/>
                        </a:rPr>
                        <a:t>i</a:t>
                      </a:r>
                      <a:r>
                        <a:rPr sz="2000" dirty="0">
                          <a:latin typeface="Calibri"/>
                          <a:cs typeface="Calibri"/>
                        </a:rPr>
                        <a:t>c</a:t>
                      </a:r>
                      <a:r>
                        <a:rPr sz="2000" spc="-25" dirty="0">
                          <a:latin typeface="Calibri"/>
                          <a:cs typeface="Calibri"/>
                        </a:rPr>
                        <a:t>h</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F"/>
                    </a:solidFill>
                  </a:tcPr>
                </a:tc>
                <a:tc>
                  <a:txBody>
                    <a:bodyPr/>
                    <a:lstStyle/>
                    <a:p>
                      <a:pPr marL="85725">
                        <a:lnSpc>
                          <a:spcPct val="100000"/>
                        </a:lnSpc>
                      </a:pPr>
                      <a:r>
                        <a:rPr sz="2000" spc="-5" dirty="0">
                          <a:latin typeface="Calibri"/>
                          <a:cs typeface="Calibri"/>
                        </a:rPr>
                        <a:t>O</a:t>
                      </a:r>
                      <a:r>
                        <a:rPr sz="2000" spc="-25" dirty="0">
                          <a:latin typeface="Calibri"/>
                          <a:cs typeface="Calibri"/>
                        </a:rPr>
                        <a:t>p</a:t>
                      </a:r>
                      <a:r>
                        <a:rPr sz="2000" dirty="0">
                          <a:latin typeface="Calibri"/>
                          <a:cs typeface="Calibri"/>
                        </a:rPr>
                        <a:t>ti</a:t>
                      </a:r>
                      <a:r>
                        <a:rPr sz="2000" spc="-5" dirty="0">
                          <a:latin typeface="Calibri"/>
                          <a:cs typeface="Calibri"/>
                        </a:rPr>
                        <a:t>o</a:t>
                      </a:r>
                      <a:r>
                        <a:rPr sz="2000" spc="-10" dirty="0">
                          <a:latin typeface="Calibri"/>
                          <a:cs typeface="Calibri"/>
                        </a:rPr>
                        <a:t>n</a:t>
                      </a:r>
                      <a:r>
                        <a:rPr sz="2000" dirty="0">
                          <a:latin typeface="Calibri"/>
                          <a:cs typeface="Calibri"/>
                        </a:rPr>
                        <a:t>al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F"/>
                    </a:solidFill>
                  </a:tcPr>
                </a:tc>
                <a:extLst>
                  <a:ext uri="{0D108BD9-81ED-4DB2-BD59-A6C34878D82A}">
                    <a16:rowId xmlns:a16="http://schemas.microsoft.com/office/drawing/2014/main" val="10003"/>
                  </a:ext>
                </a:extLst>
              </a:tr>
              <a:tr h="335608">
                <a:tc>
                  <a:txBody>
                    <a:bodyPr/>
                    <a:lstStyle/>
                    <a:p>
                      <a:pPr marL="85090">
                        <a:lnSpc>
                          <a:spcPct val="100000"/>
                        </a:lnSpc>
                      </a:pPr>
                      <a:r>
                        <a:rPr sz="2000" dirty="0">
                          <a:latin typeface="Calibri"/>
                          <a:cs typeface="Calibri"/>
                        </a:rPr>
                        <a:t>I</a:t>
                      </a:r>
                      <a:r>
                        <a:rPr sz="2000" spc="-25" dirty="0">
                          <a:latin typeface="Calibri"/>
                          <a:cs typeface="Calibri"/>
                        </a:rPr>
                        <a:t>t</a:t>
                      </a:r>
                      <a:r>
                        <a:rPr sz="2000" dirty="0">
                          <a:latin typeface="Calibri"/>
                          <a:cs typeface="Calibri"/>
                        </a:rPr>
                        <a:t>e</a:t>
                      </a:r>
                      <a:r>
                        <a:rPr sz="2000" spc="-65" dirty="0">
                          <a:latin typeface="Calibri"/>
                          <a:cs typeface="Calibri"/>
                        </a:rPr>
                        <a:t>r</a:t>
                      </a:r>
                      <a:r>
                        <a:rPr sz="2000" spc="-20" dirty="0">
                          <a:latin typeface="Calibri"/>
                          <a:cs typeface="Calibri"/>
                        </a:rPr>
                        <a:t>a</a:t>
                      </a:r>
                      <a:r>
                        <a:rPr sz="2000" dirty="0">
                          <a:latin typeface="Calibri"/>
                          <a:cs typeface="Calibri"/>
                        </a:rPr>
                        <a:t>ti</a:t>
                      </a:r>
                      <a:r>
                        <a:rPr sz="2000" spc="-5" dirty="0">
                          <a:latin typeface="Calibri"/>
                          <a:cs typeface="Calibri"/>
                        </a:rPr>
                        <a:t>o</a:t>
                      </a:r>
                      <a:r>
                        <a:rPr sz="2000" spc="-10" dirty="0">
                          <a:latin typeface="Calibri"/>
                          <a:cs typeface="Calibri"/>
                        </a:rPr>
                        <a:t>n</a:t>
                      </a:r>
                      <a:r>
                        <a:rPr sz="2000" spc="-5" dirty="0">
                          <a:latin typeface="Calibri"/>
                          <a:cs typeface="Calibri"/>
                        </a:rPr>
                        <a:t>sdauer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tc>
                  <a:txBody>
                    <a:bodyPr/>
                    <a:lstStyle/>
                    <a:p>
                      <a:pPr marL="85725">
                        <a:lnSpc>
                          <a:spcPct val="100000"/>
                        </a:lnSpc>
                      </a:pPr>
                      <a:r>
                        <a:rPr sz="2000" dirty="0">
                          <a:latin typeface="Calibri"/>
                          <a:cs typeface="Calibri"/>
                        </a:rPr>
                        <a:t>Immer</a:t>
                      </a:r>
                      <a:r>
                        <a:rPr sz="2000" spc="-70" dirty="0">
                          <a:latin typeface="Times New Roman"/>
                          <a:cs typeface="Times New Roman"/>
                        </a:rPr>
                        <a:t> </a:t>
                      </a:r>
                      <a:r>
                        <a:rPr sz="2000" dirty="0">
                          <a:latin typeface="Calibri"/>
                          <a:cs typeface="Calibri"/>
                        </a:rPr>
                        <a:t>gle</a:t>
                      </a:r>
                      <a:r>
                        <a:rPr sz="2000" spc="-10" dirty="0">
                          <a:latin typeface="Calibri"/>
                          <a:cs typeface="Calibri"/>
                        </a:rPr>
                        <a:t>i</a:t>
                      </a:r>
                      <a:r>
                        <a:rPr sz="2000" dirty="0">
                          <a:latin typeface="Calibri"/>
                          <a:cs typeface="Calibri"/>
                        </a:rPr>
                        <a:t>ch</a:t>
                      </a:r>
                      <a:r>
                        <a:rPr sz="2000" spc="-60" dirty="0">
                          <a:latin typeface="Times New Roman"/>
                          <a:cs typeface="Times New Roman"/>
                        </a:rPr>
                        <a:t> </a:t>
                      </a:r>
                      <a:r>
                        <a:rPr sz="2000" spc="-5" dirty="0">
                          <a:latin typeface="Calibri"/>
                          <a:cs typeface="Calibri"/>
                        </a:rPr>
                        <a:t>(Spr</a:t>
                      </a:r>
                      <a:r>
                        <a:rPr sz="2000" spc="-10" dirty="0">
                          <a:latin typeface="Calibri"/>
                          <a:cs typeface="Calibri"/>
                        </a:rPr>
                        <a:t>i</a:t>
                      </a:r>
                      <a:r>
                        <a:rPr sz="2000" spc="-30" dirty="0">
                          <a:latin typeface="Calibri"/>
                          <a:cs typeface="Calibri"/>
                        </a:rPr>
                        <a:t>n</a:t>
                      </a:r>
                      <a:r>
                        <a:rPr sz="2000" dirty="0">
                          <a:latin typeface="Calibri"/>
                          <a:cs typeface="Calibri"/>
                        </a:rPr>
                        <a:t>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tc>
                  <a:txBody>
                    <a:bodyPr/>
                    <a:lstStyle/>
                    <a:p>
                      <a:pPr marL="85725">
                        <a:lnSpc>
                          <a:spcPct val="100000"/>
                        </a:lnSpc>
                      </a:pPr>
                      <a:r>
                        <a:rPr sz="2000" dirty="0">
                          <a:latin typeface="Calibri"/>
                          <a:cs typeface="Calibri"/>
                        </a:rPr>
                        <a:t>N</a:t>
                      </a:r>
                      <a:r>
                        <a:rPr sz="2000" spc="-15" dirty="0">
                          <a:latin typeface="Calibri"/>
                          <a:cs typeface="Calibri"/>
                        </a:rPr>
                        <a:t>i</a:t>
                      </a:r>
                      <a:r>
                        <a:rPr sz="2000" dirty="0">
                          <a:latin typeface="Calibri"/>
                          <a:cs typeface="Calibri"/>
                        </a:rPr>
                        <a:t>c</a:t>
                      </a:r>
                      <a:r>
                        <a:rPr sz="2000" spc="-25" dirty="0">
                          <a:latin typeface="Calibri"/>
                          <a:cs typeface="Calibri"/>
                        </a:rPr>
                        <a:t>h</a:t>
                      </a:r>
                      <a:r>
                        <a:rPr sz="2000" dirty="0">
                          <a:latin typeface="Calibri"/>
                          <a:cs typeface="Calibri"/>
                        </a:rPr>
                        <a:t>t</a:t>
                      </a:r>
                      <a:r>
                        <a:rPr sz="2000" spc="-45" dirty="0">
                          <a:latin typeface="Times New Roman"/>
                          <a:cs typeface="Times New Roman"/>
                        </a:rPr>
                        <a:t> </a:t>
                      </a:r>
                      <a:r>
                        <a:rPr sz="2000" spc="-75" dirty="0">
                          <a:latin typeface="Calibri"/>
                          <a:cs typeface="Calibri"/>
                        </a:rPr>
                        <a:t>f</a:t>
                      </a:r>
                      <a:r>
                        <a:rPr sz="2000" dirty="0">
                          <a:latin typeface="Calibri"/>
                          <a:cs typeface="Calibri"/>
                        </a:rPr>
                        <a:t>e</a:t>
                      </a:r>
                      <a:r>
                        <a:rPr sz="2000" spc="-40" dirty="0">
                          <a:latin typeface="Calibri"/>
                          <a:cs typeface="Calibri"/>
                        </a:rPr>
                        <a:t>s</a:t>
                      </a:r>
                      <a:r>
                        <a:rPr sz="2000" dirty="0">
                          <a:latin typeface="Calibri"/>
                          <a:cs typeface="Calibri"/>
                        </a:rPr>
                        <a:t>t</a:t>
                      </a:r>
                      <a:r>
                        <a:rPr sz="2000" spc="-25" dirty="0">
                          <a:latin typeface="Calibri"/>
                          <a:cs typeface="Calibri"/>
                        </a:rPr>
                        <a:t>g</a:t>
                      </a:r>
                      <a:r>
                        <a:rPr sz="2000" dirty="0">
                          <a:latin typeface="Calibri"/>
                          <a:cs typeface="Calibri"/>
                        </a:rPr>
                        <a:t>ele</a:t>
                      </a:r>
                      <a:r>
                        <a:rPr sz="2000" spc="-55" dirty="0">
                          <a:latin typeface="Calibri"/>
                          <a:cs typeface="Calibri"/>
                        </a:rPr>
                        <a:t>g</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FF7"/>
                    </a:solidFill>
                  </a:tcPr>
                </a:tc>
                <a:extLst>
                  <a:ext uri="{0D108BD9-81ED-4DB2-BD59-A6C34878D82A}">
                    <a16:rowId xmlns:a16="http://schemas.microsoft.com/office/drawing/2014/main" val="10004"/>
                  </a:ext>
                </a:extLst>
              </a:tr>
              <a:tr h="335608">
                <a:tc>
                  <a:txBody>
                    <a:bodyPr/>
                    <a:lstStyle/>
                    <a:p>
                      <a:pPr marL="85090">
                        <a:lnSpc>
                          <a:spcPct val="100000"/>
                        </a:lnSpc>
                      </a:pPr>
                      <a:r>
                        <a:rPr sz="2000" dirty="0">
                          <a:latin typeface="Calibri"/>
                          <a:cs typeface="Calibri"/>
                        </a:rPr>
                        <a:t>Bo</a:t>
                      </a:r>
                      <a:r>
                        <a:rPr sz="2000" spc="5" dirty="0">
                          <a:latin typeface="Calibri"/>
                          <a:cs typeface="Calibri"/>
                        </a:rPr>
                        <a:t>a</a:t>
                      </a:r>
                      <a:r>
                        <a:rPr sz="2000" spc="-40" dirty="0">
                          <a:latin typeface="Calibri"/>
                          <a:cs typeface="Calibri"/>
                        </a:rPr>
                        <a:t>r</a:t>
                      </a:r>
                      <a:r>
                        <a:rPr sz="2000" dirty="0">
                          <a:latin typeface="Calibri"/>
                          <a:cs typeface="Calibri"/>
                        </a:rPr>
                        <a:t>d</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2DEEF"/>
                    </a:solidFill>
                  </a:tcPr>
                </a:tc>
                <a:tc>
                  <a:txBody>
                    <a:bodyPr/>
                    <a:lstStyle/>
                    <a:p>
                      <a:pPr marL="85725">
                        <a:lnSpc>
                          <a:spcPct val="100000"/>
                        </a:lnSpc>
                      </a:pPr>
                      <a:r>
                        <a:rPr sz="2000" spc="-45" dirty="0">
                          <a:latin typeface="Calibri"/>
                          <a:cs typeface="Calibri"/>
                        </a:rPr>
                        <a:t>R</a:t>
                      </a:r>
                      <a:r>
                        <a:rPr sz="2000" dirty="0">
                          <a:latin typeface="Calibri"/>
                          <a:cs typeface="Calibri"/>
                        </a:rPr>
                        <a:t>es</a:t>
                      </a:r>
                      <a:r>
                        <a:rPr sz="2000" spc="-15" dirty="0">
                          <a:latin typeface="Calibri"/>
                          <a:cs typeface="Calibri"/>
                        </a:rPr>
                        <a:t>e</a:t>
                      </a:r>
                      <a:r>
                        <a:rPr sz="2000" dirty="0">
                          <a:latin typeface="Calibri"/>
                          <a:cs typeface="Calibri"/>
                        </a:rPr>
                        <a:t>t</a:t>
                      </a:r>
                      <a:r>
                        <a:rPr sz="2000" spc="-65" dirty="0">
                          <a:latin typeface="Times New Roman"/>
                          <a:cs typeface="Times New Roman"/>
                        </a:rPr>
                        <a:t> </a:t>
                      </a:r>
                      <a:r>
                        <a:rPr sz="2000" spc="-5" dirty="0">
                          <a:latin typeface="Calibri"/>
                          <a:cs typeface="Calibri"/>
                        </a:rPr>
                        <a:t>be</a:t>
                      </a:r>
                      <a:r>
                        <a:rPr sz="2000" dirty="0">
                          <a:latin typeface="Calibri"/>
                          <a:cs typeface="Calibri"/>
                        </a:rPr>
                        <a:t>i</a:t>
                      </a:r>
                      <a:r>
                        <a:rPr sz="2000" spc="-65" dirty="0">
                          <a:latin typeface="Times New Roman"/>
                          <a:cs typeface="Times New Roman"/>
                        </a:rPr>
                        <a:t> </a:t>
                      </a:r>
                      <a:r>
                        <a:rPr sz="2000" spc="-5" dirty="0">
                          <a:latin typeface="Calibri"/>
                          <a:cs typeface="Calibri"/>
                        </a:rPr>
                        <a:t>jede</a:t>
                      </a:r>
                      <a:r>
                        <a:rPr sz="2000" dirty="0">
                          <a:latin typeface="Calibri"/>
                          <a:cs typeface="Calibri"/>
                        </a:rPr>
                        <a:t>m</a:t>
                      </a:r>
                      <a:r>
                        <a:rPr sz="2000" spc="-50" dirty="0">
                          <a:latin typeface="Times New Roman"/>
                          <a:cs typeface="Times New Roman"/>
                        </a:rPr>
                        <a:t> </a:t>
                      </a:r>
                      <a:r>
                        <a:rPr sz="2000" spc="-5" dirty="0">
                          <a:latin typeface="Calibri"/>
                          <a:cs typeface="Calibri"/>
                        </a:rPr>
                        <a:t>Spr</a:t>
                      </a:r>
                      <a:r>
                        <a:rPr sz="2000" spc="-10" dirty="0">
                          <a:latin typeface="Calibri"/>
                          <a:cs typeface="Calibri"/>
                        </a:rPr>
                        <a:t>i</a:t>
                      </a:r>
                      <a:r>
                        <a:rPr sz="2000" spc="-30" dirty="0">
                          <a:latin typeface="Calibri"/>
                          <a:cs typeface="Calibri"/>
                        </a:rPr>
                        <a:t>n</a:t>
                      </a:r>
                      <a:r>
                        <a:rPr sz="2000" dirty="0">
                          <a:latin typeface="Calibri"/>
                          <a:cs typeface="Calibri"/>
                        </a:rPr>
                        <a:t>t</a:t>
                      </a:r>
                      <a:endParaRPr sz="2000">
                        <a:latin typeface="Calibri"/>
                        <a:cs typeface="Calibri"/>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2DEEF"/>
                    </a:solidFill>
                  </a:tcPr>
                </a:tc>
                <a:tc>
                  <a:txBody>
                    <a:bodyPr/>
                    <a:lstStyle/>
                    <a:p>
                      <a:pPr marL="85725">
                        <a:lnSpc>
                          <a:spcPct val="100000"/>
                        </a:lnSpc>
                      </a:pPr>
                      <a:r>
                        <a:rPr sz="2000" spc="-50" dirty="0">
                          <a:latin typeface="Calibri"/>
                          <a:cs typeface="Calibri"/>
                        </a:rPr>
                        <a:t>K</a:t>
                      </a:r>
                      <a:r>
                        <a:rPr sz="2000" dirty="0">
                          <a:latin typeface="Calibri"/>
                          <a:cs typeface="Calibri"/>
                        </a:rPr>
                        <a:t>ein</a:t>
                      </a:r>
                      <a:r>
                        <a:rPr sz="2000" spc="-80" dirty="0">
                          <a:latin typeface="Times New Roman"/>
                          <a:cs typeface="Times New Roman"/>
                        </a:rPr>
                        <a:t> </a:t>
                      </a:r>
                      <a:r>
                        <a:rPr sz="2000" spc="-45" dirty="0">
                          <a:latin typeface="Calibri"/>
                          <a:cs typeface="Calibri"/>
                        </a:rPr>
                        <a:t>R</a:t>
                      </a:r>
                      <a:r>
                        <a:rPr sz="2000" dirty="0">
                          <a:latin typeface="Calibri"/>
                          <a:cs typeface="Calibri"/>
                        </a:rPr>
                        <a:t>es</a:t>
                      </a:r>
                      <a:r>
                        <a:rPr sz="2000" spc="-15" dirty="0">
                          <a:latin typeface="Calibri"/>
                          <a:cs typeface="Calibri"/>
                        </a:rPr>
                        <a:t>e</a:t>
                      </a:r>
                      <a:r>
                        <a:rPr sz="2000" dirty="0">
                          <a:latin typeface="Calibri"/>
                          <a:cs typeface="Calibri"/>
                        </a:rPr>
                        <a:t>t</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2DEE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9143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6167"/>
            <a:ext cx="7742934" cy="375284"/>
          </a:xfrm>
          <a:prstGeom prst="rect">
            <a:avLst/>
          </a:prstGeom>
        </p:spPr>
        <p:txBody>
          <a:bodyPr vert="horz" wrap="square" lIns="0" tIns="0" rIns="0" bIns="0" rtlCol="0">
            <a:spAutoFit/>
          </a:bodyPr>
          <a:lstStyle/>
          <a:p>
            <a:pPr marL="9525" algn="ctr"/>
            <a:r>
              <a:rPr spc="-15" dirty="0">
                <a:latin typeface="Arial" panose="020B0604020202020204" pitchFamily="34" charset="0"/>
                <a:cs typeface="Arial" panose="020B0604020202020204" pitchFamily="34" charset="0"/>
              </a:rPr>
              <a:t>Kanb</a:t>
            </a:r>
            <a:r>
              <a:rPr spc="-11" dirty="0">
                <a:latin typeface="Arial" panose="020B0604020202020204" pitchFamily="34" charset="0"/>
                <a:cs typeface="Arial" panose="020B0604020202020204" pitchFamily="34" charset="0"/>
              </a:rPr>
              <a:t>a</a:t>
            </a:r>
            <a:r>
              <a:rPr spc="-15" dirty="0">
                <a:latin typeface="Arial" panose="020B0604020202020204" pitchFamily="34" charset="0"/>
                <a:cs typeface="Arial" panose="020B0604020202020204" pitchFamily="34" charset="0"/>
              </a:rPr>
              <a:t>n</a:t>
            </a:r>
            <a:r>
              <a:rPr spc="68" dirty="0">
                <a:latin typeface="Arial" panose="020B0604020202020204" pitchFamily="34" charset="0"/>
                <a:cs typeface="Arial" panose="020B0604020202020204" pitchFamily="34" charset="0"/>
              </a:rPr>
              <a:t> </a:t>
            </a:r>
            <a:r>
              <a:rPr spc="-19" dirty="0">
                <a:latin typeface="Arial" panose="020B0604020202020204" pitchFamily="34" charset="0"/>
                <a:cs typeface="Arial" panose="020B0604020202020204" pitchFamily="34" charset="0"/>
              </a:rPr>
              <a:t>od</a:t>
            </a:r>
            <a:r>
              <a:rPr spc="-11" dirty="0">
                <a:latin typeface="Arial" panose="020B0604020202020204" pitchFamily="34" charset="0"/>
                <a:cs typeface="Arial" panose="020B0604020202020204" pitchFamily="34" charset="0"/>
              </a:rPr>
              <a:t>e</a:t>
            </a:r>
            <a:r>
              <a:rPr spc="-8" dirty="0">
                <a:latin typeface="Arial" panose="020B0604020202020204" pitchFamily="34" charset="0"/>
                <a:cs typeface="Arial" panose="020B0604020202020204" pitchFamily="34" charset="0"/>
              </a:rPr>
              <a:t>r</a:t>
            </a:r>
            <a:r>
              <a:rPr spc="68" dirty="0">
                <a:latin typeface="Arial" panose="020B0604020202020204" pitchFamily="34" charset="0"/>
                <a:cs typeface="Arial" panose="020B0604020202020204" pitchFamily="34" charset="0"/>
              </a:rPr>
              <a:t> </a:t>
            </a:r>
            <a:r>
              <a:rPr spc="-15" dirty="0">
                <a:latin typeface="Arial" panose="020B0604020202020204" pitchFamily="34" charset="0"/>
                <a:cs typeface="Arial" panose="020B0604020202020204" pitchFamily="34" charset="0"/>
              </a:rPr>
              <a:t>Scrum?</a:t>
            </a:r>
          </a:p>
        </p:txBody>
      </p:sp>
      <p:sp>
        <p:nvSpPr>
          <p:cNvPr id="3" name="object 3"/>
          <p:cNvSpPr txBox="1"/>
          <p:nvPr/>
        </p:nvSpPr>
        <p:spPr>
          <a:xfrm>
            <a:off x="344557" y="2673350"/>
            <a:ext cx="8670798" cy="3541995"/>
          </a:xfrm>
          <a:prstGeom prst="rect">
            <a:avLst/>
          </a:prstGeom>
        </p:spPr>
        <p:txBody>
          <a:bodyPr vert="horz" wrap="square" lIns="0" tIns="0" rIns="0" bIns="0" rtlCol="0">
            <a:spAutoFit/>
          </a:bodyPr>
          <a:lstStyle/>
          <a:p>
            <a:pPr marL="9525"/>
            <a:r>
              <a:rPr sz="2400" spc="-139" dirty="0">
                <a:latin typeface="Arial"/>
                <a:cs typeface="Arial"/>
              </a:rPr>
              <a:t>V</a:t>
            </a:r>
            <a:r>
              <a:rPr sz="2400" spc="-4" dirty="0">
                <a:latin typeface="Arial"/>
                <a:cs typeface="Arial"/>
              </a:rPr>
              <a:t>or</a:t>
            </a:r>
            <a:r>
              <a:rPr sz="2400" spc="-8" dirty="0">
                <a:latin typeface="Arial"/>
                <a:cs typeface="Arial"/>
              </a:rPr>
              <a:t>t</a:t>
            </a:r>
            <a:r>
              <a:rPr sz="2400" spc="-4" dirty="0">
                <a:latin typeface="Arial"/>
                <a:cs typeface="Arial"/>
              </a:rPr>
              <a:t>e</a:t>
            </a:r>
            <a:r>
              <a:rPr sz="2400" spc="-11" dirty="0">
                <a:latin typeface="Arial"/>
                <a:cs typeface="Arial"/>
              </a:rPr>
              <a:t>i</a:t>
            </a:r>
            <a:r>
              <a:rPr sz="2400" spc="-4" dirty="0">
                <a:latin typeface="Arial"/>
                <a:cs typeface="Arial"/>
              </a:rPr>
              <a:t>l</a:t>
            </a:r>
            <a:r>
              <a:rPr sz="2400" dirty="0">
                <a:latin typeface="Arial"/>
                <a:cs typeface="Arial"/>
              </a:rPr>
              <a:t>e</a:t>
            </a:r>
            <a:r>
              <a:rPr sz="2400" spc="60" dirty="0">
                <a:latin typeface="Times New Roman"/>
                <a:cs typeface="Times New Roman"/>
              </a:rPr>
              <a:t> </a:t>
            </a:r>
            <a:r>
              <a:rPr sz="2400" dirty="0">
                <a:latin typeface="Arial"/>
                <a:cs typeface="Arial"/>
              </a:rPr>
              <a:t>von</a:t>
            </a:r>
            <a:r>
              <a:rPr sz="2400" spc="53" dirty="0">
                <a:latin typeface="Times New Roman"/>
                <a:cs typeface="Times New Roman"/>
              </a:rPr>
              <a:t> </a:t>
            </a:r>
            <a:r>
              <a:rPr sz="2400" dirty="0">
                <a:latin typeface="Arial"/>
                <a:cs typeface="Arial"/>
              </a:rPr>
              <a:t>Scrum</a:t>
            </a:r>
          </a:p>
          <a:p>
            <a:pPr marL="695325" marR="3810" indent="-342900">
              <a:lnSpc>
                <a:spcPts val="3780"/>
              </a:lnSpc>
              <a:spcBef>
                <a:spcPts val="323"/>
              </a:spcBef>
              <a:buFont typeface="Arial" panose="020B0604020202020204" pitchFamily="34" charset="0"/>
              <a:buChar char="•"/>
            </a:pPr>
            <a:r>
              <a:rPr sz="2400" spc="-19" dirty="0" err="1" smtClean="0">
                <a:latin typeface="Arial"/>
                <a:cs typeface="Arial"/>
              </a:rPr>
              <a:t>d</a:t>
            </a:r>
            <a:r>
              <a:rPr sz="2400" spc="-11" dirty="0" err="1" smtClean="0">
                <a:latin typeface="Arial"/>
                <a:cs typeface="Arial"/>
              </a:rPr>
              <a:t>u</a:t>
            </a:r>
            <a:r>
              <a:rPr sz="2400" spc="-8" dirty="0" err="1" smtClean="0">
                <a:latin typeface="Arial"/>
                <a:cs typeface="Arial"/>
              </a:rPr>
              <a:t>rc</a:t>
            </a:r>
            <a:r>
              <a:rPr sz="2400" spc="-15" dirty="0" err="1" smtClean="0">
                <a:latin typeface="Arial"/>
                <a:cs typeface="Arial"/>
              </a:rPr>
              <a:t>h</a:t>
            </a:r>
            <a:r>
              <a:rPr sz="2400" spc="56" dirty="0" smtClean="0">
                <a:latin typeface="Times New Roman"/>
                <a:cs typeface="Times New Roman"/>
              </a:rPr>
              <a:t> </a:t>
            </a:r>
            <a:r>
              <a:rPr sz="2400" spc="-4" dirty="0">
                <a:latin typeface="Arial"/>
                <a:cs typeface="Arial"/>
              </a:rPr>
              <a:t>f</a:t>
            </a:r>
            <a:r>
              <a:rPr sz="2400" spc="-19" dirty="0">
                <a:latin typeface="Arial"/>
                <a:cs typeface="Arial"/>
              </a:rPr>
              <a:t>e</a:t>
            </a:r>
            <a:r>
              <a:rPr sz="2400" spc="-8" dirty="0">
                <a:latin typeface="Arial"/>
                <a:cs typeface="Arial"/>
              </a:rPr>
              <a:t>s</a:t>
            </a:r>
            <a:r>
              <a:rPr sz="2400" spc="-11" dirty="0">
                <a:latin typeface="Arial"/>
                <a:cs typeface="Arial"/>
              </a:rPr>
              <a:t>te</a:t>
            </a:r>
            <a:r>
              <a:rPr sz="2400" spc="56" dirty="0">
                <a:latin typeface="Times New Roman"/>
                <a:cs typeface="Times New Roman"/>
              </a:rPr>
              <a:t> </a:t>
            </a:r>
            <a:r>
              <a:rPr sz="2400" spc="-15" dirty="0">
                <a:latin typeface="Arial"/>
                <a:cs typeface="Arial"/>
              </a:rPr>
              <a:t>Roll</a:t>
            </a:r>
            <a:r>
              <a:rPr sz="2400" spc="-8" dirty="0">
                <a:latin typeface="Arial"/>
                <a:cs typeface="Arial"/>
              </a:rPr>
              <a:t>e</a:t>
            </a:r>
            <a:r>
              <a:rPr sz="2400" spc="-19" dirty="0">
                <a:latin typeface="Arial"/>
                <a:cs typeface="Arial"/>
              </a:rPr>
              <a:t>n</a:t>
            </a:r>
            <a:r>
              <a:rPr sz="2400" spc="-8" dirty="0">
                <a:latin typeface="Arial"/>
                <a:cs typeface="Arial"/>
              </a:rPr>
              <a:t>v</a:t>
            </a:r>
            <a:r>
              <a:rPr sz="2400" spc="-19" dirty="0">
                <a:latin typeface="Arial"/>
                <a:cs typeface="Arial"/>
              </a:rPr>
              <a:t>e</a:t>
            </a:r>
            <a:r>
              <a:rPr sz="2400" spc="-4" dirty="0">
                <a:latin typeface="Arial"/>
                <a:cs typeface="Arial"/>
              </a:rPr>
              <a:t>r</a:t>
            </a:r>
            <a:r>
              <a:rPr sz="2400" spc="-11" dirty="0">
                <a:latin typeface="Arial"/>
                <a:cs typeface="Arial"/>
              </a:rPr>
              <a:t>te</a:t>
            </a:r>
            <a:r>
              <a:rPr sz="2400" spc="-4" dirty="0">
                <a:latin typeface="Arial"/>
                <a:cs typeface="Arial"/>
              </a:rPr>
              <a:t>i</a:t>
            </a:r>
            <a:r>
              <a:rPr sz="2400" spc="-11" dirty="0">
                <a:latin typeface="Arial"/>
                <a:cs typeface="Arial"/>
              </a:rPr>
              <a:t>lu</a:t>
            </a:r>
            <a:r>
              <a:rPr sz="2400" spc="-19" dirty="0">
                <a:latin typeface="Arial"/>
                <a:cs typeface="Arial"/>
              </a:rPr>
              <a:t>n</a:t>
            </a:r>
            <a:r>
              <a:rPr sz="2400" spc="-15" dirty="0">
                <a:latin typeface="Arial"/>
                <a:cs typeface="Arial"/>
              </a:rPr>
              <a:t>g</a:t>
            </a:r>
            <a:r>
              <a:rPr sz="2400" spc="83" dirty="0">
                <a:latin typeface="Times New Roman"/>
                <a:cs typeface="Times New Roman"/>
              </a:rPr>
              <a:t> </a:t>
            </a:r>
            <a:r>
              <a:rPr sz="2400" spc="-19" dirty="0">
                <a:latin typeface="Arial"/>
                <a:cs typeface="Arial"/>
              </a:rPr>
              <a:t>e</a:t>
            </a:r>
            <a:r>
              <a:rPr sz="2400" spc="-11" dirty="0">
                <a:latin typeface="Arial"/>
                <a:cs typeface="Arial"/>
              </a:rPr>
              <a:t>ntwickel</a:t>
            </a:r>
            <a:r>
              <a:rPr sz="2400" spc="-8" dirty="0">
                <a:latin typeface="Arial"/>
                <a:cs typeface="Arial"/>
              </a:rPr>
              <a:t>t</a:t>
            </a:r>
            <a:r>
              <a:rPr sz="2400" spc="56" dirty="0">
                <a:latin typeface="Times New Roman"/>
                <a:cs typeface="Times New Roman"/>
              </a:rPr>
              <a:t> </a:t>
            </a:r>
            <a:r>
              <a:rPr sz="2400" spc="-11" dirty="0">
                <a:latin typeface="Arial"/>
                <a:cs typeface="Arial"/>
              </a:rPr>
              <a:t>si</a:t>
            </a:r>
            <a:r>
              <a:rPr sz="2400" spc="-8" dirty="0">
                <a:latin typeface="Arial"/>
                <a:cs typeface="Arial"/>
              </a:rPr>
              <a:t>c</a:t>
            </a:r>
            <a:r>
              <a:rPr sz="2400" spc="-15" dirty="0">
                <a:latin typeface="Arial"/>
                <a:cs typeface="Arial"/>
              </a:rPr>
              <a:t>h</a:t>
            </a:r>
            <a:r>
              <a:rPr sz="2400" spc="56" dirty="0">
                <a:latin typeface="Times New Roman"/>
                <a:cs typeface="Times New Roman"/>
              </a:rPr>
              <a:t> </a:t>
            </a:r>
            <a:r>
              <a:rPr sz="2400" spc="-4" dirty="0">
                <a:latin typeface="Arial"/>
                <a:cs typeface="Arial"/>
              </a:rPr>
              <a:t>s</a:t>
            </a:r>
            <a:r>
              <a:rPr sz="2400" spc="-11" dirty="0">
                <a:latin typeface="Arial"/>
                <a:cs typeface="Arial"/>
              </a:rPr>
              <a:t>ch</a:t>
            </a:r>
            <a:r>
              <a:rPr sz="2400" spc="-19" dirty="0">
                <a:latin typeface="Arial"/>
                <a:cs typeface="Arial"/>
              </a:rPr>
              <a:t>n</a:t>
            </a:r>
            <a:r>
              <a:rPr sz="2400" spc="-11" dirty="0">
                <a:latin typeface="Arial"/>
                <a:cs typeface="Arial"/>
              </a:rPr>
              <a:t>elle</a:t>
            </a:r>
            <a:r>
              <a:rPr sz="2400" spc="-8" dirty="0">
                <a:latin typeface="Arial"/>
                <a:cs typeface="Arial"/>
              </a:rPr>
              <a:t>r</a:t>
            </a:r>
            <a:r>
              <a:rPr sz="2400" spc="56" dirty="0">
                <a:latin typeface="Times New Roman"/>
                <a:cs typeface="Times New Roman"/>
              </a:rPr>
              <a:t> </a:t>
            </a:r>
            <a:r>
              <a:rPr sz="2400" spc="-8" dirty="0" err="1">
                <a:latin typeface="Arial"/>
                <a:cs typeface="Arial"/>
              </a:rPr>
              <a:t>e</a:t>
            </a:r>
            <a:r>
              <a:rPr sz="2400" spc="-11" dirty="0" err="1">
                <a:latin typeface="Arial"/>
                <a:cs typeface="Arial"/>
              </a:rPr>
              <a:t>in</a:t>
            </a:r>
            <a:r>
              <a:rPr sz="2400" spc="-15" dirty="0" err="1">
                <a:latin typeface="Arial"/>
                <a:cs typeface="Arial"/>
              </a:rPr>
              <a:t>e</a:t>
            </a:r>
            <a:r>
              <a:rPr sz="2400" spc="-8" dirty="0">
                <a:latin typeface="Times New Roman"/>
                <a:cs typeface="Times New Roman"/>
              </a:rPr>
              <a:t> </a:t>
            </a:r>
            <a:r>
              <a:rPr sz="2400" spc="-19" dirty="0" smtClean="0">
                <a:latin typeface="Arial"/>
                <a:cs typeface="Arial"/>
              </a:rPr>
              <a:t>Rou</a:t>
            </a:r>
            <a:r>
              <a:rPr sz="2400" spc="-4" dirty="0" smtClean="0">
                <a:latin typeface="Arial"/>
                <a:cs typeface="Arial"/>
              </a:rPr>
              <a:t>t</a:t>
            </a:r>
            <a:r>
              <a:rPr sz="2400" spc="-11" dirty="0" smtClean="0">
                <a:latin typeface="Arial"/>
                <a:cs typeface="Arial"/>
              </a:rPr>
              <a:t>in</a:t>
            </a:r>
            <a:r>
              <a:rPr sz="2400" spc="-15" dirty="0" smtClean="0">
                <a:latin typeface="Arial"/>
                <a:cs typeface="Arial"/>
              </a:rPr>
              <a:t>e</a:t>
            </a:r>
            <a:endParaRPr lang="de-DE" sz="2400" spc="-15" dirty="0" smtClean="0">
              <a:latin typeface="Arial"/>
              <a:cs typeface="Arial"/>
            </a:endParaRPr>
          </a:p>
          <a:p>
            <a:pPr marL="695325" marR="3810" indent="-342900">
              <a:lnSpc>
                <a:spcPts val="3780"/>
              </a:lnSpc>
              <a:spcBef>
                <a:spcPts val="323"/>
              </a:spcBef>
              <a:buFont typeface="Arial" panose="020B0604020202020204" pitchFamily="34" charset="0"/>
              <a:buChar char="•"/>
            </a:pPr>
            <a:r>
              <a:rPr lang="de-DE" sz="2400" spc="-15" dirty="0" smtClean="0">
                <a:latin typeface="Arial"/>
                <a:cs typeface="Arial"/>
              </a:rPr>
              <a:t>auch in größeren Gruppen einsetzbar</a:t>
            </a:r>
          </a:p>
          <a:p>
            <a:pPr>
              <a:spcBef>
                <a:spcPts val="8"/>
              </a:spcBef>
            </a:pPr>
            <a:endParaRPr sz="2000" dirty="0">
              <a:latin typeface="Times New Roman"/>
              <a:cs typeface="Times New Roman"/>
            </a:endParaRPr>
          </a:p>
          <a:p>
            <a:pPr marL="9525"/>
            <a:r>
              <a:rPr sz="2400" spc="-139" dirty="0">
                <a:latin typeface="Arial"/>
                <a:cs typeface="Arial"/>
              </a:rPr>
              <a:t>V</a:t>
            </a:r>
            <a:r>
              <a:rPr sz="2400" spc="-4" dirty="0">
                <a:latin typeface="Arial"/>
                <a:cs typeface="Arial"/>
              </a:rPr>
              <a:t>or</a:t>
            </a:r>
            <a:r>
              <a:rPr sz="2400" spc="-8" dirty="0">
                <a:latin typeface="Arial"/>
                <a:cs typeface="Arial"/>
              </a:rPr>
              <a:t>t</a:t>
            </a:r>
            <a:r>
              <a:rPr sz="2400" spc="-4" dirty="0">
                <a:latin typeface="Arial"/>
                <a:cs typeface="Arial"/>
              </a:rPr>
              <a:t>e</a:t>
            </a:r>
            <a:r>
              <a:rPr sz="2400" spc="-11" dirty="0">
                <a:latin typeface="Arial"/>
                <a:cs typeface="Arial"/>
              </a:rPr>
              <a:t>i</a:t>
            </a:r>
            <a:r>
              <a:rPr sz="2400" spc="-4" dirty="0">
                <a:latin typeface="Arial"/>
                <a:cs typeface="Arial"/>
              </a:rPr>
              <a:t>l</a:t>
            </a:r>
            <a:r>
              <a:rPr sz="2400" dirty="0">
                <a:latin typeface="Arial"/>
                <a:cs typeface="Arial"/>
              </a:rPr>
              <a:t>e</a:t>
            </a:r>
            <a:r>
              <a:rPr sz="2400" spc="60" dirty="0">
                <a:latin typeface="Times New Roman"/>
                <a:cs typeface="Times New Roman"/>
              </a:rPr>
              <a:t> </a:t>
            </a:r>
            <a:r>
              <a:rPr sz="2400" dirty="0">
                <a:latin typeface="Arial"/>
                <a:cs typeface="Arial"/>
              </a:rPr>
              <a:t>von</a:t>
            </a:r>
            <a:r>
              <a:rPr sz="2400" spc="56" dirty="0">
                <a:latin typeface="Times New Roman"/>
                <a:cs typeface="Times New Roman"/>
              </a:rPr>
              <a:t> </a:t>
            </a:r>
            <a:r>
              <a:rPr sz="2400" dirty="0">
                <a:latin typeface="Arial"/>
                <a:cs typeface="Arial"/>
              </a:rPr>
              <a:t>K</a:t>
            </a:r>
            <a:r>
              <a:rPr sz="2400" spc="-11" dirty="0">
                <a:latin typeface="Arial"/>
                <a:cs typeface="Arial"/>
              </a:rPr>
              <a:t>a</a:t>
            </a:r>
            <a:r>
              <a:rPr sz="2400" spc="-4" dirty="0">
                <a:latin typeface="Arial"/>
                <a:cs typeface="Arial"/>
              </a:rPr>
              <a:t>n</a:t>
            </a:r>
            <a:r>
              <a:rPr sz="2400" spc="-11" dirty="0">
                <a:latin typeface="Arial"/>
                <a:cs typeface="Arial"/>
              </a:rPr>
              <a:t>b</a:t>
            </a:r>
            <a:r>
              <a:rPr sz="2400" spc="-4" dirty="0">
                <a:latin typeface="Arial"/>
                <a:cs typeface="Arial"/>
              </a:rPr>
              <a:t>an</a:t>
            </a:r>
            <a:endParaRPr sz="2400" dirty="0">
              <a:latin typeface="Arial"/>
              <a:cs typeface="Arial"/>
            </a:endParaRPr>
          </a:p>
          <a:p>
            <a:pPr marL="695325" indent="-342900">
              <a:spcBef>
                <a:spcPts val="1706"/>
              </a:spcBef>
              <a:buFont typeface="Arial" panose="020B0604020202020204" pitchFamily="34" charset="0"/>
              <a:buChar char="•"/>
            </a:pPr>
            <a:r>
              <a:rPr sz="2400" spc="-15" dirty="0" err="1" smtClean="0">
                <a:latin typeface="Arial"/>
                <a:cs typeface="Arial"/>
              </a:rPr>
              <a:t>mehr</a:t>
            </a:r>
            <a:r>
              <a:rPr sz="2400" spc="75" dirty="0" smtClean="0">
                <a:latin typeface="Times New Roman"/>
                <a:cs typeface="Times New Roman"/>
              </a:rPr>
              <a:t> </a:t>
            </a:r>
            <a:r>
              <a:rPr sz="2400" spc="-11" dirty="0" err="1" smtClean="0">
                <a:latin typeface="Arial"/>
                <a:cs typeface="Arial"/>
              </a:rPr>
              <a:t>Frei</a:t>
            </a:r>
            <a:r>
              <a:rPr sz="2400" spc="-19" dirty="0" err="1" smtClean="0">
                <a:latin typeface="Arial"/>
                <a:cs typeface="Arial"/>
              </a:rPr>
              <a:t>h</a:t>
            </a:r>
            <a:r>
              <a:rPr sz="2400" spc="-11" dirty="0" err="1" smtClean="0">
                <a:latin typeface="Arial"/>
                <a:cs typeface="Arial"/>
              </a:rPr>
              <a:t>eit</a:t>
            </a:r>
            <a:r>
              <a:rPr lang="de-DE" sz="2400" spc="-11" dirty="0" smtClean="0">
                <a:latin typeface="Arial"/>
                <a:cs typeface="Arial"/>
              </a:rPr>
              <a:t> und </a:t>
            </a:r>
            <a:r>
              <a:rPr sz="2400" spc="-15" dirty="0" err="1" smtClean="0">
                <a:latin typeface="Arial"/>
                <a:cs typeface="Arial"/>
              </a:rPr>
              <a:t>weni</a:t>
            </a:r>
            <a:r>
              <a:rPr sz="2400" spc="-11" dirty="0" err="1" smtClean="0">
                <a:latin typeface="Arial"/>
                <a:cs typeface="Arial"/>
              </a:rPr>
              <a:t>g</a:t>
            </a:r>
            <a:r>
              <a:rPr sz="2400" spc="-19" dirty="0" err="1" smtClean="0">
                <a:latin typeface="Arial"/>
                <a:cs typeface="Arial"/>
              </a:rPr>
              <a:t>e</a:t>
            </a:r>
            <a:r>
              <a:rPr sz="2400" spc="-8" dirty="0" err="1" smtClean="0">
                <a:latin typeface="Arial"/>
                <a:cs typeface="Arial"/>
              </a:rPr>
              <a:t>r</a:t>
            </a:r>
            <a:r>
              <a:rPr sz="2400" spc="79" dirty="0" smtClean="0">
                <a:latin typeface="Times New Roman"/>
                <a:cs typeface="Times New Roman"/>
              </a:rPr>
              <a:t> </a:t>
            </a:r>
            <a:r>
              <a:rPr sz="2400" spc="-11" dirty="0">
                <a:latin typeface="Arial"/>
                <a:cs typeface="Arial"/>
              </a:rPr>
              <a:t>Büro</a:t>
            </a:r>
            <a:r>
              <a:rPr sz="2400" spc="-8" dirty="0">
                <a:latin typeface="Arial"/>
                <a:cs typeface="Arial"/>
              </a:rPr>
              <a:t>k</a:t>
            </a:r>
            <a:r>
              <a:rPr sz="2400" spc="-11" dirty="0">
                <a:latin typeface="Arial"/>
                <a:cs typeface="Arial"/>
              </a:rPr>
              <a:t>ra</a:t>
            </a:r>
            <a:r>
              <a:rPr sz="2400" spc="-4" dirty="0">
                <a:latin typeface="Arial"/>
                <a:cs typeface="Arial"/>
              </a:rPr>
              <a:t>t</a:t>
            </a:r>
            <a:r>
              <a:rPr sz="2400" spc="-11" dirty="0">
                <a:latin typeface="Arial"/>
                <a:cs typeface="Arial"/>
              </a:rPr>
              <a:t>i</a:t>
            </a:r>
            <a:r>
              <a:rPr sz="2400" spc="-15" dirty="0">
                <a:latin typeface="Arial"/>
                <a:cs typeface="Arial"/>
              </a:rPr>
              <a:t>e</a:t>
            </a:r>
            <a:r>
              <a:rPr sz="2400" spc="60" dirty="0">
                <a:latin typeface="Times New Roman"/>
                <a:cs typeface="Times New Roman"/>
              </a:rPr>
              <a:t> </a:t>
            </a:r>
            <a:r>
              <a:rPr sz="2400" spc="-8" dirty="0">
                <a:latin typeface="Arial"/>
                <a:cs typeface="Arial"/>
              </a:rPr>
              <a:t>(k</a:t>
            </a:r>
            <a:r>
              <a:rPr sz="2400" spc="-15" dirty="0">
                <a:latin typeface="Arial"/>
                <a:cs typeface="Arial"/>
              </a:rPr>
              <a:t>ei</a:t>
            </a:r>
            <a:r>
              <a:rPr sz="2400" spc="-11" dirty="0">
                <a:latin typeface="Arial"/>
                <a:cs typeface="Arial"/>
              </a:rPr>
              <a:t>n</a:t>
            </a:r>
            <a:r>
              <a:rPr sz="2400" spc="-15" dirty="0">
                <a:latin typeface="Arial"/>
                <a:cs typeface="Arial"/>
              </a:rPr>
              <a:t>e</a:t>
            </a:r>
            <a:r>
              <a:rPr sz="2400" spc="56" dirty="0">
                <a:latin typeface="Times New Roman"/>
                <a:cs typeface="Times New Roman"/>
              </a:rPr>
              <a:t> </a:t>
            </a:r>
            <a:r>
              <a:rPr sz="2400" spc="-8" dirty="0">
                <a:latin typeface="Arial"/>
                <a:cs typeface="Arial"/>
              </a:rPr>
              <a:t>f</a:t>
            </a:r>
            <a:r>
              <a:rPr sz="2400" spc="-11" dirty="0">
                <a:latin typeface="Arial"/>
                <a:cs typeface="Arial"/>
              </a:rPr>
              <a:t>este</a:t>
            </a:r>
            <a:r>
              <a:rPr sz="2400" spc="-15" dirty="0">
                <a:latin typeface="Arial"/>
                <a:cs typeface="Arial"/>
              </a:rPr>
              <a:t>n</a:t>
            </a:r>
            <a:r>
              <a:rPr sz="2400" spc="56" dirty="0">
                <a:latin typeface="Times New Roman"/>
                <a:cs typeface="Times New Roman"/>
              </a:rPr>
              <a:t> </a:t>
            </a:r>
            <a:r>
              <a:rPr sz="2400" spc="-26" dirty="0">
                <a:latin typeface="Arial"/>
                <a:cs typeface="Arial"/>
              </a:rPr>
              <a:t>M</a:t>
            </a:r>
            <a:r>
              <a:rPr sz="2400" spc="-19" dirty="0">
                <a:latin typeface="Arial"/>
                <a:cs typeface="Arial"/>
              </a:rPr>
              <a:t>ee</a:t>
            </a:r>
            <a:r>
              <a:rPr sz="2400" spc="-4" dirty="0">
                <a:latin typeface="Arial"/>
                <a:cs typeface="Arial"/>
              </a:rPr>
              <a:t>t</a:t>
            </a:r>
            <a:r>
              <a:rPr sz="2400" spc="-15" dirty="0">
                <a:latin typeface="Arial"/>
                <a:cs typeface="Arial"/>
              </a:rPr>
              <a:t>in</a:t>
            </a:r>
            <a:r>
              <a:rPr sz="2400" spc="15" dirty="0">
                <a:latin typeface="Arial"/>
                <a:cs typeface="Arial"/>
              </a:rPr>
              <a:t>g</a:t>
            </a:r>
            <a:r>
              <a:rPr sz="2400" spc="-4" dirty="0">
                <a:latin typeface="Arial"/>
                <a:cs typeface="Arial"/>
              </a:rPr>
              <a:t>-</a:t>
            </a:r>
            <a:r>
              <a:rPr sz="2400" spc="-11" dirty="0">
                <a:latin typeface="Arial"/>
                <a:cs typeface="Arial"/>
              </a:rPr>
              <a:t>Zeiten</a:t>
            </a:r>
            <a:r>
              <a:rPr sz="2400" spc="-8" dirty="0">
                <a:latin typeface="Arial"/>
                <a:cs typeface="Arial"/>
              </a:rPr>
              <a:t>)</a:t>
            </a:r>
            <a:endParaRPr sz="2400" dirty="0">
              <a:latin typeface="Arial"/>
              <a:cs typeface="Arial"/>
            </a:endParaRPr>
          </a:p>
        </p:txBody>
      </p:sp>
      <p:sp>
        <p:nvSpPr>
          <p:cNvPr id="4" name="object 3"/>
          <p:cNvSpPr txBox="1"/>
          <p:nvPr/>
        </p:nvSpPr>
        <p:spPr>
          <a:xfrm>
            <a:off x="344557" y="539750"/>
            <a:ext cx="8022431" cy="1309333"/>
          </a:xfrm>
          <a:prstGeom prst="rect">
            <a:avLst/>
          </a:prstGeom>
        </p:spPr>
        <p:txBody>
          <a:bodyPr vert="horz" wrap="square" lIns="0" tIns="0" rIns="0" bIns="0" rtlCol="0">
            <a:spAutoFit/>
          </a:bodyPr>
          <a:lstStyle/>
          <a:p>
            <a:pPr marL="342900" indent="-342900">
              <a:spcBef>
                <a:spcPts val="41"/>
              </a:spcBef>
              <a:buFont typeface="Arial" panose="020B0604020202020204" pitchFamily="34" charset="0"/>
              <a:buChar char="•"/>
            </a:pPr>
            <a:endParaRPr sz="1875" dirty="0">
              <a:latin typeface="Times New Roman"/>
              <a:cs typeface="Times New Roman"/>
            </a:endParaRPr>
          </a:p>
          <a:p>
            <a:pPr marL="352425" indent="-342900">
              <a:buFont typeface="Arial" panose="020B0604020202020204" pitchFamily="34" charset="0"/>
              <a:buChar char="•"/>
            </a:pPr>
            <a:r>
              <a:rPr sz="2400" dirty="0" smtClean="0">
                <a:latin typeface="Arial"/>
                <a:cs typeface="Arial"/>
              </a:rPr>
              <a:t>Ka</a:t>
            </a:r>
            <a:r>
              <a:rPr sz="2400" spc="-11" dirty="0" smtClean="0">
                <a:latin typeface="Arial"/>
                <a:cs typeface="Arial"/>
              </a:rPr>
              <a:t>n</a:t>
            </a:r>
            <a:r>
              <a:rPr sz="2400" spc="-4" dirty="0" smtClean="0">
                <a:latin typeface="Arial"/>
                <a:cs typeface="Arial"/>
              </a:rPr>
              <a:t>b</a:t>
            </a:r>
            <a:r>
              <a:rPr sz="2400" spc="-11" dirty="0" smtClean="0">
                <a:latin typeface="Arial"/>
                <a:cs typeface="Arial"/>
              </a:rPr>
              <a:t>a</a:t>
            </a:r>
            <a:r>
              <a:rPr sz="2400" dirty="0" smtClean="0">
                <a:latin typeface="Arial"/>
                <a:cs typeface="Arial"/>
              </a:rPr>
              <a:t>n</a:t>
            </a:r>
            <a:r>
              <a:rPr sz="2400" spc="60" dirty="0" smtClean="0">
                <a:latin typeface="Times New Roman"/>
                <a:cs typeface="Times New Roman"/>
              </a:rPr>
              <a:t> </a:t>
            </a:r>
            <a:r>
              <a:rPr sz="2400" spc="-4" dirty="0">
                <a:latin typeface="Arial"/>
                <a:cs typeface="Arial"/>
              </a:rPr>
              <a:t>u</a:t>
            </a:r>
            <a:r>
              <a:rPr sz="2400" spc="-11" dirty="0">
                <a:latin typeface="Arial"/>
                <a:cs typeface="Arial"/>
              </a:rPr>
              <a:t>n</a:t>
            </a:r>
            <a:r>
              <a:rPr sz="2400" dirty="0">
                <a:latin typeface="Arial"/>
                <a:cs typeface="Arial"/>
              </a:rPr>
              <a:t>d</a:t>
            </a:r>
            <a:r>
              <a:rPr sz="2400" spc="68" dirty="0">
                <a:latin typeface="Times New Roman"/>
                <a:cs typeface="Times New Roman"/>
              </a:rPr>
              <a:t> </a:t>
            </a:r>
            <a:r>
              <a:rPr sz="2400" spc="-11" dirty="0">
                <a:latin typeface="Arial"/>
                <a:cs typeface="Arial"/>
              </a:rPr>
              <a:t>a</a:t>
            </a:r>
            <a:r>
              <a:rPr sz="2400" spc="-4" dirty="0">
                <a:latin typeface="Arial"/>
                <a:cs typeface="Arial"/>
              </a:rPr>
              <a:t>n</a:t>
            </a:r>
            <a:r>
              <a:rPr sz="2400" spc="-11" dirty="0">
                <a:latin typeface="Arial"/>
                <a:cs typeface="Arial"/>
              </a:rPr>
              <a:t>d</a:t>
            </a:r>
            <a:r>
              <a:rPr sz="2400" spc="-4" dirty="0">
                <a:latin typeface="Arial"/>
                <a:cs typeface="Arial"/>
              </a:rPr>
              <a:t>er</a:t>
            </a:r>
            <a:r>
              <a:rPr sz="2400" dirty="0">
                <a:latin typeface="Arial"/>
                <a:cs typeface="Arial"/>
              </a:rPr>
              <a:t>e</a:t>
            </a:r>
            <a:r>
              <a:rPr sz="2400" spc="49" dirty="0">
                <a:latin typeface="Times New Roman"/>
                <a:cs typeface="Times New Roman"/>
              </a:rPr>
              <a:t> </a:t>
            </a:r>
            <a:r>
              <a:rPr sz="2400" dirty="0">
                <a:latin typeface="Arial"/>
                <a:cs typeface="Arial"/>
              </a:rPr>
              <a:t>Sy</a:t>
            </a:r>
            <a:r>
              <a:rPr sz="2400" spc="4" dirty="0">
                <a:latin typeface="Arial"/>
                <a:cs typeface="Arial"/>
              </a:rPr>
              <a:t>s</a:t>
            </a:r>
            <a:r>
              <a:rPr sz="2400" dirty="0">
                <a:latin typeface="Arial"/>
                <a:cs typeface="Arial"/>
              </a:rPr>
              <a:t>te</a:t>
            </a:r>
            <a:r>
              <a:rPr sz="2400" spc="-11" dirty="0">
                <a:latin typeface="Arial"/>
                <a:cs typeface="Arial"/>
              </a:rPr>
              <a:t>m</a:t>
            </a:r>
            <a:r>
              <a:rPr sz="2400" dirty="0">
                <a:latin typeface="Arial"/>
                <a:cs typeface="Arial"/>
              </a:rPr>
              <a:t>e</a:t>
            </a:r>
            <a:r>
              <a:rPr sz="2400" spc="41" dirty="0">
                <a:latin typeface="Times New Roman"/>
                <a:cs typeface="Times New Roman"/>
              </a:rPr>
              <a:t> </a:t>
            </a:r>
            <a:r>
              <a:rPr sz="2400" dirty="0">
                <a:latin typeface="Arial"/>
                <a:cs typeface="Arial"/>
              </a:rPr>
              <a:t>s</a:t>
            </a:r>
            <a:r>
              <a:rPr sz="2400" spc="4" dirty="0">
                <a:latin typeface="Arial"/>
                <a:cs typeface="Arial"/>
              </a:rPr>
              <a:t>c</a:t>
            </a:r>
            <a:r>
              <a:rPr sz="2400" spc="-4" dirty="0">
                <a:latin typeface="Arial"/>
                <a:cs typeface="Arial"/>
              </a:rPr>
              <a:t>hl</a:t>
            </a:r>
            <a:r>
              <a:rPr sz="2400" spc="-11" dirty="0">
                <a:latin typeface="Arial"/>
                <a:cs typeface="Arial"/>
              </a:rPr>
              <a:t>i</a:t>
            </a:r>
            <a:r>
              <a:rPr sz="2400" spc="-4" dirty="0">
                <a:latin typeface="Arial"/>
                <a:cs typeface="Arial"/>
              </a:rPr>
              <a:t>eß</a:t>
            </a:r>
            <a:r>
              <a:rPr sz="2400" spc="-11" dirty="0">
                <a:latin typeface="Arial"/>
                <a:cs typeface="Arial"/>
              </a:rPr>
              <a:t>e</a:t>
            </a:r>
            <a:r>
              <a:rPr sz="2400" dirty="0">
                <a:latin typeface="Arial"/>
                <a:cs typeface="Arial"/>
              </a:rPr>
              <a:t>n</a:t>
            </a:r>
            <a:r>
              <a:rPr sz="2400" spc="53" dirty="0">
                <a:latin typeface="Times New Roman"/>
                <a:cs typeface="Times New Roman"/>
              </a:rPr>
              <a:t> </a:t>
            </a:r>
            <a:r>
              <a:rPr sz="2400" dirty="0">
                <a:latin typeface="Arial"/>
                <a:cs typeface="Arial"/>
              </a:rPr>
              <a:t>sich</a:t>
            </a:r>
            <a:r>
              <a:rPr sz="2400" spc="56" dirty="0">
                <a:latin typeface="Times New Roman"/>
                <a:cs typeface="Times New Roman"/>
              </a:rPr>
              <a:t> </a:t>
            </a:r>
            <a:r>
              <a:rPr sz="2400" spc="-4" dirty="0" err="1">
                <a:latin typeface="Arial"/>
                <a:cs typeface="Arial"/>
              </a:rPr>
              <a:t>nich</a:t>
            </a:r>
            <a:r>
              <a:rPr sz="2400" dirty="0" err="1">
                <a:latin typeface="Arial"/>
                <a:cs typeface="Arial"/>
              </a:rPr>
              <a:t>t</a:t>
            </a:r>
            <a:r>
              <a:rPr sz="2400" spc="49" dirty="0">
                <a:latin typeface="Times New Roman"/>
                <a:cs typeface="Times New Roman"/>
              </a:rPr>
              <a:t> </a:t>
            </a:r>
            <a:r>
              <a:rPr sz="2400" spc="-4" dirty="0" err="1" smtClean="0">
                <a:latin typeface="Arial"/>
                <a:cs typeface="Arial"/>
              </a:rPr>
              <a:t>a</a:t>
            </a:r>
            <a:r>
              <a:rPr sz="2400" spc="-11" dirty="0" err="1" smtClean="0">
                <a:latin typeface="Arial"/>
                <a:cs typeface="Arial"/>
              </a:rPr>
              <a:t>u</a:t>
            </a:r>
            <a:r>
              <a:rPr sz="2400" dirty="0" err="1" smtClean="0">
                <a:latin typeface="Arial"/>
                <a:cs typeface="Arial"/>
              </a:rPr>
              <a:t>s</a:t>
            </a:r>
            <a:endParaRPr sz="2400" dirty="0">
              <a:latin typeface="Arial"/>
              <a:cs typeface="Arial"/>
            </a:endParaRPr>
          </a:p>
          <a:p>
            <a:pPr marL="352425" indent="-342900">
              <a:spcBef>
                <a:spcPts val="2186"/>
              </a:spcBef>
              <a:buFont typeface="Arial" panose="020B0604020202020204" pitchFamily="34" charset="0"/>
              <a:buChar char="•"/>
            </a:pPr>
            <a:r>
              <a:rPr sz="2400" dirty="0" smtClean="0">
                <a:latin typeface="Arial"/>
                <a:cs typeface="Arial"/>
              </a:rPr>
              <a:t>Ka</a:t>
            </a:r>
            <a:r>
              <a:rPr sz="2400" spc="-15" dirty="0" smtClean="0">
                <a:latin typeface="Arial"/>
                <a:cs typeface="Arial"/>
              </a:rPr>
              <a:t>n</a:t>
            </a:r>
            <a:r>
              <a:rPr sz="2400" spc="-4" dirty="0" smtClean="0">
                <a:latin typeface="Arial"/>
                <a:cs typeface="Arial"/>
              </a:rPr>
              <a:t>b</a:t>
            </a:r>
            <a:r>
              <a:rPr sz="2400" spc="-11" dirty="0" smtClean="0">
                <a:latin typeface="Arial"/>
                <a:cs typeface="Arial"/>
              </a:rPr>
              <a:t>a</a:t>
            </a:r>
            <a:r>
              <a:rPr sz="2400" dirty="0" smtClean="0">
                <a:latin typeface="Arial"/>
                <a:cs typeface="Arial"/>
              </a:rPr>
              <a:t>n</a:t>
            </a:r>
            <a:r>
              <a:rPr sz="2400" spc="60" dirty="0" smtClean="0">
                <a:latin typeface="Times New Roman"/>
                <a:cs typeface="Times New Roman"/>
              </a:rPr>
              <a:t> </a:t>
            </a:r>
            <a:r>
              <a:rPr sz="2400" spc="-4" dirty="0">
                <a:latin typeface="Arial"/>
                <a:cs typeface="Arial"/>
              </a:rPr>
              <a:t>u</a:t>
            </a:r>
            <a:r>
              <a:rPr sz="2400" spc="-11" dirty="0">
                <a:latin typeface="Arial"/>
                <a:cs typeface="Arial"/>
              </a:rPr>
              <a:t>n</a:t>
            </a:r>
            <a:r>
              <a:rPr sz="2400" dirty="0">
                <a:latin typeface="Arial"/>
                <a:cs typeface="Arial"/>
              </a:rPr>
              <a:t>d</a:t>
            </a:r>
            <a:r>
              <a:rPr sz="2400" spc="60" dirty="0">
                <a:latin typeface="Times New Roman"/>
                <a:cs typeface="Times New Roman"/>
              </a:rPr>
              <a:t> </a:t>
            </a:r>
            <a:r>
              <a:rPr sz="2400" dirty="0">
                <a:latin typeface="Arial"/>
                <a:cs typeface="Arial"/>
              </a:rPr>
              <a:t>Scrum</a:t>
            </a:r>
            <a:r>
              <a:rPr sz="2400" spc="38" dirty="0">
                <a:latin typeface="Times New Roman"/>
                <a:cs typeface="Times New Roman"/>
              </a:rPr>
              <a:t> </a:t>
            </a:r>
            <a:r>
              <a:rPr sz="2400" dirty="0">
                <a:latin typeface="Arial"/>
                <a:cs typeface="Arial"/>
              </a:rPr>
              <a:t>kön</a:t>
            </a:r>
            <a:r>
              <a:rPr sz="2400" spc="-15" dirty="0">
                <a:latin typeface="Arial"/>
                <a:cs typeface="Arial"/>
              </a:rPr>
              <a:t>n</a:t>
            </a:r>
            <a:r>
              <a:rPr sz="2400" spc="-4" dirty="0">
                <a:latin typeface="Arial"/>
                <a:cs typeface="Arial"/>
              </a:rPr>
              <a:t>e</a:t>
            </a:r>
            <a:r>
              <a:rPr sz="2400" dirty="0">
                <a:latin typeface="Arial"/>
                <a:cs typeface="Arial"/>
              </a:rPr>
              <a:t>n</a:t>
            </a:r>
            <a:r>
              <a:rPr sz="2400" spc="45" dirty="0">
                <a:latin typeface="Times New Roman"/>
                <a:cs typeface="Times New Roman"/>
              </a:rPr>
              <a:t> </a:t>
            </a:r>
            <a:r>
              <a:rPr sz="2400" dirty="0">
                <a:latin typeface="Arial"/>
                <a:cs typeface="Arial"/>
              </a:rPr>
              <a:t>kom</a:t>
            </a:r>
            <a:r>
              <a:rPr sz="2400" spc="-15" dirty="0">
                <a:latin typeface="Arial"/>
                <a:cs typeface="Arial"/>
              </a:rPr>
              <a:t>b</a:t>
            </a:r>
            <a:r>
              <a:rPr sz="2400" spc="-4" dirty="0">
                <a:latin typeface="Arial"/>
                <a:cs typeface="Arial"/>
              </a:rPr>
              <a:t>i</a:t>
            </a:r>
            <a:r>
              <a:rPr sz="2400" spc="-11" dirty="0">
                <a:latin typeface="Arial"/>
                <a:cs typeface="Arial"/>
              </a:rPr>
              <a:t>n</a:t>
            </a:r>
            <a:r>
              <a:rPr sz="2400" spc="-4" dirty="0">
                <a:latin typeface="Arial"/>
                <a:cs typeface="Arial"/>
              </a:rPr>
              <a:t>i</a:t>
            </a:r>
            <a:r>
              <a:rPr sz="2400" spc="-11" dirty="0">
                <a:latin typeface="Arial"/>
                <a:cs typeface="Arial"/>
              </a:rPr>
              <a:t>e</a:t>
            </a:r>
            <a:r>
              <a:rPr sz="2400" dirty="0">
                <a:latin typeface="Arial"/>
                <a:cs typeface="Arial"/>
              </a:rPr>
              <a:t>rt</a:t>
            </a:r>
            <a:r>
              <a:rPr sz="2400" spc="53" dirty="0">
                <a:latin typeface="Times New Roman"/>
                <a:cs typeface="Times New Roman"/>
              </a:rPr>
              <a:t> </a:t>
            </a:r>
            <a:r>
              <a:rPr sz="2400" spc="-4" dirty="0">
                <a:latin typeface="Arial"/>
                <a:cs typeface="Arial"/>
              </a:rPr>
              <a:t>wer</a:t>
            </a:r>
            <a:r>
              <a:rPr sz="2400" spc="-11" dirty="0">
                <a:latin typeface="Arial"/>
                <a:cs typeface="Arial"/>
              </a:rPr>
              <a:t>d</a:t>
            </a:r>
            <a:r>
              <a:rPr sz="2400" spc="-4" dirty="0">
                <a:latin typeface="Arial"/>
                <a:cs typeface="Arial"/>
              </a:rPr>
              <a:t>en</a:t>
            </a:r>
            <a:endParaRPr sz="2400" dirty="0">
              <a:latin typeface="Arial"/>
              <a:cs typeface="Arial"/>
            </a:endParaRPr>
          </a:p>
        </p:txBody>
      </p:sp>
    </p:spTree>
    <p:extLst>
      <p:ext uri="{BB962C8B-B14F-4D97-AF65-F5344CB8AC3E}">
        <p14:creationId xmlns:p14="http://schemas.microsoft.com/office/powerpoint/2010/main" val="1601104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76285" y="484087"/>
            <a:ext cx="414652" cy="276999"/>
          </a:xfrm>
          <a:prstGeom prst="rect">
            <a:avLst/>
          </a:prstGeom>
          <a:blipFill>
            <a:blip r:embed="rId2" cstate="print"/>
            <a:stretch>
              <a:fillRect/>
            </a:stretch>
          </a:blipFill>
        </p:spPr>
        <p:txBody>
          <a:bodyPr wrap="square" lIns="0" tIns="0" rIns="0" bIns="0" rtlCol="0">
            <a:spAutoFit/>
          </a:bodyPr>
          <a:lstStyle/>
          <a:p>
            <a:endParaRPr/>
          </a:p>
        </p:txBody>
      </p:sp>
      <p:sp>
        <p:nvSpPr>
          <p:cNvPr id="4" name="object 4"/>
          <p:cNvSpPr txBox="1"/>
          <p:nvPr/>
        </p:nvSpPr>
        <p:spPr>
          <a:xfrm>
            <a:off x="609093" y="112654"/>
            <a:ext cx="7524115" cy="471924"/>
          </a:xfrm>
          <a:prstGeom prst="rect">
            <a:avLst/>
          </a:prstGeom>
        </p:spPr>
        <p:txBody>
          <a:bodyPr vert="horz" wrap="square" lIns="0" tIns="0" rIns="0" bIns="0" rtlCol="0">
            <a:spAutoFit/>
          </a:bodyPr>
          <a:lstStyle/>
          <a:p>
            <a:pPr marL="12700">
              <a:lnSpc>
                <a:spcPct val="100000"/>
              </a:lnSpc>
            </a:pPr>
            <a:r>
              <a:rPr sz="1400" dirty="0">
                <a:latin typeface="Arial"/>
                <a:cs typeface="Arial"/>
              </a:rPr>
              <a:t>S</a:t>
            </a:r>
            <a:r>
              <a:rPr sz="1400" spc="-5" dirty="0">
                <a:latin typeface="Arial"/>
                <a:cs typeface="Arial"/>
              </a:rPr>
              <a:t>o</a:t>
            </a:r>
            <a:r>
              <a:rPr sz="1400" spc="5" dirty="0">
                <a:latin typeface="Arial"/>
                <a:cs typeface="Arial"/>
              </a:rPr>
              <a:t>ft</a:t>
            </a:r>
            <a:r>
              <a:rPr sz="1400" spc="-20" dirty="0">
                <a:latin typeface="Arial"/>
                <a:cs typeface="Arial"/>
              </a:rPr>
              <a:t>w</a:t>
            </a:r>
            <a:r>
              <a:rPr sz="1400" spc="-5" dirty="0">
                <a:latin typeface="Arial"/>
                <a:cs typeface="Arial"/>
              </a:rPr>
              <a:t>a</a:t>
            </a:r>
            <a:r>
              <a:rPr sz="1400" dirty="0">
                <a:latin typeface="Arial"/>
                <a:cs typeface="Arial"/>
              </a:rPr>
              <a:t>re</a:t>
            </a:r>
            <a:r>
              <a:rPr sz="1400" spc="5" dirty="0">
                <a:latin typeface="Arial"/>
                <a:cs typeface="Arial"/>
              </a:rPr>
              <a:t> </a:t>
            </a:r>
            <a:r>
              <a:rPr sz="1400" dirty="0">
                <a:latin typeface="Arial"/>
                <a:cs typeface="Arial"/>
              </a:rPr>
              <a:t>E</a:t>
            </a:r>
            <a:r>
              <a:rPr sz="1400" spc="-15" dirty="0">
                <a:latin typeface="Arial"/>
                <a:cs typeface="Arial"/>
              </a:rPr>
              <a:t>n</a:t>
            </a:r>
            <a:r>
              <a:rPr sz="1400" spc="-5" dirty="0">
                <a:latin typeface="Arial"/>
                <a:cs typeface="Arial"/>
              </a:rPr>
              <a:t>g</a:t>
            </a:r>
            <a:r>
              <a:rPr sz="1400" dirty="0">
                <a:latin typeface="Arial"/>
                <a:cs typeface="Arial"/>
              </a:rPr>
              <a:t>i</a:t>
            </a:r>
            <a:r>
              <a:rPr sz="1400" spc="-5" dirty="0">
                <a:latin typeface="Arial"/>
                <a:cs typeface="Arial"/>
              </a:rPr>
              <a:t>n</a:t>
            </a:r>
            <a:r>
              <a:rPr sz="1400" dirty="0">
                <a:latin typeface="Arial"/>
                <a:cs typeface="Arial"/>
              </a:rPr>
              <a:t>eer</a:t>
            </a:r>
            <a:r>
              <a:rPr sz="1400" spc="-15" dirty="0">
                <a:latin typeface="Arial"/>
                <a:cs typeface="Arial"/>
              </a:rPr>
              <a:t>i</a:t>
            </a:r>
            <a:r>
              <a:rPr sz="1400" spc="-5" dirty="0">
                <a:latin typeface="Arial"/>
                <a:cs typeface="Arial"/>
              </a:rPr>
              <a:t>ng</a:t>
            </a:r>
            <a:endParaRPr sz="1400" dirty="0">
              <a:latin typeface="Arial"/>
              <a:cs typeface="Arial"/>
            </a:endParaRPr>
          </a:p>
          <a:p>
            <a:pPr>
              <a:lnSpc>
                <a:spcPts val="2000"/>
              </a:lnSpc>
              <a:spcBef>
                <a:spcPts val="24"/>
              </a:spcBef>
            </a:pPr>
            <a:endParaRPr sz="2000" dirty="0"/>
          </a:p>
        </p:txBody>
      </p:sp>
      <p:sp>
        <p:nvSpPr>
          <p:cNvPr id="5" name="Rechteck 4"/>
          <p:cNvSpPr/>
          <p:nvPr/>
        </p:nvSpPr>
        <p:spPr>
          <a:xfrm>
            <a:off x="2781745" y="2748972"/>
            <a:ext cx="3466655" cy="523220"/>
          </a:xfrm>
          <a:prstGeom prst="rect">
            <a:avLst/>
          </a:prstGeom>
        </p:spPr>
        <p:txBody>
          <a:bodyPr wrap="none">
            <a:spAutoFit/>
          </a:bodyPr>
          <a:lstStyle/>
          <a:p>
            <a:pPr marL="11144"/>
            <a:r>
              <a:rPr lang="de-DE" sz="2800" b="1" spc="-4" dirty="0" smtClean="0">
                <a:latin typeface="Arial"/>
                <a:cs typeface="Arial"/>
              </a:rPr>
              <a:t>Zusammenfassung</a:t>
            </a:r>
            <a:endParaRPr lang="de-DE" sz="2800" b="1" spc="-4" dirty="0">
              <a:latin typeface="Arial"/>
              <a:cs typeface="Arial"/>
            </a:endParaRPr>
          </a:p>
        </p:txBody>
      </p:sp>
    </p:spTree>
    <p:extLst>
      <p:ext uri="{BB962C8B-B14F-4D97-AF65-F5344CB8AC3E}">
        <p14:creationId xmlns:p14="http://schemas.microsoft.com/office/powerpoint/2010/main" val="13777204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xfrm>
            <a:off x="381000" y="463550"/>
            <a:ext cx="7742934" cy="375284"/>
          </a:xfrm>
          <a:prstGeom prst="rect">
            <a:avLst/>
          </a:prstGeom>
        </p:spPr>
        <p:txBody>
          <a:bodyPr vert="horz" wrap="square" lIns="0" tIns="0" rIns="0" bIns="0" rtlCol="0">
            <a:spAutoFit/>
          </a:bodyPr>
          <a:lstStyle/>
          <a:p>
            <a:pPr marL="24765" algn="ctr">
              <a:lnSpc>
                <a:spcPct val="100000"/>
              </a:lnSpc>
            </a:pPr>
            <a:r>
              <a:rPr lang="de-DE" dirty="0" smtClean="0"/>
              <a:t>Zusammenfassung</a:t>
            </a:r>
            <a:endParaRPr dirty="0"/>
          </a:p>
        </p:txBody>
      </p:sp>
      <p:sp>
        <p:nvSpPr>
          <p:cNvPr id="5" name="object 5"/>
          <p:cNvSpPr txBox="1"/>
          <p:nvPr/>
        </p:nvSpPr>
        <p:spPr>
          <a:xfrm>
            <a:off x="228600" y="996950"/>
            <a:ext cx="8763000" cy="5129609"/>
          </a:xfrm>
          <a:prstGeom prst="rect">
            <a:avLst/>
          </a:prstGeom>
        </p:spPr>
        <p:txBody>
          <a:bodyPr vert="horz" wrap="square" lIns="0" tIns="0" rIns="0" bIns="0" rtlCol="0">
            <a:spAutoFit/>
          </a:bodyPr>
          <a:lstStyle/>
          <a:p>
            <a:pPr marL="241300" marR="6350" indent="-228600">
              <a:lnSpc>
                <a:spcPts val="2080"/>
              </a:lnSpc>
              <a:spcBef>
                <a:spcPts val="85"/>
              </a:spcBef>
              <a:buFont typeface="Times New Roman"/>
              <a:buChar char="•"/>
              <a:tabLst>
                <a:tab pos="241300" algn="l"/>
              </a:tabLst>
            </a:pPr>
            <a:r>
              <a:rPr lang="de-DE" dirty="0">
                <a:latin typeface="Arial"/>
                <a:cs typeface="Arial"/>
              </a:rPr>
              <a:t>Agile Vorgehensmodelle wie </a:t>
            </a:r>
            <a:r>
              <a:rPr lang="de-DE" dirty="0" err="1" smtClean="0">
                <a:latin typeface="Arial"/>
                <a:cs typeface="Arial"/>
              </a:rPr>
              <a:t>Scrum</a:t>
            </a:r>
            <a:r>
              <a:rPr lang="de-DE" dirty="0" smtClean="0">
                <a:latin typeface="Arial"/>
                <a:cs typeface="Arial"/>
              </a:rPr>
              <a:t>, XP und Kanban sollen </a:t>
            </a:r>
            <a:r>
              <a:rPr lang="de-DE" dirty="0">
                <a:latin typeface="Arial"/>
                <a:cs typeface="Arial"/>
              </a:rPr>
              <a:t>die </a:t>
            </a:r>
            <a:r>
              <a:rPr lang="de-DE" dirty="0" smtClean="0">
                <a:latin typeface="Arial"/>
                <a:cs typeface="Arial"/>
              </a:rPr>
              <a:t>Softwarequalität erhöhen</a:t>
            </a:r>
            <a:endParaRPr lang="de-DE" dirty="0">
              <a:latin typeface="Arial"/>
              <a:cs typeface="Arial"/>
            </a:endParaRPr>
          </a:p>
          <a:p>
            <a:pPr marL="241300" marR="6350" indent="-228600">
              <a:lnSpc>
                <a:spcPts val="2080"/>
              </a:lnSpc>
              <a:spcBef>
                <a:spcPts val="85"/>
              </a:spcBef>
              <a:buFont typeface="Times New Roman"/>
              <a:buChar char="•"/>
              <a:tabLst>
                <a:tab pos="241300" algn="l"/>
              </a:tabLst>
            </a:pPr>
            <a:r>
              <a:rPr lang="de-DE" dirty="0" smtClean="0">
                <a:latin typeface="Arial"/>
                <a:cs typeface="Arial"/>
              </a:rPr>
              <a:t>Aus XP entstammen die Praktiken </a:t>
            </a:r>
            <a:r>
              <a:rPr lang="de-DE" dirty="0" err="1" smtClean="0">
                <a:latin typeface="Arial"/>
                <a:cs typeface="Arial"/>
              </a:rPr>
              <a:t>Pairprogramming</a:t>
            </a:r>
            <a:r>
              <a:rPr lang="de-DE" dirty="0" smtClean="0">
                <a:latin typeface="Arial"/>
                <a:cs typeface="Arial"/>
              </a:rPr>
              <a:t> und „Test First“</a:t>
            </a:r>
            <a:endParaRPr lang="de-DE" sz="1800" dirty="0" smtClean="0">
              <a:latin typeface="Arial"/>
              <a:cs typeface="Arial"/>
            </a:endParaRPr>
          </a:p>
          <a:p>
            <a:pPr marL="241300" marR="6350" indent="-228600">
              <a:lnSpc>
                <a:spcPts val="2080"/>
              </a:lnSpc>
              <a:spcBef>
                <a:spcPts val="85"/>
              </a:spcBef>
              <a:buFont typeface="Times New Roman"/>
              <a:buChar char="•"/>
              <a:tabLst>
                <a:tab pos="241300" algn="l"/>
              </a:tabLst>
            </a:pPr>
            <a:r>
              <a:rPr lang="de-DE" sz="1800" dirty="0" err="1" smtClean="0">
                <a:latin typeface="Arial"/>
                <a:cs typeface="Arial"/>
              </a:rPr>
              <a:t>Scrum</a:t>
            </a:r>
            <a:r>
              <a:rPr lang="de-DE" sz="1800" dirty="0" smtClean="0">
                <a:latin typeface="Arial"/>
                <a:cs typeface="Arial"/>
              </a:rPr>
              <a:t> besteht aus den drei Konzepten „Rollen“, „Artefakte“, „Meetings“</a:t>
            </a:r>
          </a:p>
          <a:p>
            <a:pPr marL="241300" indent="-228600">
              <a:lnSpc>
                <a:spcPts val="1964"/>
              </a:lnSpc>
              <a:buFont typeface="Times New Roman"/>
              <a:buChar char="•"/>
              <a:tabLst>
                <a:tab pos="241300" algn="l"/>
              </a:tabLst>
            </a:pPr>
            <a:r>
              <a:rPr sz="1800" dirty="0" err="1" smtClean="0">
                <a:latin typeface="Arial"/>
                <a:cs typeface="Arial"/>
              </a:rPr>
              <a:t>B</a:t>
            </a:r>
            <a:r>
              <a:rPr sz="1800" spc="-10" dirty="0" err="1" smtClean="0">
                <a:latin typeface="Arial"/>
                <a:cs typeface="Arial"/>
              </a:rPr>
              <a:t>e</a:t>
            </a:r>
            <a:r>
              <a:rPr sz="1800" dirty="0" err="1" smtClean="0">
                <a:latin typeface="Arial"/>
                <a:cs typeface="Arial"/>
              </a:rPr>
              <a:t>i</a:t>
            </a:r>
            <a:r>
              <a:rPr sz="1800" dirty="0" smtClean="0">
                <a:latin typeface="Arial"/>
                <a:cs typeface="Arial"/>
              </a:rPr>
              <a:t> </a:t>
            </a:r>
            <a:r>
              <a:rPr sz="1800" spc="-10" dirty="0">
                <a:latin typeface="Arial"/>
                <a:cs typeface="Arial"/>
              </a:rPr>
              <a:t>g</a:t>
            </a:r>
            <a:r>
              <a:rPr sz="1800" dirty="0">
                <a:latin typeface="Arial"/>
                <a:cs typeface="Arial"/>
              </a:rPr>
              <a:t>r</a:t>
            </a:r>
            <a:r>
              <a:rPr sz="1800" spc="-10" dirty="0">
                <a:latin typeface="Arial"/>
                <a:cs typeface="Arial"/>
              </a:rPr>
              <a:t>ö</a:t>
            </a:r>
            <a:r>
              <a:rPr sz="1800" dirty="0">
                <a:latin typeface="Arial"/>
                <a:cs typeface="Arial"/>
              </a:rPr>
              <a:t>ß</a:t>
            </a:r>
            <a:r>
              <a:rPr sz="1800" spc="-10" dirty="0">
                <a:latin typeface="Arial"/>
                <a:cs typeface="Arial"/>
              </a:rPr>
              <a:t>e</a:t>
            </a:r>
            <a:r>
              <a:rPr sz="1800" spc="10" dirty="0">
                <a:latin typeface="Arial"/>
                <a:cs typeface="Arial"/>
              </a:rPr>
              <a:t>r</a:t>
            </a:r>
            <a:r>
              <a:rPr sz="1800" spc="-10" dirty="0">
                <a:latin typeface="Arial"/>
                <a:cs typeface="Arial"/>
              </a:rPr>
              <a:t>e</a:t>
            </a:r>
            <a:r>
              <a:rPr sz="1800" dirty="0">
                <a:latin typeface="Arial"/>
                <a:cs typeface="Arial"/>
              </a:rPr>
              <a:t>n</a:t>
            </a:r>
            <a:r>
              <a:rPr sz="1800" spc="-5" dirty="0">
                <a:latin typeface="Arial"/>
                <a:cs typeface="Arial"/>
              </a:rPr>
              <a:t> </a:t>
            </a:r>
            <a:r>
              <a:rPr sz="1800" dirty="0">
                <a:latin typeface="Arial"/>
                <a:cs typeface="Arial"/>
              </a:rPr>
              <a:t>T</a:t>
            </a:r>
            <a:r>
              <a:rPr sz="1800" spc="-10" dirty="0">
                <a:latin typeface="Arial"/>
                <a:cs typeface="Arial"/>
              </a:rPr>
              <a:t>ea</a:t>
            </a:r>
            <a:r>
              <a:rPr sz="1800" dirty="0">
                <a:latin typeface="Arial"/>
                <a:cs typeface="Arial"/>
              </a:rPr>
              <a:t>ms:</a:t>
            </a:r>
            <a:r>
              <a:rPr sz="1800" spc="5" dirty="0">
                <a:latin typeface="Arial"/>
                <a:cs typeface="Arial"/>
              </a:rPr>
              <a:t> </a:t>
            </a:r>
            <a:r>
              <a:rPr sz="1800" dirty="0">
                <a:latin typeface="Arial"/>
                <a:cs typeface="Arial"/>
              </a:rPr>
              <a:t>m</a:t>
            </a:r>
            <a:r>
              <a:rPr sz="1800" spc="-10" dirty="0">
                <a:latin typeface="Arial"/>
                <a:cs typeface="Arial"/>
              </a:rPr>
              <a:t>eh</a:t>
            </a:r>
            <a:r>
              <a:rPr sz="1800" dirty="0">
                <a:latin typeface="Arial"/>
                <a:cs typeface="Arial"/>
              </a:rPr>
              <a:t>r</a:t>
            </a:r>
            <a:r>
              <a:rPr sz="1800" spc="-10" dirty="0">
                <a:latin typeface="Arial"/>
                <a:cs typeface="Arial"/>
              </a:rPr>
              <a:t>e</a:t>
            </a:r>
            <a:r>
              <a:rPr sz="1800" spc="10" dirty="0">
                <a:latin typeface="Arial"/>
                <a:cs typeface="Arial"/>
              </a:rPr>
              <a:t>r</a:t>
            </a:r>
            <a:r>
              <a:rPr sz="1800" dirty="0">
                <a:latin typeface="Arial"/>
                <a:cs typeface="Arial"/>
              </a:rPr>
              <a:t>e</a:t>
            </a:r>
            <a:r>
              <a:rPr sz="1800" spc="-5" dirty="0">
                <a:latin typeface="Arial"/>
                <a:cs typeface="Arial"/>
              </a:rPr>
              <a:t> </a:t>
            </a:r>
            <a:r>
              <a:rPr sz="1800" spc="15" dirty="0">
                <a:latin typeface="Arial"/>
                <a:cs typeface="Arial"/>
              </a:rPr>
              <a:t>T</a:t>
            </a:r>
            <a:r>
              <a:rPr sz="1800" spc="-10" dirty="0">
                <a:latin typeface="Arial"/>
                <a:cs typeface="Arial"/>
              </a:rPr>
              <a:t>e</a:t>
            </a:r>
            <a:r>
              <a:rPr sz="1800" spc="-5" dirty="0">
                <a:latin typeface="Arial"/>
                <a:cs typeface="Arial"/>
              </a:rPr>
              <a:t>il</a:t>
            </a:r>
            <a:r>
              <a:rPr sz="1800" dirty="0">
                <a:latin typeface="Arial"/>
                <a:cs typeface="Arial"/>
              </a:rPr>
              <a:t>t</a:t>
            </a:r>
            <a:r>
              <a:rPr sz="1800" spc="-10" dirty="0">
                <a:latin typeface="Arial"/>
                <a:cs typeface="Arial"/>
              </a:rPr>
              <a:t>ea</a:t>
            </a:r>
            <a:r>
              <a:rPr sz="1800" dirty="0">
                <a:latin typeface="Arial"/>
                <a:cs typeface="Arial"/>
              </a:rPr>
              <a:t>ms </a:t>
            </a:r>
            <a:r>
              <a:rPr sz="1800" spc="-10" dirty="0">
                <a:latin typeface="Arial"/>
                <a:cs typeface="Arial"/>
              </a:rPr>
              <a:t>du</a:t>
            </a:r>
            <a:r>
              <a:rPr sz="1800" spc="10" dirty="0">
                <a:latin typeface="Arial"/>
                <a:cs typeface="Arial"/>
              </a:rPr>
              <a:t>r</a:t>
            </a:r>
            <a:r>
              <a:rPr sz="1800" dirty="0">
                <a:latin typeface="Arial"/>
                <a:cs typeface="Arial"/>
              </a:rPr>
              <a:t>ch</a:t>
            </a:r>
            <a:r>
              <a:rPr sz="1800" spc="-5" dirty="0">
                <a:latin typeface="Arial"/>
                <a:cs typeface="Arial"/>
              </a:rPr>
              <a:t> </a:t>
            </a:r>
            <a:r>
              <a:rPr sz="1800" dirty="0">
                <a:latin typeface="Arial"/>
                <a:cs typeface="Arial"/>
              </a:rPr>
              <a:t>Scr</a:t>
            </a:r>
            <a:r>
              <a:rPr sz="1800" spc="-10" dirty="0">
                <a:latin typeface="Arial"/>
                <a:cs typeface="Arial"/>
              </a:rPr>
              <a:t>u</a:t>
            </a:r>
            <a:r>
              <a:rPr sz="1800" dirty="0">
                <a:latin typeface="Arial"/>
                <a:cs typeface="Arial"/>
              </a:rPr>
              <a:t>m M</a:t>
            </a:r>
            <a:r>
              <a:rPr sz="1800" spc="-10" dirty="0">
                <a:latin typeface="Arial"/>
                <a:cs typeface="Arial"/>
              </a:rPr>
              <a:t>a</a:t>
            </a:r>
            <a:r>
              <a:rPr sz="1800" dirty="0">
                <a:latin typeface="Arial"/>
                <a:cs typeface="Arial"/>
              </a:rPr>
              <a:t>st</a:t>
            </a:r>
            <a:r>
              <a:rPr sz="1800" spc="-10" dirty="0">
                <a:latin typeface="Arial"/>
                <a:cs typeface="Arial"/>
              </a:rPr>
              <a:t>e</a:t>
            </a:r>
            <a:r>
              <a:rPr sz="1800" dirty="0">
                <a:latin typeface="Arial"/>
                <a:cs typeface="Arial"/>
              </a:rPr>
              <a:t>r </a:t>
            </a:r>
            <a:r>
              <a:rPr sz="1800" dirty="0" err="1" smtClean="0">
                <a:latin typeface="Arial"/>
                <a:cs typeface="Arial"/>
              </a:rPr>
              <a:t>k</a:t>
            </a:r>
            <a:r>
              <a:rPr sz="1800" spc="-10" dirty="0" err="1" smtClean="0">
                <a:latin typeface="Arial"/>
                <a:cs typeface="Arial"/>
              </a:rPr>
              <a:t>oo</a:t>
            </a:r>
            <a:r>
              <a:rPr sz="1800" dirty="0" err="1" smtClean="0">
                <a:latin typeface="Arial"/>
                <a:cs typeface="Arial"/>
              </a:rPr>
              <a:t>r</a:t>
            </a:r>
            <a:r>
              <a:rPr sz="1800" spc="5" dirty="0" err="1" smtClean="0">
                <a:latin typeface="Arial"/>
                <a:cs typeface="Arial"/>
              </a:rPr>
              <a:t>d</a:t>
            </a:r>
            <a:r>
              <a:rPr sz="1800" spc="-5" dirty="0" err="1" smtClean="0">
                <a:latin typeface="Arial"/>
                <a:cs typeface="Arial"/>
              </a:rPr>
              <a:t>i</a:t>
            </a:r>
            <a:r>
              <a:rPr sz="1800" spc="-10" dirty="0" err="1" smtClean="0">
                <a:latin typeface="Arial"/>
                <a:cs typeface="Arial"/>
              </a:rPr>
              <a:t>n</a:t>
            </a:r>
            <a:r>
              <a:rPr sz="1800" spc="5" dirty="0" err="1" smtClean="0">
                <a:latin typeface="Arial"/>
                <a:cs typeface="Arial"/>
              </a:rPr>
              <a:t>i</a:t>
            </a:r>
            <a:r>
              <a:rPr sz="1800" spc="-10" dirty="0" err="1" smtClean="0">
                <a:latin typeface="Arial"/>
                <a:cs typeface="Arial"/>
              </a:rPr>
              <a:t>e</a:t>
            </a:r>
            <a:r>
              <a:rPr sz="1800" dirty="0" err="1" smtClean="0">
                <a:latin typeface="Arial"/>
                <a:cs typeface="Arial"/>
              </a:rPr>
              <a:t>rt</a:t>
            </a:r>
            <a:endParaRPr lang="de-DE" sz="1800" dirty="0" smtClean="0">
              <a:latin typeface="Arial"/>
              <a:cs typeface="Arial"/>
            </a:endParaRPr>
          </a:p>
          <a:p>
            <a:pPr marL="241300" indent="-228600">
              <a:lnSpc>
                <a:spcPts val="1964"/>
              </a:lnSpc>
              <a:buFont typeface="Times New Roman"/>
              <a:buChar char="•"/>
              <a:tabLst>
                <a:tab pos="241300" algn="l"/>
              </a:tabLst>
            </a:pPr>
            <a:r>
              <a:rPr sz="1800" dirty="0" err="1" smtClean="0">
                <a:latin typeface="Arial"/>
                <a:cs typeface="Arial"/>
              </a:rPr>
              <a:t>Z</a:t>
            </a:r>
            <a:r>
              <a:rPr sz="1800" spc="-10" dirty="0" err="1" smtClean="0">
                <a:latin typeface="Arial"/>
                <a:cs typeface="Arial"/>
              </a:rPr>
              <a:t>en</a:t>
            </a:r>
            <a:r>
              <a:rPr sz="1800" dirty="0" err="1" smtClean="0">
                <a:latin typeface="Arial"/>
                <a:cs typeface="Arial"/>
              </a:rPr>
              <a:t>tr</a:t>
            </a:r>
            <a:r>
              <a:rPr sz="1800" spc="-10" dirty="0" err="1" smtClean="0">
                <a:latin typeface="Arial"/>
                <a:cs typeface="Arial"/>
              </a:rPr>
              <a:t>a</a:t>
            </a:r>
            <a:r>
              <a:rPr sz="1800" spc="-5" dirty="0" err="1" smtClean="0">
                <a:latin typeface="Arial"/>
                <a:cs typeface="Arial"/>
              </a:rPr>
              <a:t>l</a:t>
            </a:r>
            <a:r>
              <a:rPr sz="1800" spc="-10" dirty="0" err="1" smtClean="0">
                <a:latin typeface="Arial"/>
                <a:cs typeface="Arial"/>
              </a:rPr>
              <a:t>e</a:t>
            </a:r>
            <a:r>
              <a:rPr sz="1800" dirty="0" err="1" smtClean="0">
                <a:latin typeface="Arial"/>
                <a:cs typeface="Arial"/>
              </a:rPr>
              <a:t>s</a:t>
            </a:r>
            <a:r>
              <a:rPr sz="1800" dirty="0" smtClean="0">
                <a:latin typeface="Arial"/>
                <a:cs typeface="Arial"/>
              </a:rPr>
              <a:t> </a:t>
            </a:r>
            <a:r>
              <a:rPr sz="1800" dirty="0" err="1" smtClean="0">
                <a:latin typeface="Arial"/>
                <a:cs typeface="Arial"/>
              </a:rPr>
              <a:t>St</a:t>
            </a:r>
            <a:r>
              <a:rPr sz="1800" spc="5" dirty="0" err="1" smtClean="0">
                <a:latin typeface="Arial"/>
                <a:cs typeface="Arial"/>
              </a:rPr>
              <a:t>eu</a:t>
            </a:r>
            <a:r>
              <a:rPr sz="1800" spc="-10" dirty="0" err="1" smtClean="0">
                <a:latin typeface="Arial"/>
                <a:cs typeface="Arial"/>
              </a:rPr>
              <a:t>e</a:t>
            </a:r>
            <a:r>
              <a:rPr sz="1800" dirty="0" err="1" smtClean="0">
                <a:latin typeface="Arial"/>
                <a:cs typeface="Arial"/>
              </a:rPr>
              <a:t>r</a:t>
            </a:r>
            <a:r>
              <a:rPr sz="1800" spc="-10" dirty="0" err="1" smtClean="0">
                <a:latin typeface="Arial"/>
                <a:cs typeface="Arial"/>
              </a:rPr>
              <a:t>u</a:t>
            </a:r>
            <a:r>
              <a:rPr sz="1800" spc="5" dirty="0" err="1" smtClean="0">
                <a:latin typeface="Arial"/>
                <a:cs typeface="Arial"/>
              </a:rPr>
              <a:t>n</a:t>
            </a:r>
            <a:r>
              <a:rPr sz="1800" spc="-10" dirty="0" err="1" smtClean="0">
                <a:latin typeface="Arial"/>
                <a:cs typeface="Arial"/>
              </a:rPr>
              <a:t>g</a:t>
            </a:r>
            <a:r>
              <a:rPr sz="1800" dirty="0" err="1" smtClean="0">
                <a:latin typeface="Arial"/>
                <a:cs typeface="Arial"/>
              </a:rPr>
              <a:t>s</a:t>
            </a:r>
            <a:r>
              <a:rPr sz="1800" spc="-10" dirty="0" err="1" smtClean="0">
                <a:latin typeface="Arial"/>
                <a:cs typeface="Arial"/>
              </a:rPr>
              <a:t>e</a:t>
            </a:r>
            <a:r>
              <a:rPr sz="1800" spc="5" dirty="0" err="1" smtClean="0">
                <a:latin typeface="Arial"/>
                <a:cs typeface="Arial"/>
              </a:rPr>
              <a:t>l</a:t>
            </a:r>
            <a:r>
              <a:rPr sz="1800" spc="-10" dirty="0" err="1" smtClean="0">
                <a:latin typeface="Arial"/>
                <a:cs typeface="Arial"/>
              </a:rPr>
              <a:t>e</a:t>
            </a:r>
            <a:r>
              <a:rPr sz="1800" dirty="0" err="1" smtClean="0">
                <a:latin typeface="Arial"/>
                <a:cs typeface="Arial"/>
              </a:rPr>
              <a:t>m</a:t>
            </a:r>
            <a:r>
              <a:rPr sz="1800" spc="5" dirty="0" err="1" smtClean="0">
                <a:latin typeface="Arial"/>
                <a:cs typeface="Arial"/>
              </a:rPr>
              <a:t>e</a:t>
            </a:r>
            <a:r>
              <a:rPr sz="1800" spc="-10" dirty="0" err="1" smtClean="0">
                <a:latin typeface="Arial"/>
                <a:cs typeface="Arial"/>
              </a:rPr>
              <a:t>n</a:t>
            </a:r>
            <a:r>
              <a:rPr sz="1800" dirty="0" err="1" smtClean="0">
                <a:latin typeface="Arial"/>
                <a:cs typeface="Arial"/>
              </a:rPr>
              <a:t>t</a:t>
            </a:r>
            <a:r>
              <a:rPr lang="de-DE" sz="1800" dirty="0" smtClean="0">
                <a:latin typeface="Arial"/>
                <a:cs typeface="Arial"/>
              </a:rPr>
              <a:t> ist das</a:t>
            </a:r>
            <a:r>
              <a:rPr sz="1800" spc="5" dirty="0" smtClean="0">
                <a:latin typeface="Arial"/>
                <a:cs typeface="Arial"/>
              </a:rPr>
              <a:t> </a:t>
            </a:r>
            <a:r>
              <a:rPr lang="de-DE" sz="1800" spc="5" dirty="0" smtClean="0">
                <a:latin typeface="Arial"/>
                <a:cs typeface="Arial"/>
              </a:rPr>
              <a:t>"</a:t>
            </a:r>
            <a:r>
              <a:rPr sz="1800" dirty="0" smtClean="0">
                <a:latin typeface="Arial"/>
                <a:cs typeface="Arial"/>
              </a:rPr>
              <a:t>Scr</a:t>
            </a:r>
            <a:r>
              <a:rPr sz="1800" spc="-10" dirty="0" smtClean="0">
                <a:latin typeface="Arial"/>
                <a:cs typeface="Arial"/>
              </a:rPr>
              <a:t>u</a:t>
            </a:r>
            <a:r>
              <a:rPr sz="1800" dirty="0" smtClean="0">
                <a:latin typeface="Arial"/>
                <a:cs typeface="Arial"/>
              </a:rPr>
              <a:t>m </a:t>
            </a:r>
            <a:r>
              <a:rPr lang="de-DE" dirty="0">
                <a:latin typeface="Arial"/>
                <a:cs typeface="Arial"/>
              </a:rPr>
              <a:t>M</a:t>
            </a:r>
            <a:r>
              <a:rPr sz="1800" spc="-10" dirty="0" err="1" smtClean="0">
                <a:latin typeface="Arial"/>
                <a:cs typeface="Arial"/>
              </a:rPr>
              <a:t>ee</a:t>
            </a:r>
            <a:r>
              <a:rPr sz="1800" dirty="0" err="1" smtClean="0">
                <a:latin typeface="Arial"/>
                <a:cs typeface="Arial"/>
              </a:rPr>
              <a:t>t</a:t>
            </a:r>
            <a:r>
              <a:rPr sz="1800" spc="-5" dirty="0" err="1" smtClean="0">
                <a:latin typeface="Arial"/>
                <a:cs typeface="Arial"/>
              </a:rPr>
              <a:t>i</a:t>
            </a:r>
            <a:r>
              <a:rPr sz="1800" spc="5" dirty="0" err="1" smtClean="0">
                <a:latin typeface="Arial"/>
                <a:cs typeface="Arial"/>
              </a:rPr>
              <a:t>n</a:t>
            </a:r>
            <a:r>
              <a:rPr sz="1800" spc="-10" dirty="0" err="1" smtClean="0">
                <a:latin typeface="Arial"/>
                <a:cs typeface="Arial"/>
              </a:rPr>
              <a:t>g</a:t>
            </a:r>
            <a:r>
              <a:rPr lang="de-DE" dirty="0">
                <a:latin typeface="Arial"/>
                <a:cs typeface="Arial"/>
              </a:rPr>
              <a:t>"</a:t>
            </a:r>
            <a:r>
              <a:rPr sz="1800" dirty="0" smtClean="0">
                <a:latin typeface="Arial"/>
                <a:cs typeface="Arial"/>
              </a:rPr>
              <a:t>;</a:t>
            </a:r>
            <a:r>
              <a:rPr sz="1800" spc="5" dirty="0" smtClean="0">
                <a:latin typeface="Arial"/>
                <a:cs typeface="Arial"/>
              </a:rPr>
              <a:t> </a:t>
            </a:r>
            <a:r>
              <a:rPr sz="1800" spc="-5" dirty="0">
                <a:latin typeface="Arial"/>
                <a:cs typeface="Arial"/>
              </a:rPr>
              <a:t>j</a:t>
            </a:r>
            <a:r>
              <a:rPr sz="1800" spc="-10" dirty="0">
                <a:latin typeface="Arial"/>
                <a:cs typeface="Arial"/>
              </a:rPr>
              <a:t>ed</a:t>
            </a:r>
            <a:r>
              <a:rPr sz="1800" spc="5" dirty="0">
                <a:latin typeface="Arial"/>
                <a:cs typeface="Arial"/>
              </a:rPr>
              <a:t>e</a:t>
            </a:r>
            <a:r>
              <a:rPr sz="1800" dirty="0">
                <a:latin typeface="Arial"/>
                <a:cs typeface="Arial"/>
              </a:rPr>
              <a:t>n</a:t>
            </a:r>
            <a:r>
              <a:rPr sz="1800" spc="-5" dirty="0">
                <a:latin typeface="Arial"/>
                <a:cs typeface="Arial"/>
              </a:rPr>
              <a:t> </a:t>
            </a:r>
            <a:r>
              <a:rPr sz="1800" spc="15" dirty="0">
                <a:latin typeface="Arial"/>
                <a:cs typeface="Arial"/>
              </a:rPr>
              <a:t>T</a:t>
            </a:r>
            <a:r>
              <a:rPr sz="1800" spc="-10" dirty="0">
                <a:latin typeface="Arial"/>
                <a:cs typeface="Arial"/>
              </a:rPr>
              <a:t>a</a:t>
            </a:r>
            <a:r>
              <a:rPr sz="1800" dirty="0">
                <a:latin typeface="Arial"/>
                <a:cs typeface="Arial"/>
              </a:rPr>
              <a:t>g</a:t>
            </a:r>
            <a:r>
              <a:rPr sz="1800" spc="-5" dirty="0">
                <a:latin typeface="Arial"/>
                <a:cs typeface="Arial"/>
              </a:rPr>
              <a:t> </a:t>
            </a:r>
            <a:r>
              <a:rPr sz="1800" spc="-10" dirty="0">
                <a:latin typeface="Arial"/>
                <a:cs typeface="Arial"/>
              </a:rPr>
              <a:t>1</a:t>
            </a:r>
            <a:r>
              <a:rPr sz="1800" dirty="0">
                <a:latin typeface="Arial"/>
                <a:cs typeface="Arial"/>
              </a:rPr>
              <a:t>5</a:t>
            </a:r>
            <a:r>
              <a:rPr sz="1800" spc="-5" dirty="0">
                <a:latin typeface="Arial"/>
                <a:cs typeface="Arial"/>
              </a:rPr>
              <a:t> </a:t>
            </a:r>
            <a:r>
              <a:rPr sz="1800" dirty="0">
                <a:latin typeface="Arial"/>
                <a:cs typeface="Arial"/>
              </a:rPr>
              <a:t>M</a:t>
            </a:r>
            <a:r>
              <a:rPr sz="1800" spc="-5" dirty="0">
                <a:latin typeface="Arial"/>
                <a:cs typeface="Arial"/>
              </a:rPr>
              <a:t>i</a:t>
            </a:r>
            <a:r>
              <a:rPr sz="1800" spc="5" dirty="0">
                <a:latin typeface="Arial"/>
                <a:cs typeface="Arial"/>
              </a:rPr>
              <a:t>n</a:t>
            </a:r>
            <a:r>
              <a:rPr sz="1800" spc="-10" dirty="0">
                <a:latin typeface="Arial"/>
                <a:cs typeface="Arial"/>
              </a:rPr>
              <a:t>u</a:t>
            </a:r>
            <a:r>
              <a:rPr sz="1800" dirty="0">
                <a:latin typeface="Arial"/>
                <a:cs typeface="Arial"/>
              </a:rPr>
              <a:t>t</a:t>
            </a:r>
            <a:r>
              <a:rPr sz="1800" spc="-10" dirty="0">
                <a:latin typeface="Arial"/>
                <a:cs typeface="Arial"/>
              </a:rPr>
              <a:t>en: </a:t>
            </a:r>
            <a:endParaRPr lang="de-DE" dirty="0">
              <a:latin typeface="Arial"/>
              <a:cs typeface="Arial"/>
            </a:endParaRPr>
          </a:p>
          <a:p>
            <a:pPr marL="1212850" marR="285115" lvl="2" indent="-285750">
              <a:lnSpc>
                <a:spcPts val="2060"/>
              </a:lnSpc>
              <a:spcBef>
                <a:spcPts val="110"/>
              </a:spcBef>
              <a:buFont typeface="Arial" panose="020B0604020202020204" pitchFamily="34" charset="0"/>
              <a:buChar char="•"/>
              <a:tabLst>
                <a:tab pos="241300" algn="l"/>
              </a:tabLst>
            </a:pPr>
            <a:r>
              <a:rPr lang="de-DE" spc="-20" dirty="0" smtClean="0">
                <a:latin typeface="Arial"/>
                <a:cs typeface="Arial"/>
              </a:rPr>
              <a:t>W</a:t>
            </a:r>
            <a:r>
              <a:rPr spc="5" dirty="0" smtClean="0">
                <a:latin typeface="Arial"/>
                <a:cs typeface="Arial"/>
              </a:rPr>
              <a:t>a</a:t>
            </a:r>
            <a:r>
              <a:rPr dirty="0" smtClean="0">
                <a:latin typeface="Arial"/>
                <a:cs typeface="Arial"/>
              </a:rPr>
              <a:t>s </a:t>
            </a:r>
            <a:r>
              <a:rPr spc="-10" dirty="0">
                <a:latin typeface="Arial"/>
                <a:cs typeface="Arial"/>
              </a:rPr>
              <a:t>h</a:t>
            </a:r>
            <a:r>
              <a:rPr spc="5" dirty="0">
                <a:latin typeface="Arial"/>
                <a:cs typeface="Arial"/>
              </a:rPr>
              <a:t>a</a:t>
            </a:r>
            <a:r>
              <a:rPr spc="-10" dirty="0">
                <a:latin typeface="Arial"/>
                <a:cs typeface="Arial"/>
              </a:rPr>
              <a:t>b</a:t>
            </a:r>
            <a:r>
              <a:rPr dirty="0">
                <a:latin typeface="Arial"/>
                <a:cs typeface="Arial"/>
              </a:rPr>
              <a:t>e</a:t>
            </a:r>
            <a:r>
              <a:rPr spc="-5" dirty="0">
                <a:latin typeface="Arial"/>
                <a:cs typeface="Arial"/>
              </a:rPr>
              <a:t> i</a:t>
            </a:r>
            <a:r>
              <a:rPr spc="10" dirty="0">
                <a:latin typeface="Arial"/>
                <a:cs typeface="Arial"/>
              </a:rPr>
              <a:t>c</a:t>
            </a:r>
            <a:r>
              <a:rPr dirty="0">
                <a:latin typeface="Arial"/>
                <a:cs typeface="Arial"/>
              </a:rPr>
              <a:t>h</a:t>
            </a:r>
            <a:r>
              <a:rPr spc="-5" dirty="0">
                <a:latin typeface="Arial"/>
                <a:cs typeface="Arial"/>
              </a:rPr>
              <a:t> </a:t>
            </a:r>
            <a:r>
              <a:rPr dirty="0">
                <a:latin typeface="Arial"/>
                <a:cs typeface="Arial"/>
              </a:rPr>
              <a:t>s</a:t>
            </a:r>
            <a:r>
              <a:rPr spc="-10" dirty="0">
                <a:latin typeface="Arial"/>
                <a:cs typeface="Arial"/>
              </a:rPr>
              <a:t>e</a:t>
            </a:r>
            <a:r>
              <a:rPr spc="-5" dirty="0">
                <a:latin typeface="Arial"/>
                <a:cs typeface="Arial"/>
              </a:rPr>
              <a:t>i</a:t>
            </a:r>
            <a:r>
              <a:rPr dirty="0">
                <a:latin typeface="Arial"/>
                <a:cs typeface="Arial"/>
              </a:rPr>
              <a:t>t</a:t>
            </a:r>
            <a:r>
              <a:rPr spc="5" dirty="0">
                <a:latin typeface="Arial"/>
                <a:cs typeface="Arial"/>
              </a:rPr>
              <a:t> </a:t>
            </a:r>
            <a:r>
              <a:rPr spc="-5" dirty="0">
                <a:latin typeface="Arial"/>
                <a:cs typeface="Arial"/>
              </a:rPr>
              <a:t>l</a:t>
            </a:r>
            <a:r>
              <a:rPr spc="-10" dirty="0">
                <a:latin typeface="Arial"/>
                <a:cs typeface="Arial"/>
              </a:rPr>
              <a:t>e</a:t>
            </a:r>
            <a:r>
              <a:rPr dirty="0">
                <a:latin typeface="Arial"/>
                <a:cs typeface="Arial"/>
              </a:rPr>
              <a:t>tzt</a:t>
            </a:r>
            <a:r>
              <a:rPr spc="-10" dirty="0">
                <a:latin typeface="Arial"/>
                <a:cs typeface="Arial"/>
              </a:rPr>
              <a:t>e</a:t>
            </a:r>
            <a:r>
              <a:rPr dirty="0">
                <a:latin typeface="Arial"/>
                <a:cs typeface="Arial"/>
              </a:rPr>
              <a:t>m M</a:t>
            </a:r>
            <a:r>
              <a:rPr spc="-10" dirty="0">
                <a:latin typeface="Arial"/>
                <a:cs typeface="Arial"/>
              </a:rPr>
              <a:t>e</a:t>
            </a:r>
            <a:r>
              <a:rPr spc="5" dirty="0">
                <a:latin typeface="Arial"/>
                <a:cs typeface="Arial"/>
              </a:rPr>
              <a:t>e</a:t>
            </a:r>
            <a:r>
              <a:rPr dirty="0">
                <a:latin typeface="Arial"/>
                <a:cs typeface="Arial"/>
              </a:rPr>
              <a:t>t</a:t>
            </a:r>
            <a:r>
              <a:rPr spc="-5" dirty="0">
                <a:latin typeface="Arial"/>
                <a:cs typeface="Arial"/>
              </a:rPr>
              <a:t>i</a:t>
            </a:r>
            <a:r>
              <a:rPr spc="-10" dirty="0">
                <a:latin typeface="Arial"/>
                <a:cs typeface="Arial"/>
              </a:rPr>
              <a:t>n</a:t>
            </a:r>
            <a:r>
              <a:rPr dirty="0">
                <a:latin typeface="Arial"/>
                <a:cs typeface="Arial"/>
              </a:rPr>
              <a:t>g</a:t>
            </a:r>
            <a:r>
              <a:rPr spc="-5" dirty="0">
                <a:latin typeface="Arial"/>
                <a:cs typeface="Arial"/>
              </a:rPr>
              <a:t> </a:t>
            </a:r>
            <a:r>
              <a:rPr spc="-10" dirty="0" err="1" smtClean="0">
                <a:latin typeface="Arial"/>
                <a:cs typeface="Arial"/>
              </a:rPr>
              <a:t>ge</a:t>
            </a:r>
            <a:r>
              <a:rPr spc="10" dirty="0" err="1" smtClean="0">
                <a:latin typeface="Arial"/>
                <a:cs typeface="Arial"/>
              </a:rPr>
              <a:t>m</a:t>
            </a:r>
            <a:r>
              <a:rPr spc="-10" dirty="0" err="1" smtClean="0">
                <a:latin typeface="Arial"/>
                <a:cs typeface="Arial"/>
              </a:rPr>
              <a:t>a</a:t>
            </a:r>
            <a:r>
              <a:rPr dirty="0" err="1" smtClean="0">
                <a:latin typeface="Arial"/>
                <a:cs typeface="Arial"/>
              </a:rPr>
              <a:t>c</a:t>
            </a:r>
            <a:r>
              <a:rPr spc="-10" dirty="0" err="1" smtClean="0">
                <a:latin typeface="Arial"/>
                <a:cs typeface="Arial"/>
              </a:rPr>
              <a:t>h</a:t>
            </a:r>
            <a:r>
              <a:rPr dirty="0" err="1" smtClean="0">
                <a:latin typeface="Arial"/>
                <a:cs typeface="Arial"/>
              </a:rPr>
              <a:t>t</a:t>
            </a:r>
            <a:r>
              <a:rPr dirty="0" smtClean="0">
                <a:latin typeface="Arial"/>
                <a:cs typeface="Arial"/>
              </a:rPr>
              <a:t>?</a:t>
            </a:r>
            <a:endParaRPr lang="de-DE" dirty="0">
              <a:latin typeface="Arial"/>
              <a:cs typeface="Arial"/>
            </a:endParaRPr>
          </a:p>
          <a:p>
            <a:pPr marL="1212850" marR="285115" lvl="2" indent="-285750">
              <a:lnSpc>
                <a:spcPts val="2060"/>
              </a:lnSpc>
              <a:spcBef>
                <a:spcPts val="110"/>
              </a:spcBef>
              <a:buFont typeface="Arial" panose="020B0604020202020204" pitchFamily="34" charset="0"/>
              <a:buChar char="•"/>
              <a:tabLst>
                <a:tab pos="241300" algn="l"/>
              </a:tabLst>
            </a:pPr>
            <a:r>
              <a:rPr lang="de-DE" spc="-20" dirty="0" smtClean="0">
                <a:latin typeface="Arial"/>
                <a:cs typeface="Arial"/>
              </a:rPr>
              <a:t>W</a:t>
            </a:r>
            <a:r>
              <a:rPr spc="5" dirty="0" smtClean="0">
                <a:latin typeface="Arial"/>
                <a:cs typeface="Arial"/>
              </a:rPr>
              <a:t>a</a:t>
            </a:r>
            <a:r>
              <a:rPr dirty="0" smtClean="0">
                <a:latin typeface="Arial"/>
                <a:cs typeface="Arial"/>
              </a:rPr>
              <a:t>s</a:t>
            </a:r>
            <a:r>
              <a:rPr spc="25" dirty="0" smtClean="0">
                <a:latin typeface="Arial"/>
                <a:cs typeface="Arial"/>
              </a:rPr>
              <a:t> </a:t>
            </a:r>
            <a:r>
              <a:rPr spc="-30" dirty="0">
                <a:latin typeface="Arial"/>
                <a:cs typeface="Arial"/>
              </a:rPr>
              <a:t>w</a:t>
            </a:r>
            <a:r>
              <a:rPr spc="-10" dirty="0">
                <a:latin typeface="Arial"/>
                <a:cs typeface="Arial"/>
              </a:rPr>
              <a:t>e</a:t>
            </a:r>
            <a:r>
              <a:rPr spc="10" dirty="0">
                <a:latin typeface="Arial"/>
                <a:cs typeface="Arial"/>
              </a:rPr>
              <a:t>r</a:t>
            </a:r>
            <a:r>
              <a:rPr spc="-10" dirty="0">
                <a:latin typeface="Arial"/>
                <a:cs typeface="Arial"/>
              </a:rPr>
              <a:t>d</a:t>
            </a:r>
            <a:r>
              <a:rPr dirty="0">
                <a:latin typeface="Arial"/>
                <a:cs typeface="Arial"/>
              </a:rPr>
              <a:t>e</a:t>
            </a:r>
            <a:r>
              <a:rPr spc="-5" dirty="0">
                <a:latin typeface="Arial"/>
                <a:cs typeface="Arial"/>
              </a:rPr>
              <a:t> i</a:t>
            </a:r>
            <a:r>
              <a:rPr dirty="0">
                <a:latin typeface="Arial"/>
                <a:cs typeface="Arial"/>
              </a:rPr>
              <a:t>ch</a:t>
            </a:r>
            <a:r>
              <a:rPr spc="10" dirty="0">
                <a:latin typeface="Arial"/>
                <a:cs typeface="Arial"/>
              </a:rPr>
              <a:t> </a:t>
            </a:r>
            <a:r>
              <a:rPr spc="-10" dirty="0">
                <a:latin typeface="Arial"/>
                <a:cs typeface="Arial"/>
              </a:rPr>
              <a:t>b</a:t>
            </a:r>
            <a:r>
              <a:rPr spc="-5" dirty="0">
                <a:latin typeface="Arial"/>
                <a:cs typeface="Arial"/>
              </a:rPr>
              <a:t>i</a:t>
            </a:r>
            <a:r>
              <a:rPr dirty="0">
                <a:latin typeface="Arial"/>
                <a:cs typeface="Arial"/>
              </a:rPr>
              <a:t>s z</a:t>
            </a:r>
            <a:r>
              <a:rPr spc="-10" dirty="0">
                <a:latin typeface="Arial"/>
                <a:cs typeface="Arial"/>
              </a:rPr>
              <a:t>u</a:t>
            </a:r>
            <a:r>
              <a:rPr dirty="0">
                <a:latin typeface="Arial"/>
                <a:cs typeface="Arial"/>
              </a:rPr>
              <a:t>m </a:t>
            </a:r>
            <a:r>
              <a:rPr spc="-10" dirty="0">
                <a:latin typeface="Arial"/>
                <a:cs typeface="Arial"/>
              </a:rPr>
              <a:t>nä</a:t>
            </a:r>
            <a:r>
              <a:rPr spc="10" dirty="0">
                <a:latin typeface="Arial"/>
                <a:cs typeface="Arial"/>
              </a:rPr>
              <a:t>c</a:t>
            </a:r>
            <a:r>
              <a:rPr spc="-10" dirty="0">
                <a:latin typeface="Arial"/>
                <a:cs typeface="Arial"/>
              </a:rPr>
              <a:t>h</a:t>
            </a:r>
            <a:r>
              <a:rPr dirty="0">
                <a:latin typeface="Arial"/>
                <a:cs typeface="Arial"/>
              </a:rPr>
              <a:t>st</a:t>
            </a:r>
            <a:r>
              <a:rPr spc="-10" dirty="0">
                <a:latin typeface="Arial"/>
                <a:cs typeface="Arial"/>
              </a:rPr>
              <a:t>e</a:t>
            </a:r>
            <a:r>
              <a:rPr dirty="0">
                <a:latin typeface="Arial"/>
                <a:cs typeface="Arial"/>
              </a:rPr>
              <a:t>n</a:t>
            </a:r>
            <a:r>
              <a:rPr spc="-5" dirty="0">
                <a:latin typeface="Arial"/>
                <a:cs typeface="Arial"/>
              </a:rPr>
              <a:t> </a:t>
            </a:r>
            <a:r>
              <a:rPr dirty="0">
                <a:latin typeface="Arial"/>
                <a:cs typeface="Arial"/>
              </a:rPr>
              <a:t>M</a:t>
            </a:r>
            <a:r>
              <a:rPr spc="-10" dirty="0">
                <a:latin typeface="Arial"/>
                <a:cs typeface="Arial"/>
              </a:rPr>
              <a:t>ee</a:t>
            </a:r>
            <a:r>
              <a:rPr dirty="0">
                <a:latin typeface="Arial"/>
                <a:cs typeface="Arial"/>
              </a:rPr>
              <a:t>t</a:t>
            </a:r>
            <a:r>
              <a:rPr spc="5" dirty="0">
                <a:latin typeface="Arial"/>
                <a:cs typeface="Arial"/>
              </a:rPr>
              <a:t>i</a:t>
            </a:r>
            <a:r>
              <a:rPr spc="-10" dirty="0">
                <a:latin typeface="Arial"/>
                <a:cs typeface="Arial"/>
              </a:rPr>
              <a:t>n</a:t>
            </a:r>
            <a:r>
              <a:rPr dirty="0">
                <a:latin typeface="Arial"/>
                <a:cs typeface="Arial"/>
              </a:rPr>
              <a:t>g</a:t>
            </a:r>
            <a:r>
              <a:rPr spc="-5" dirty="0">
                <a:latin typeface="Arial"/>
                <a:cs typeface="Arial"/>
              </a:rPr>
              <a:t> </a:t>
            </a:r>
            <a:r>
              <a:rPr dirty="0">
                <a:latin typeface="Arial"/>
                <a:cs typeface="Arial"/>
              </a:rPr>
              <a:t>m</a:t>
            </a:r>
            <a:r>
              <a:rPr spc="5" dirty="0">
                <a:latin typeface="Arial"/>
                <a:cs typeface="Arial"/>
              </a:rPr>
              <a:t>a</a:t>
            </a:r>
            <a:r>
              <a:rPr dirty="0">
                <a:latin typeface="Arial"/>
                <a:cs typeface="Arial"/>
              </a:rPr>
              <a:t>c</a:t>
            </a:r>
            <a:r>
              <a:rPr spc="-10" dirty="0">
                <a:latin typeface="Arial"/>
                <a:cs typeface="Arial"/>
              </a:rPr>
              <a:t>he</a:t>
            </a:r>
            <a:r>
              <a:rPr spc="5" dirty="0">
                <a:latin typeface="Arial"/>
                <a:cs typeface="Arial"/>
              </a:rPr>
              <a:t>n</a:t>
            </a:r>
            <a:r>
              <a:rPr dirty="0">
                <a:latin typeface="Arial"/>
                <a:cs typeface="Arial"/>
              </a:rPr>
              <a:t>? </a:t>
            </a:r>
            <a:endParaRPr lang="de-DE" dirty="0" smtClean="0">
              <a:latin typeface="Arial"/>
              <a:cs typeface="Arial"/>
            </a:endParaRPr>
          </a:p>
          <a:p>
            <a:pPr marL="1212850" marR="285115" lvl="2" indent="-285750">
              <a:lnSpc>
                <a:spcPts val="2060"/>
              </a:lnSpc>
              <a:spcBef>
                <a:spcPts val="110"/>
              </a:spcBef>
              <a:buFont typeface="Arial" panose="020B0604020202020204" pitchFamily="34" charset="0"/>
              <a:buChar char="•"/>
              <a:tabLst>
                <a:tab pos="241300" algn="l"/>
              </a:tabLst>
            </a:pPr>
            <a:r>
              <a:rPr lang="de-DE" spc="-20" dirty="0" smtClean="0">
                <a:latin typeface="Arial"/>
                <a:cs typeface="Arial"/>
              </a:rPr>
              <a:t>W</a:t>
            </a:r>
            <a:r>
              <a:rPr spc="5" dirty="0" smtClean="0">
                <a:latin typeface="Arial"/>
                <a:cs typeface="Arial"/>
              </a:rPr>
              <a:t>a</a:t>
            </a:r>
            <a:r>
              <a:rPr dirty="0" smtClean="0">
                <a:latin typeface="Arial"/>
                <a:cs typeface="Arial"/>
              </a:rPr>
              <a:t>s </a:t>
            </a:r>
            <a:r>
              <a:rPr spc="-10" dirty="0">
                <a:latin typeface="Arial"/>
                <a:cs typeface="Arial"/>
              </a:rPr>
              <a:t>ha</a:t>
            </a:r>
            <a:r>
              <a:rPr dirty="0">
                <a:latin typeface="Arial"/>
                <a:cs typeface="Arial"/>
              </a:rPr>
              <a:t>t</a:t>
            </a:r>
            <a:r>
              <a:rPr spc="5" dirty="0">
                <a:latin typeface="Arial"/>
                <a:cs typeface="Arial"/>
              </a:rPr>
              <a:t> </a:t>
            </a:r>
            <a:r>
              <a:rPr dirty="0">
                <a:latin typeface="Arial"/>
                <a:cs typeface="Arial"/>
              </a:rPr>
              <a:t>m</a:t>
            </a:r>
            <a:r>
              <a:rPr spc="-10" dirty="0">
                <a:latin typeface="Arial"/>
                <a:cs typeface="Arial"/>
              </a:rPr>
              <a:t>e</a:t>
            </a:r>
            <a:r>
              <a:rPr spc="5" dirty="0">
                <a:latin typeface="Arial"/>
                <a:cs typeface="Arial"/>
              </a:rPr>
              <a:t>i</a:t>
            </a:r>
            <a:r>
              <a:rPr spc="-10" dirty="0">
                <a:latin typeface="Arial"/>
                <a:cs typeface="Arial"/>
              </a:rPr>
              <a:t>n</a:t>
            </a:r>
            <a:r>
              <a:rPr dirty="0">
                <a:latin typeface="Arial"/>
                <a:cs typeface="Arial"/>
              </a:rPr>
              <a:t>e</a:t>
            </a:r>
            <a:r>
              <a:rPr spc="10" dirty="0">
                <a:latin typeface="Arial"/>
                <a:cs typeface="Arial"/>
              </a:rPr>
              <a:t> </a:t>
            </a:r>
            <a:r>
              <a:rPr dirty="0">
                <a:latin typeface="Arial"/>
                <a:cs typeface="Arial"/>
              </a:rPr>
              <a:t>Ar</a:t>
            </a:r>
            <a:r>
              <a:rPr spc="-10" dirty="0">
                <a:latin typeface="Arial"/>
                <a:cs typeface="Arial"/>
              </a:rPr>
              <a:t>be</a:t>
            </a:r>
            <a:r>
              <a:rPr spc="-5" dirty="0">
                <a:latin typeface="Arial"/>
                <a:cs typeface="Arial"/>
              </a:rPr>
              <a:t>i</a:t>
            </a:r>
            <a:r>
              <a:rPr dirty="0">
                <a:latin typeface="Arial"/>
                <a:cs typeface="Arial"/>
              </a:rPr>
              <a:t>t</a:t>
            </a:r>
            <a:r>
              <a:rPr spc="5" dirty="0">
                <a:latin typeface="Arial"/>
                <a:cs typeface="Arial"/>
              </a:rPr>
              <a:t> </a:t>
            </a:r>
            <a:r>
              <a:rPr spc="-10" dirty="0">
                <a:latin typeface="Arial"/>
                <a:cs typeface="Arial"/>
              </a:rPr>
              <a:t>b</a:t>
            </a:r>
            <a:r>
              <a:rPr spc="5" dirty="0">
                <a:latin typeface="Arial"/>
                <a:cs typeface="Arial"/>
              </a:rPr>
              <a:t>e</a:t>
            </a:r>
            <a:r>
              <a:rPr spc="-10" dirty="0">
                <a:latin typeface="Arial"/>
                <a:cs typeface="Arial"/>
              </a:rPr>
              <a:t>h</a:t>
            </a:r>
            <a:r>
              <a:rPr spc="5" dirty="0">
                <a:latin typeface="Arial"/>
                <a:cs typeface="Arial"/>
              </a:rPr>
              <a:t>i</a:t>
            </a:r>
            <a:r>
              <a:rPr spc="-10" dirty="0">
                <a:latin typeface="Arial"/>
                <a:cs typeface="Arial"/>
              </a:rPr>
              <a:t>nde</a:t>
            </a:r>
            <a:r>
              <a:rPr spc="10" dirty="0">
                <a:latin typeface="Arial"/>
                <a:cs typeface="Arial"/>
              </a:rPr>
              <a:t>r</a:t>
            </a:r>
            <a:r>
              <a:rPr dirty="0">
                <a:latin typeface="Arial"/>
                <a:cs typeface="Arial"/>
              </a:rPr>
              <a:t>t?</a:t>
            </a:r>
          </a:p>
          <a:p>
            <a:pPr marL="241300" marR="119380" indent="-228600">
              <a:lnSpc>
                <a:spcPts val="2060"/>
              </a:lnSpc>
              <a:spcBef>
                <a:spcPts val="15"/>
              </a:spcBef>
              <a:buFont typeface="Times New Roman"/>
              <a:buChar char="•"/>
              <a:tabLst>
                <a:tab pos="241300" algn="l"/>
              </a:tabLst>
            </a:pPr>
            <a:r>
              <a:rPr lang="de-DE" dirty="0">
                <a:latin typeface="Arial"/>
                <a:cs typeface="Arial"/>
              </a:rPr>
              <a:t>Ar</a:t>
            </a:r>
            <a:r>
              <a:rPr lang="de-DE" spc="-10" dirty="0">
                <a:latin typeface="Arial"/>
                <a:cs typeface="Arial"/>
              </a:rPr>
              <a:t>be</a:t>
            </a:r>
            <a:r>
              <a:rPr lang="de-DE" spc="-5" dirty="0">
                <a:latin typeface="Arial"/>
                <a:cs typeface="Arial"/>
              </a:rPr>
              <a:t>i</a:t>
            </a:r>
            <a:r>
              <a:rPr lang="de-DE" dirty="0">
                <a:latin typeface="Arial"/>
                <a:cs typeface="Arial"/>
              </a:rPr>
              <a:t>ts</a:t>
            </a:r>
            <a:r>
              <a:rPr lang="de-DE" spc="5" dirty="0">
                <a:latin typeface="Arial"/>
                <a:cs typeface="Arial"/>
              </a:rPr>
              <a:t>a</a:t>
            </a:r>
            <a:r>
              <a:rPr lang="de-DE" spc="-10" dirty="0">
                <a:latin typeface="Arial"/>
                <a:cs typeface="Arial"/>
              </a:rPr>
              <a:t>b</a:t>
            </a:r>
            <a:r>
              <a:rPr lang="de-DE" spc="-5" dirty="0">
                <a:latin typeface="Arial"/>
                <a:cs typeface="Arial"/>
              </a:rPr>
              <a:t>l</a:t>
            </a:r>
            <a:r>
              <a:rPr lang="de-DE" spc="5" dirty="0">
                <a:latin typeface="Arial"/>
                <a:cs typeface="Arial"/>
              </a:rPr>
              <a:t>a</a:t>
            </a:r>
            <a:r>
              <a:rPr lang="de-DE" spc="-10" dirty="0">
                <a:latin typeface="Arial"/>
                <a:cs typeface="Arial"/>
              </a:rPr>
              <a:t>u</a:t>
            </a:r>
            <a:r>
              <a:rPr lang="de-DE" dirty="0">
                <a:latin typeface="Arial"/>
                <a:cs typeface="Arial"/>
              </a:rPr>
              <a:t>f</a:t>
            </a:r>
            <a:r>
              <a:rPr lang="de-DE" spc="5" dirty="0">
                <a:latin typeface="Arial"/>
                <a:cs typeface="Arial"/>
              </a:rPr>
              <a:t> i</a:t>
            </a:r>
            <a:r>
              <a:rPr lang="de-DE" dirty="0">
                <a:latin typeface="Arial"/>
                <a:cs typeface="Arial"/>
              </a:rPr>
              <a:t>m</a:t>
            </a:r>
            <a:r>
              <a:rPr lang="de-DE" spc="-10" dirty="0">
                <a:latin typeface="Arial"/>
                <a:cs typeface="Arial"/>
              </a:rPr>
              <a:t> </a:t>
            </a:r>
            <a:r>
              <a:rPr lang="de-DE" spc="15" dirty="0">
                <a:latin typeface="Arial"/>
                <a:cs typeface="Arial"/>
              </a:rPr>
              <a:t>T</a:t>
            </a:r>
            <a:r>
              <a:rPr lang="de-DE" spc="-10" dirty="0">
                <a:latin typeface="Arial"/>
                <a:cs typeface="Arial"/>
              </a:rPr>
              <a:t>ea</a:t>
            </a:r>
            <a:r>
              <a:rPr lang="de-DE" dirty="0">
                <a:latin typeface="Arial"/>
                <a:cs typeface="Arial"/>
              </a:rPr>
              <a:t>m</a:t>
            </a:r>
            <a:r>
              <a:rPr lang="de-DE" spc="15" dirty="0">
                <a:latin typeface="Arial"/>
                <a:cs typeface="Arial"/>
              </a:rPr>
              <a:t> </a:t>
            </a:r>
            <a:r>
              <a:rPr lang="de-DE" spc="-30" dirty="0">
                <a:latin typeface="Arial"/>
                <a:cs typeface="Arial"/>
              </a:rPr>
              <a:t>w</a:t>
            </a:r>
            <a:r>
              <a:rPr lang="de-DE" spc="-5" dirty="0">
                <a:latin typeface="Arial"/>
                <a:cs typeface="Arial"/>
              </a:rPr>
              <a:t>i</a:t>
            </a:r>
            <a:r>
              <a:rPr lang="de-DE" spc="10" dirty="0">
                <a:latin typeface="Arial"/>
                <a:cs typeface="Arial"/>
              </a:rPr>
              <a:t>r</a:t>
            </a:r>
            <a:r>
              <a:rPr lang="de-DE" dirty="0">
                <a:latin typeface="Arial"/>
                <a:cs typeface="Arial"/>
              </a:rPr>
              <a:t>d</a:t>
            </a:r>
            <a:r>
              <a:rPr lang="de-DE" spc="-5" dirty="0">
                <a:latin typeface="Arial"/>
                <a:cs typeface="Arial"/>
              </a:rPr>
              <a:t> </a:t>
            </a:r>
            <a:r>
              <a:rPr lang="de-DE" dirty="0">
                <a:latin typeface="Arial"/>
                <a:cs typeface="Arial"/>
              </a:rPr>
              <a:t>v</a:t>
            </a:r>
            <a:r>
              <a:rPr lang="de-DE" spc="-10" dirty="0">
                <a:latin typeface="Arial"/>
                <a:cs typeface="Arial"/>
              </a:rPr>
              <a:t>o</a:t>
            </a:r>
            <a:r>
              <a:rPr lang="de-DE" dirty="0">
                <a:latin typeface="Arial"/>
                <a:cs typeface="Arial"/>
              </a:rPr>
              <a:t>m </a:t>
            </a:r>
            <a:r>
              <a:rPr lang="de-DE" spc="15" dirty="0">
                <a:latin typeface="Arial"/>
                <a:cs typeface="Arial"/>
              </a:rPr>
              <a:t>T</a:t>
            </a:r>
            <a:r>
              <a:rPr lang="de-DE" spc="-10" dirty="0">
                <a:latin typeface="Arial"/>
                <a:cs typeface="Arial"/>
              </a:rPr>
              <a:t>ea</a:t>
            </a:r>
            <a:r>
              <a:rPr lang="de-DE" dirty="0">
                <a:latin typeface="Arial"/>
                <a:cs typeface="Arial"/>
              </a:rPr>
              <a:t>m s</a:t>
            </a:r>
            <a:r>
              <a:rPr lang="de-DE" spc="-10" dirty="0">
                <a:latin typeface="Arial"/>
                <a:cs typeface="Arial"/>
              </a:rPr>
              <a:t>e</a:t>
            </a:r>
            <a:r>
              <a:rPr lang="de-DE" spc="-5" dirty="0">
                <a:latin typeface="Arial"/>
                <a:cs typeface="Arial"/>
              </a:rPr>
              <a:t>l</a:t>
            </a:r>
            <a:r>
              <a:rPr lang="de-DE" spc="-10" dirty="0">
                <a:latin typeface="Arial"/>
                <a:cs typeface="Arial"/>
              </a:rPr>
              <a:t>b</a:t>
            </a:r>
            <a:r>
              <a:rPr lang="de-DE" dirty="0">
                <a:latin typeface="Arial"/>
                <a:cs typeface="Arial"/>
              </a:rPr>
              <a:t>st</a:t>
            </a:r>
            <a:r>
              <a:rPr lang="de-DE" spc="5" dirty="0">
                <a:latin typeface="Arial"/>
                <a:cs typeface="Arial"/>
              </a:rPr>
              <a:t> </a:t>
            </a:r>
            <a:r>
              <a:rPr lang="de-DE" spc="-10" dirty="0">
                <a:latin typeface="Arial"/>
                <a:cs typeface="Arial"/>
              </a:rPr>
              <a:t>ge</a:t>
            </a:r>
            <a:r>
              <a:rPr lang="de-DE" dirty="0">
                <a:latin typeface="Arial"/>
                <a:cs typeface="Arial"/>
              </a:rPr>
              <a:t>r</a:t>
            </a:r>
            <a:r>
              <a:rPr lang="de-DE" spc="-10" dirty="0">
                <a:latin typeface="Arial"/>
                <a:cs typeface="Arial"/>
              </a:rPr>
              <a:t>eg</a:t>
            </a:r>
            <a:r>
              <a:rPr lang="de-DE" spc="5" dirty="0">
                <a:latin typeface="Arial"/>
                <a:cs typeface="Arial"/>
              </a:rPr>
              <a:t>e</a:t>
            </a:r>
            <a:r>
              <a:rPr lang="de-DE" spc="-5" dirty="0">
                <a:latin typeface="Arial"/>
                <a:cs typeface="Arial"/>
              </a:rPr>
              <a:t>l</a:t>
            </a:r>
            <a:r>
              <a:rPr lang="de-DE" dirty="0">
                <a:latin typeface="Arial"/>
                <a:cs typeface="Arial"/>
              </a:rPr>
              <a:t>t</a:t>
            </a:r>
          </a:p>
          <a:p>
            <a:pPr marL="241300" marR="119380" indent="-228600">
              <a:lnSpc>
                <a:spcPts val="2060"/>
              </a:lnSpc>
              <a:spcBef>
                <a:spcPts val="15"/>
              </a:spcBef>
              <a:buFont typeface="Times New Roman"/>
              <a:buChar char="•"/>
              <a:tabLst>
                <a:tab pos="241300" algn="l"/>
              </a:tabLst>
            </a:pPr>
            <a:r>
              <a:rPr sz="1800" dirty="0" smtClean="0">
                <a:latin typeface="Arial"/>
                <a:cs typeface="Arial"/>
              </a:rPr>
              <a:t>Scr</a:t>
            </a:r>
            <a:r>
              <a:rPr sz="1800" spc="-10" dirty="0" smtClean="0">
                <a:latin typeface="Arial"/>
                <a:cs typeface="Arial"/>
              </a:rPr>
              <a:t>u</a:t>
            </a:r>
            <a:r>
              <a:rPr sz="1800" dirty="0" smtClean="0">
                <a:latin typeface="Arial"/>
                <a:cs typeface="Arial"/>
              </a:rPr>
              <a:t>m </a:t>
            </a:r>
            <a:r>
              <a:rPr sz="1800" dirty="0">
                <a:latin typeface="Arial"/>
                <a:cs typeface="Arial"/>
              </a:rPr>
              <a:t>M</a:t>
            </a:r>
            <a:r>
              <a:rPr sz="1800" spc="-10" dirty="0">
                <a:latin typeface="Arial"/>
                <a:cs typeface="Arial"/>
              </a:rPr>
              <a:t>a</a:t>
            </a:r>
            <a:r>
              <a:rPr sz="1800" dirty="0">
                <a:latin typeface="Arial"/>
                <a:cs typeface="Arial"/>
              </a:rPr>
              <a:t>st</a:t>
            </a:r>
            <a:r>
              <a:rPr sz="1800" spc="-10" dirty="0">
                <a:latin typeface="Arial"/>
                <a:cs typeface="Arial"/>
              </a:rPr>
              <a:t>e</a:t>
            </a:r>
            <a:r>
              <a:rPr sz="1800" dirty="0">
                <a:latin typeface="Arial"/>
                <a:cs typeface="Arial"/>
              </a:rPr>
              <a:t>r </a:t>
            </a:r>
            <a:r>
              <a:rPr sz="1800" spc="5" dirty="0" err="1">
                <a:latin typeface="Arial"/>
                <a:cs typeface="Arial"/>
              </a:rPr>
              <a:t>i</a:t>
            </a:r>
            <a:r>
              <a:rPr sz="1800" dirty="0" err="1">
                <a:latin typeface="Arial"/>
                <a:cs typeface="Arial"/>
              </a:rPr>
              <a:t>st</a:t>
            </a:r>
            <a:r>
              <a:rPr sz="1800" spc="5" dirty="0">
                <a:latin typeface="Arial"/>
                <a:cs typeface="Arial"/>
              </a:rPr>
              <a:t> </a:t>
            </a:r>
            <a:r>
              <a:rPr sz="1800" dirty="0" err="1" smtClean="0">
                <a:latin typeface="Arial"/>
                <a:cs typeface="Arial"/>
              </a:rPr>
              <a:t>K</a:t>
            </a:r>
            <a:r>
              <a:rPr sz="1800" spc="-10" dirty="0" err="1" smtClean="0">
                <a:latin typeface="Arial"/>
                <a:cs typeface="Arial"/>
              </a:rPr>
              <a:t>oo</a:t>
            </a:r>
            <a:r>
              <a:rPr sz="1800" dirty="0" err="1" smtClean="0">
                <a:latin typeface="Arial"/>
                <a:cs typeface="Arial"/>
              </a:rPr>
              <a:t>r</a:t>
            </a:r>
            <a:r>
              <a:rPr sz="1800" spc="-10" dirty="0" err="1" smtClean="0">
                <a:latin typeface="Arial"/>
                <a:cs typeface="Arial"/>
              </a:rPr>
              <a:t>d</a:t>
            </a:r>
            <a:r>
              <a:rPr sz="1800" spc="-5" dirty="0" err="1" smtClean="0">
                <a:latin typeface="Arial"/>
                <a:cs typeface="Arial"/>
              </a:rPr>
              <a:t>i</a:t>
            </a:r>
            <a:r>
              <a:rPr sz="1800" spc="5" dirty="0" err="1" smtClean="0">
                <a:latin typeface="Arial"/>
                <a:cs typeface="Arial"/>
              </a:rPr>
              <a:t>n</a:t>
            </a:r>
            <a:r>
              <a:rPr sz="1800" spc="-10" dirty="0" err="1" smtClean="0">
                <a:latin typeface="Arial"/>
                <a:cs typeface="Arial"/>
              </a:rPr>
              <a:t>a</a:t>
            </a:r>
            <a:r>
              <a:rPr sz="1800" dirty="0" err="1" smtClean="0">
                <a:latin typeface="Arial"/>
                <a:cs typeface="Arial"/>
              </a:rPr>
              <a:t>t</a:t>
            </a:r>
            <a:r>
              <a:rPr sz="1800" spc="-10" dirty="0" err="1" smtClean="0">
                <a:latin typeface="Arial"/>
                <a:cs typeface="Arial"/>
              </a:rPr>
              <a:t>o</a:t>
            </a:r>
            <a:r>
              <a:rPr sz="1800" dirty="0" err="1" smtClean="0">
                <a:latin typeface="Arial"/>
                <a:cs typeface="Arial"/>
              </a:rPr>
              <a:t>r</a:t>
            </a:r>
            <a:r>
              <a:rPr lang="de-DE" sz="1800" dirty="0" smtClean="0">
                <a:latin typeface="Arial"/>
                <a:cs typeface="Arial"/>
              </a:rPr>
              <a:t> und </a:t>
            </a:r>
            <a:r>
              <a:rPr sz="1800" dirty="0" err="1" smtClean="0">
                <a:latin typeface="Arial"/>
                <a:cs typeface="Arial"/>
              </a:rPr>
              <a:t>k</a:t>
            </a:r>
            <a:r>
              <a:rPr sz="1800" spc="-10" dirty="0" err="1" smtClean="0">
                <a:latin typeface="Arial"/>
                <a:cs typeface="Arial"/>
              </a:rPr>
              <a:t>o</a:t>
            </a:r>
            <a:r>
              <a:rPr sz="1800" spc="10" dirty="0" err="1" smtClean="0">
                <a:latin typeface="Arial"/>
                <a:cs typeface="Arial"/>
              </a:rPr>
              <a:t>m</a:t>
            </a:r>
            <a:r>
              <a:rPr sz="1800" dirty="0" err="1" smtClean="0">
                <a:latin typeface="Arial"/>
                <a:cs typeface="Arial"/>
              </a:rPr>
              <a:t>m</a:t>
            </a:r>
            <a:r>
              <a:rPr sz="1800" spc="-10" dirty="0" err="1" smtClean="0">
                <a:latin typeface="Arial"/>
                <a:cs typeface="Arial"/>
              </a:rPr>
              <a:t>un</a:t>
            </a:r>
            <a:r>
              <a:rPr sz="1800" spc="-5" dirty="0" err="1" smtClean="0">
                <a:latin typeface="Arial"/>
                <a:cs typeface="Arial"/>
              </a:rPr>
              <a:t>i</a:t>
            </a:r>
            <a:r>
              <a:rPr sz="1800" dirty="0" err="1" smtClean="0">
                <a:latin typeface="Arial"/>
                <a:cs typeface="Arial"/>
              </a:rPr>
              <a:t>z</a:t>
            </a:r>
            <a:r>
              <a:rPr sz="1800" spc="5" dirty="0" err="1" smtClean="0">
                <a:latin typeface="Arial"/>
                <a:cs typeface="Arial"/>
              </a:rPr>
              <a:t>i</a:t>
            </a:r>
            <a:r>
              <a:rPr sz="1800" spc="-10" dirty="0" err="1" smtClean="0">
                <a:latin typeface="Arial"/>
                <a:cs typeface="Arial"/>
              </a:rPr>
              <a:t>e</a:t>
            </a:r>
            <a:r>
              <a:rPr sz="1800" dirty="0" err="1" smtClean="0">
                <a:latin typeface="Arial"/>
                <a:cs typeface="Arial"/>
              </a:rPr>
              <a:t>rt</a:t>
            </a:r>
            <a:r>
              <a:rPr sz="1800" spc="5" dirty="0" smtClean="0">
                <a:latin typeface="Arial"/>
                <a:cs typeface="Arial"/>
              </a:rPr>
              <a:t> </a:t>
            </a:r>
            <a:r>
              <a:rPr sz="1800" spc="-5" dirty="0" err="1">
                <a:latin typeface="Arial"/>
                <a:cs typeface="Arial"/>
              </a:rPr>
              <a:t>i</a:t>
            </a:r>
            <a:r>
              <a:rPr sz="1800" dirty="0" err="1">
                <a:latin typeface="Arial"/>
                <a:cs typeface="Arial"/>
              </a:rPr>
              <a:t>m</a:t>
            </a:r>
            <a:r>
              <a:rPr sz="1800" dirty="0">
                <a:latin typeface="Arial"/>
                <a:cs typeface="Arial"/>
              </a:rPr>
              <a:t> </a:t>
            </a:r>
            <a:r>
              <a:rPr sz="1800" spc="-5" dirty="0" err="1" smtClean="0">
                <a:latin typeface="Arial"/>
                <a:cs typeface="Arial"/>
              </a:rPr>
              <a:t>U</a:t>
            </a:r>
            <a:r>
              <a:rPr sz="1800" spc="-10" dirty="0" err="1" smtClean="0">
                <a:latin typeface="Arial"/>
                <a:cs typeface="Arial"/>
              </a:rPr>
              <a:t>n</a:t>
            </a:r>
            <a:r>
              <a:rPr sz="1800" dirty="0" err="1" smtClean="0">
                <a:latin typeface="Arial"/>
                <a:cs typeface="Arial"/>
              </a:rPr>
              <a:t>t</a:t>
            </a:r>
            <a:r>
              <a:rPr sz="1800" spc="-10" dirty="0" err="1" smtClean="0">
                <a:latin typeface="Arial"/>
                <a:cs typeface="Arial"/>
              </a:rPr>
              <a:t>e</a:t>
            </a:r>
            <a:r>
              <a:rPr sz="1800" dirty="0" err="1" smtClean="0">
                <a:latin typeface="Arial"/>
                <a:cs typeface="Arial"/>
              </a:rPr>
              <a:t>r</a:t>
            </a:r>
            <a:r>
              <a:rPr sz="1800" spc="5" dirty="0" err="1" smtClean="0">
                <a:latin typeface="Arial"/>
                <a:cs typeface="Arial"/>
              </a:rPr>
              <a:t>n</a:t>
            </a:r>
            <a:r>
              <a:rPr sz="1800" spc="-10" dirty="0" err="1" smtClean="0">
                <a:latin typeface="Arial"/>
                <a:cs typeface="Arial"/>
              </a:rPr>
              <a:t>eh</a:t>
            </a:r>
            <a:r>
              <a:rPr sz="1800" spc="10" dirty="0" err="1" smtClean="0">
                <a:latin typeface="Arial"/>
                <a:cs typeface="Arial"/>
              </a:rPr>
              <a:t>m</a:t>
            </a:r>
            <a:r>
              <a:rPr sz="1800" spc="-10" dirty="0" err="1" smtClean="0">
                <a:latin typeface="Arial"/>
                <a:cs typeface="Arial"/>
              </a:rPr>
              <a:t>en</a:t>
            </a:r>
            <a:endParaRPr lang="de-DE" sz="1800" spc="-10" dirty="0" smtClean="0">
              <a:latin typeface="Arial"/>
              <a:cs typeface="Arial"/>
            </a:endParaRPr>
          </a:p>
          <a:p>
            <a:pPr marL="241300" marR="143510" indent="-228600">
              <a:lnSpc>
                <a:spcPts val="2080"/>
              </a:lnSpc>
              <a:buFont typeface="Times New Roman"/>
              <a:buChar char="•"/>
              <a:tabLst>
                <a:tab pos="241300" algn="l"/>
              </a:tabLst>
            </a:pPr>
            <a:r>
              <a:rPr lang="de-DE" dirty="0">
                <a:latin typeface="Arial"/>
                <a:cs typeface="Arial"/>
              </a:rPr>
              <a:t>Pr</a:t>
            </a:r>
            <a:r>
              <a:rPr lang="de-DE" spc="-10" dirty="0">
                <a:latin typeface="Arial"/>
                <a:cs typeface="Arial"/>
              </a:rPr>
              <a:t>o</a:t>
            </a:r>
            <a:r>
              <a:rPr lang="de-DE" spc="-5" dirty="0">
                <a:latin typeface="Arial"/>
                <a:cs typeface="Arial"/>
              </a:rPr>
              <a:t>j</a:t>
            </a:r>
            <a:r>
              <a:rPr lang="de-DE" spc="-10" dirty="0">
                <a:latin typeface="Arial"/>
                <a:cs typeface="Arial"/>
              </a:rPr>
              <a:t>e</a:t>
            </a:r>
            <a:r>
              <a:rPr lang="de-DE" dirty="0">
                <a:latin typeface="Arial"/>
                <a:cs typeface="Arial"/>
              </a:rPr>
              <a:t>kt</a:t>
            </a:r>
            <a:r>
              <a:rPr lang="de-DE" spc="5" dirty="0">
                <a:latin typeface="Arial"/>
                <a:cs typeface="Arial"/>
              </a:rPr>
              <a:t>p</a:t>
            </a:r>
            <a:r>
              <a:rPr lang="de-DE" spc="-5" dirty="0">
                <a:latin typeface="Arial"/>
                <a:cs typeface="Arial"/>
              </a:rPr>
              <a:t>l</a:t>
            </a:r>
            <a:r>
              <a:rPr lang="de-DE" spc="-10" dirty="0">
                <a:latin typeface="Arial"/>
                <a:cs typeface="Arial"/>
              </a:rPr>
              <a:t>a</a:t>
            </a:r>
            <a:r>
              <a:rPr lang="de-DE" spc="5" dirty="0">
                <a:latin typeface="Arial"/>
                <a:cs typeface="Arial"/>
              </a:rPr>
              <a:t>n</a:t>
            </a:r>
            <a:r>
              <a:rPr lang="de-DE" spc="-10" dirty="0">
                <a:latin typeface="Arial"/>
                <a:cs typeface="Arial"/>
              </a:rPr>
              <a:t>u</a:t>
            </a:r>
            <a:r>
              <a:rPr lang="de-DE" spc="5" dirty="0">
                <a:latin typeface="Arial"/>
                <a:cs typeface="Arial"/>
              </a:rPr>
              <a:t>ng</a:t>
            </a:r>
            <a:r>
              <a:rPr lang="de-DE" dirty="0">
                <a:latin typeface="Arial"/>
                <a:cs typeface="Arial"/>
              </a:rPr>
              <a:t>:</a:t>
            </a:r>
            <a:r>
              <a:rPr lang="de-DE" spc="5" dirty="0">
                <a:latin typeface="Arial"/>
                <a:cs typeface="Arial"/>
              </a:rPr>
              <a:t> </a:t>
            </a:r>
            <a:r>
              <a:rPr lang="de-DE" dirty="0">
                <a:latin typeface="Arial"/>
                <a:cs typeface="Arial"/>
              </a:rPr>
              <a:t>E</a:t>
            </a:r>
            <a:r>
              <a:rPr lang="de-DE" spc="-10" dirty="0">
                <a:latin typeface="Arial"/>
                <a:cs typeface="Arial"/>
              </a:rPr>
              <a:t>n</a:t>
            </a:r>
            <a:r>
              <a:rPr lang="de-DE" dirty="0">
                <a:latin typeface="Arial"/>
                <a:cs typeface="Arial"/>
              </a:rPr>
              <a:t>g</a:t>
            </a:r>
            <a:r>
              <a:rPr lang="de-DE" spc="-5" dirty="0">
                <a:latin typeface="Arial"/>
                <a:cs typeface="Arial"/>
              </a:rPr>
              <a:t> </a:t>
            </a:r>
            <a:r>
              <a:rPr lang="de-DE" dirty="0">
                <a:latin typeface="Arial"/>
                <a:cs typeface="Arial"/>
              </a:rPr>
              <a:t>m</a:t>
            </a:r>
            <a:r>
              <a:rPr lang="de-DE" spc="-5" dirty="0">
                <a:latin typeface="Arial"/>
                <a:cs typeface="Arial"/>
              </a:rPr>
              <a:t>i</a:t>
            </a:r>
            <a:r>
              <a:rPr lang="de-DE" dirty="0">
                <a:latin typeface="Arial"/>
                <a:cs typeface="Arial"/>
              </a:rPr>
              <a:t>t</a:t>
            </a:r>
            <a:r>
              <a:rPr lang="de-DE" spc="5" dirty="0">
                <a:latin typeface="Arial"/>
                <a:cs typeface="Arial"/>
              </a:rPr>
              <a:t> </a:t>
            </a:r>
            <a:r>
              <a:rPr lang="de-DE" spc="-10" dirty="0">
                <a:latin typeface="Arial"/>
                <a:cs typeface="Arial"/>
              </a:rPr>
              <a:t>de</a:t>
            </a:r>
            <a:r>
              <a:rPr lang="de-DE" dirty="0">
                <a:latin typeface="Arial"/>
                <a:cs typeface="Arial"/>
              </a:rPr>
              <a:t>m K</a:t>
            </a:r>
            <a:r>
              <a:rPr lang="de-DE" spc="-10" dirty="0">
                <a:latin typeface="Arial"/>
                <a:cs typeface="Arial"/>
              </a:rPr>
              <a:t>un</a:t>
            </a:r>
            <a:r>
              <a:rPr lang="de-DE" spc="5" dirty="0">
                <a:latin typeface="Arial"/>
                <a:cs typeface="Arial"/>
              </a:rPr>
              <a:t>d</a:t>
            </a:r>
            <a:r>
              <a:rPr lang="de-DE" spc="-10" dirty="0">
                <a:latin typeface="Arial"/>
                <a:cs typeface="Arial"/>
              </a:rPr>
              <a:t>e</a:t>
            </a:r>
            <a:r>
              <a:rPr lang="de-DE" dirty="0">
                <a:latin typeface="Arial"/>
                <a:cs typeface="Arial"/>
              </a:rPr>
              <a:t>n</a:t>
            </a:r>
            <a:r>
              <a:rPr lang="de-DE" spc="20" dirty="0">
                <a:latin typeface="Arial"/>
                <a:cs typeface="Arial"/>
              </a:rPr>
              <a:t> </a:t>
            </a:r>
            <a:r>
              <a:rPr lang="de-DE" spc="-30" dirty="0">
                <a:latin typeface="Arial"/>
                <a:cs typeface="Arial"/>
              </a:rPr>
              <a:t>w</a:t>
            </a:r>
            <a:r>
              <a:rPr lang="de-DE" spc="5" dirty="0">
                <a:latin typeface="Arial"/>
                <a:cs typeface="Arial"/>
              </a:rPr>
              <a:t>e</a:t>
            </a:r>
            <a:r>
              <a:rPr lang="de-DE" dirty="0">
                <a:latin typeface="Arial"/>
                <a:cs typeface="Arial"/>
              </a:rPr>
              <a:t>r</a:t>
            </a:r>
            <a:r>
              <a:rPr lang="de-DE" spc="-10" dirty="0">
                <a:latin typeface="Arial"/>
                <a:cs typeface="Arial"/>
              </a:rPr>
              <a:t>d</a:t>
            </a:r>
            <a:r>
              <a:rPr lang="de-DE" spc="5" dirty="0">
                <a:latin typeface="Arial"/>
                <a:cs typeface="Arial"/>
              </a:rPr>
              <a:t>e</a:t>
            </a:r>
            <a:r>
              <a:rPr lang="de-DE" dirty="0">
                <a:latin typeface="Arial"/>
                <a:cs typeface="Arial"/>
              </a:rPr>
              <a:t>n</a:t>
            </a:r>
            <a:r>
              <a:rPr lang="de-DE" spc="-5" dirty="0">
                <a:latin typeface="Arial"/>
                <a:cs typeface="Arial"/>
              </a:rPr>
              <a:t> H</a:t>
            </a:r>
            <a:r>
              <a:rPr lang="de-DE" spc="-10" dirty="0">
                <a:latin typeface="Arial"/>
                <a:cs typeface="Arial"/>
              </a:rPr>
              <a:t>a</a:t>
            </a:r>
            <a:r>
              <a:rPr lang="de-DE" spc="5" dirty="0">
                <a:latin typeface="Arial"/>
                <a:cs typeface="Arial"/>
              </a:rPr>
              <a:t>u</a:t>
            </a:r>
            <a:r>
              <a:rPr lang="de-DE" spc="-10" dirty="0">
                <a:latin typeface="Arial"/>
                <a:cs typeface="Arial"/>
              </a:rPr>
              <a:t>p</a:t>
            </a:r>
            <a:r>
              <a:rPr lang="de-DE" dirty="0">
                <a:latin typeface="Arial"/>
                <a:cs typeface="Arial"/>
              </a:rPr>
              <a:t>t</a:t>
            </a:r>
            <a:r>
              <a:rPr lang="de-DE" spc="-10" dirty="0">
                <a:latin typeface="Arial"/>
                <a:cs typeface="Arial"/>
              </a:rPr>
              <a:t>au</a:t>
            </a:r>
            <a:r>
              <a:rPr lang="de-DE" dirty="0">
                <a:latin typeface="Arial"/>
                <a:cs typeface="Arial"/>
              </a:rPr>
              <a:t>f</a:t>
            </a:r>
            <a:r>
              <a:rPr lang="de-DE" spc="15" dirty="0">
                <a:latin typeface="Arial"/>
                <a:cs typeface="Arial"/>
              </a:rPr>
              <a:t>g</a:t>
            </a:r>
            <a:r>
              <a:rPr lang="de-DE" spc="-10" dirty="0">
                <a:latin typeface="Arial"/>
                <a:cs typeface="Arial"/>
              </a:rPr>
              <a:t>a</a:t>
            </a:r>
            <a:r>
              <a:rPr lang="de-DE" spc="5" dirty="0">
                <a:latin typeface="Arial"/>
                <a:cs typeface="Arial"/>
              </a:rPr>
              <a:t>b</a:t>
            </a:r>
            <a:r>
              <a:rPr lang="de-DE" spc="-10" dirty="0">
                <a:latin typeface="Arial"/>
                <a:cs typeface="Arial"/>
              </a:rPr>
              <a:t>e</a:t>
            </a:r>
            <a:r>
              <a:rPr lang="de-DE" dirty="0">
                <a:latin typeface="Arial"/>
                <a:cs typeface="Arial"/>
              </a:rPr>
              <a:t>n</a:t>
            </a:r>
            <a:r>
              <a:rPr lang="de-DE" spc="-5" dirty="0">
                <a:latin typeface="Arial"/>
                <a:cs typeface="Arial"/>
              </a:rPr>
              <a:t> i</a:t>
            </a:r>
            <a:r>
              <a:rPr lang="de-DE" spc="5" dirty="0">
                <a:latin typeface="Arial"/>
                <a:cs typeface="Arial"/>
              </a:rPr>
              <a:t>d</a:t>
            </a:r>
            <a:r>
              <a:rPr lang="de-DE" spc="-10" dirty="0">
                <a:latin typeface="Arial"/>
                <a:cs typeface="Arial"/>
              </a:rPr>
              <a:t>en</a:t>
            </a:r>
            <a:r>
              <a:rPr lang="de-DE" dirty="0">
                <a:latin typeface="Arial"/>
                <a:cs typeface="Arial"/>
              </a:rPr>
              <a:t>t</a:t>
            </a:r>
            <a:r>
              <a:rPr lang="de-DE" spc="-5" dirty="0">
                <a:latin typeface="Arial"/>
                <a:cs typeface="Arial"/>
              </a:rPr>
              <a:t>i</a:t>
            </a:r>
            <a:r>
              <a:rPr lang="de-DE" dirty="0">
                <a:latin typeface="Arial"/>
                <a:cs typeface="Arial"/>
              </a:rPr>
              <a:t>f</a:t>
            </a:r>
            <a:r>
              <a:rPr lang="de-DE" spc="-5" dirty="0">
                <a:latin typeface="Arial"/>
                <a:cs typeface="Arial"/>
              </a:rPr>
              <a:t>i</a:t>
            </a:r>
            <a:r>
              <a:rPr lang="de-DE" dirty="0">
                <a:latin typeface="Arial"/>
                <a:cs typeface="Arial"/>
              </a:rPr>
              <a:t>z</a:t>
            </a:r>
            <a:r>
              <a:rPr lang="de-DE" spc="5" dirty="0">
                <a:latin typeface="Arial"/>
                <a:cs typeface="Arial"/>
              </a:rPr>
              <a:t>i</a:t>
            </a:r>
            <a:r>
              <a:rPr lang="de-DE" spc="-10" dirty="0">
                <a:latin typeface="Arial"/>
                <a:cs typeface="Arial"/>
              </a:rPr>
              <a:t>e</a:t>
            </a:r>
            <a:r>
              <a:rPr lang="de-DE" dirty="0">
                <a:latin typeface="Arial"/>
                <a:cs typeface="Arial"/>
              </a:rPr>
              <a:t>rt </a:t>
            </a:r>
            <a:r>
              <a:rPr lang="de-DE" dirty="0" smtClean="0">
                <a:latin typeface="Arial"/>
                <a:cs typeface="Arial"/>
              </a:rPr>
              <a:t>(</a:t>
            </a:r>
            <a:r>
              <a:rPr lang="de-DE" spc="-10" dirty="0" smtClean="0">
                <a:latin typeface="Arial"/>
                <a:cs typeface="Arial"/>
              </a:rPr>
              <a:t>„</a:t>
            </a:r>
            <a:r>
              <a:rPr lang="de-DE" spc="-10" dirty="0" err="1" smtClean="0">
                <a:latin typeface="Arial"/>
                <a:cs typeface="Arial"/>
              </a:rPr>
              <a:t>P</a:t>
            </a:r>
            <a:r>
              <a:rPr lang="de-DE" dirty="0" err="1" smtClean="0">
                <a:latin typeface="Arial"/>
                <a:cs typeface="Arial"/>
              </a:rPr>
              <a:t>r</a:t>
            </a:r>
            <a:r>
              <a:rPr lang="de-DE" spc="-10" dirty="0" err="1" smtClean="0">
                <a:latin typeface="Arial"/>
                <a:cs typeface="Arial"/>
              </a:rPr>
              <a:t>o</a:t>
            </a:r>
            <a:r>
              <a:rPr lang="de-DE" spc="5" dirty="0" err="1" smtClean="0">
                <a:latin typeface="Arial"/>
                <a:cs typeface="Arial"/>
              </a:rPr>
              <a:t>d</a:t>
            </a:r>
            <a:r>
              <a:rPr lang="de-DE" spc="-10" dirty="0" err="1" smtClean="0">
                <a:latin typeface="Arial"/>
                <a:cs typeface="Arial"/>
              </a:rPr>
              <a:t>u</a:t>
            </a:r>
            <a:r>
              <a:rPr lang="de-DE" dirty="0" err="1" smtClean="0">
                <a:latin typeface="Arial"/>
                <a:cs typeface="Arial"/>
              </a:rPr>
              <a:t>ct</a:t>
            </a:r>
            <a:r>
              <a:rPr lang="de-DE" spc="5" dirty="0" smtClean="0">
                <a:latin typeface="Arial"/>
                <a:cs typeface="Arial"/>
              </a:rPr>
              <a:t> </a:t>
            </a:r>
            <a:r>
              <a:rPr lang="de-DE" spc="-10" dirty="0" err="1" smtClean="0">
                <a:latin typeface="Arial"/>
                <a:cs typeface="Arial"/>
              </a:rPr>
              <a:t>ba</a:t>
            </a:r>
            <a:r>
              <a:rPr lang="de-DE" dirty="0" err="1" smtClean="0">
                <a:latin typeface="Arial"/>
                <a:cs typeface="Arial"/>
              </a:rPr>
              <a:t>ck</a:t>
            </a:r>
            <a:r>
              <a:rPr lang="de-DE" spc="-5" dirty="0" err="1" smtClean="0">
                <a:latin typeface="Arial"/>
                <a:cs typeface="Arial"/>
              </a:rPr>
              <a:t>l</a:t>
            </a:r>
            <a:r>
              <a:rPr lang="de-DE" spc="5" dirty="0" err="1" smtClean="0">
                <a:latin typeface="Arial"/>
                <a:cs typeface="Arial"/>
              </a:rPr>
              <a:t>o</a:t>
            </a:r>
            <a:r>
              <a:rPr lang="de-DE" spc="-10" dirty="0" err="1" smtClean="0">
                <a:latin typeface="Arial"/>
                <a:cs typeface="Arial"/>
              </a:rPr>
              <a:t>g</a:t>
            </a:r>
            <a:r>
              <a:rPr lang="de-DE" spc="-10" dirty="0" smtClean="0">
                <a:latin typeface="Arial"/>
                <a:cs typeface="Arial"/>
              </a:rPr>
              <a:t>“</a:t>
            </a:r>
            <a:r>
              <a:rPr lang="de-DE" dirty="0" smtClean="0">
                <a:latin typeface="Arial"/>
                <a:cs typeface="Arial"/>
              </a:rPr>
              <a:t>)</a:t>
            </a:r>
            <a:endParaRPr lang="de-DE" dirty="0">
              <a:latin typeface="Arial"/>
              <a:cs typeface="Arial"/>
            </a:endParaRPr>
          </a:p>
          <a:p>
            <a:pPr marL="241300" marR="362585" indent="-228600">
              <a:lnSpc>
                <a:spcPts val="2080"/>
              </a:lnSpc>
              <a:spcBef>
                <a:spcPts val="85"/>
              </a:spcBef>
              <a:buFont typeface="Times New Roman"/>
              <a:buChar char="•"/>
              <a:tabLst>
                <a:tab pos="241300" algn="l"/>
              </a:tabLst>
            </a:pPr>
            <a:r>
              <a:rPr lang="de-DE" dirty="0" err="1" smtClean="0">
                <a:latin typeface="Arial"/>
                <a:cs typeface="Arial"/>
              </a:rPr>
              <a:t>Scr</a:t>
            </a:r>
            <a:r>
              <a:rPr lang="de-DE" spc="-10" dirty="0" err="1" smtClean="0">
                <a:latin typeface="Arial"/>
                <a:cs typeface="Arial"/>
              </a:rPr>
              <a:t>u</a:t>
            </a:r>
            <a:r>
              <a:rPr lang="de-DE" dirty="0" err="1" smtClean="0">
                <a:latin typeface="Arial"/>
                <a:cs typeface="Arial"/>
              </a:rPr>
              <a:t>m</a:t>
            </a:r>
            <a:r>
              <a:rPr lang="de-DE" dirty="0" smtClean="0">
                <a:latin typeface="Arial"/>
                <a:cs typeface="Arial"/>
              </a:rPr>
              <a:t> </a:t>
            </a:r>
            <a:r>
              <a:rPr lang="de-DE" spc="15" dirty="0">
                <a:latin typeface="Arial"/>
                <a:cs typeface="Arial"/>
              </a:rPr>
              <a:t>T</a:t>
            </a:r>
            <a:r>
              <a:rPr lang="de-DE" spc="-10" dirty="0">
                <a:latin typeface="Arial"/>
                <a:cs typeface="Arial"/>
              </a:rPr>
              <a:t>ea</a:t>
            </a:r>
            <a:r>
              <a:rPr lang="de-DE" dirty="0">
                <a:latin typeface="Arial"/>
                <a:cs typeface="Arial"/>
              </a:rPr>
              <a:t>m </a:t>
            </a:r>
            <a:r>
              <a:rPr lang="de-DE" spc="-15" dirty="0">
                <a:latin typeface="Arial"/>
                <a:cs typeface="Arial"/>
              </a:rPr>
              <a:t>s</a:t>
            </a:r>
            <a:r>
              <a:rPr lang="de-DE" dirty="0">
                <a:latin typeface="Arial"/>
                <a:cs typeface="Arial"/>
              </a:rPr>
              <a:t>c</a:t>
            </a:r>
            <a:r>
              <a:rPr lang="de-DE" spc="-10" dirty="0">
                <a:latin typeface="Arial"/>
                <a:cs typeface="Arial"/>
              </a:rPr>
              <a:t>hä</a:t>
            </a:r>
            <a:r>
              <a:rPr lang="de-DE" dirty="0">
                <a:latin typeface="Arial"/>
                <a:cs typeface="Arial"/>
              </a:rPr>
              <a:t>tzt</a:t>
            </a:r>
            <a:r>
              <a:rPr lang="de-DE" spc="5" dirty="0">
                <a:latin typeface="Arial"/>
                <a:cs typeface="Arial"/>
              </a:rPr>
              <a:t> </a:t>
            </a:r>
            <a:r>
              <a:rPr lang="de-DE" dirty="0">
                <a:latin typeface="Arial"/>
                <a:cs typeface="Arial"/>
              </a:rPr>
              <a:t>A</a:t>
            </a:r>
            <a:r>
              <a:rPr lang="de-DE" spc="-10" dirty="0">
                <a:latin typeface="Arial"/>
                <a:cs typeface="Arial"/>
              </a:rPr>
              <a:t>u</a:t>
            </a:r>
            <a:r>
              <a:rPr lang="de-DE" spc="15" dirty="0">
                <a:latin typeface="Arial"/>
                <a:cs typeface="Arial"/>
              </a:rPr>
              <a:t>f</a:t>
            </a:r>
            <a:r>
              <a:rPr lang="de-DE" spc="-30" dirty="0">
                <a:latin typeface="Arial"/>
                <a:cs typeface="Arial"/>
              </a:rPr>
              <a:t>w</a:t>
            </a:r>
            <a:r>
              <a:rPr lang="de-DE" spc="5" dirty="0">
                <a:latin typeface="Arial"/>
                <a:cs typeface="Arial"/>
              </a:rPr>
              <a:t>än</a:t>
            </a:r>
            <a:r>
              <a:rPr lang="de-DE" spc="-10" dirty="0">
                <a:latin typeface="Arial"/>
                <a:cs typeface="Arial"/>
              </a:rPr>
              <a:t>de</a:t>
            </a:r>
            <a:r>
              <a:rPr lang="de-DE" dirty="0">
                <a:latin typeface="Arial"/>
                <a:cs typeface="Arial"/>
              </a:rPr>
              <a:t>;</a:t>
            </a:r>
            <a:r>
              <a:rPr lang="de-DE" spc="30" dirty="0">
                <a:latin typeface="Arial"/>
                <a:cs typeface="Arial"/>
              </a:rPr>
              <a:t> </a:t>
            </a:r>
            <a:r>
              <a:rPr lang="de-DE" spc="-30" dirty="0">
                <a:latin typeface="Arial"/>
                <a:cs typeface="Arial"/>
              </a:rPr>
              <a:t>w</a:t>
            </a:r>
            <a:r>
              <a:rPr lang="de-DE" spc="-10" dirty="0">
                <a:latin typeface="Arial"/>
                <a:cs typeface="Arial"/>
              </a:rPr>
              <a:t>ä</a:t>
            </a:r>
            <a:r>
              <a:rPr lang="de-DE" spc="5" dirty="0">
                <a:latin typeface="Arial"/>
                <a:cs typeface="Arial"/>
              </a:rPr>
              <a:t>h</a:t>
            </a:r>
            <a:r>
              <a:rPr lang="de-DE" spc="-5" dirty="0">
                <a:latin typeface="Arial"/>
                <a:cs typeface="Arial"/>
              </a:rPr>
              <a:t>l</a:t>
            </a:r>
            <a:r>
              <a:rPr lang="de-DE" dirty="0">
                <a:latin typeface="Arial"/>
                <a:cs typeface="Arial"/>
              </a:rPr>
              <a:t>t</a:t>
            </a:r>
            <a:r>
              <a:rPr lang="de-DE" spc="5" dirty="0">
                <a:latin typeface="Arial"/>
                <a:cs typeface="Arial"/>
              </a:rPr>
              <a:t> </a:t>
            </a:r>
            <a:r>
              <a:rPr lang="de-DE" dirty="0">
                <a:latin typeface="Arial"/>
                <a:cs typeface="Arial"/>
              </a:rPr>
              <a:t>m</a:t>
            </a:r>
            <a:r>
              <a:rPr lang="de-DE" spc="-5" dirty="0">
                <a:latin typeface="Arial"/>
                <a:cs typeface="Arial"/>
              </a:rPr>
              <a:t>i</a:t>
            </a:r>
            <a:r>
              <a:rPr lang="de-DE" dirty="0">
                <a:latin typeface="Arial"/>
                <a:cs typeface="Arial"/>
              </a:rPr>
              <a:t>t</a:t>
            </a:r>
            <a:r>
              <a:rPr lang="de-DE" spc="5" dirty="0">
                <a:latin typeface="Arial"/>
                <a:cs typeface="Arial"/>
              </a:rPr>
              <a:t> </a:t>
            </a:r>
            <a:r>
              <a:rPr lang="de-DE" dirty="0">
                <a:latin typeface="Arial"/>
                <a:cs typeface="Arial"/>
              </a:rPr>
              <a:t>K</a:t>
            </a:r>
            <a:r>
              <a:rPr lang="de-DE" spc="-10" dirty="0">
                <a:latin typeface="Arial"/>
                <a:cs typeface="Arial"/>
              </a:rPr>
              <a:t>un</a:t>
            </a:r>
            <a:r>
              <a:rPr lang="de-DE" spc="5" dirty="0">
                <a:latin typeface="Arial"/>
                <a:cs typeface="Arial"/>
              </a:rPr>
              <a:t>d</a:t>
            </a:r>
            <a:r>
              <a:rPr lang="de-DE" spc="-10" dirty="0">
                <a:latin typeface="Arial"/>
                <a:cs typeface="Arial"/>
              </a:rPr>
              <a:t>e</a:t>
            </a:r>
            <a:r>
              <a:rPr lang="de-DE" dirty="0">
                <a:latin typeface="Arial"/>
                <a:cs typeface="Arial"/>
              </a:rPr>
              <a:t>n</a:t>
            </a:r>
            <a:r>
              <a:rPr lang="de-DE" spc="-5" dirty="0">
                <a:latin typeface="Arial"/>
                <a:cs typeface="Arial"/>
              </a:rPr>
              <a:t> </a:t>
            </a:r>
            <a:r>
              <a:rPr lang="de-DE" spc="5" dirty="0">
                <a:latin typeface="Arial"/>
                <a:cs typeface="Arial"/>
              </a:rPr>
              <a:t>a</a:t>
            </a:r>
            <a:r>
              <a:rPr lang="de-DE" spc="-10" dirty="0">
                <a:latin typeface="Arial"/>
                <a:cs typeface="Arial"/>
              </a:rPr>
              <a:t>u</a:t>
            </a:r>
            <a:r>
              <a:rPr lang="de-DE" dirty="0">
                <a:latin typeface="Arial"/>
                <a:cs typeface="Arial"/>
              </a:rPr>
              <a:t>s dem </a:t>
            </a:r>
            <a:r>
              <a:rPr lang="de-DE" dirty="0" smtClean="0">
                <a:latin typeface="Arial"/>
                <a:cs typeface="Arial"/>
              </a:rPr>
              <a:t>„</a:t>
            </a:r>
            <a:r>
              <a:rPr lang="de-DE" spc="-10" dirty="0" err="1" smtClean="0">
                <a:latin typeface="Arial"/>
                <a:cs typeface="Arial"/>
              </a:rPr>
              <a:t>P</a:t>
            </a:r>
            <a:r>
              <a:rPr lang="de-DE" dirty="0" err="1" smtClean="0">
                <a:latin typeface="Arial"/>
                <a:cs typeface="Arial"/>
              </a:rPr>
              <a:t>r</a:t>
            </a:r>
            <a:r>
              <a:rPr lang="de-DE" spc="5" dirty="0" err="1" smtClean="0">
                <a:latin typeface="Arial"/>
                <a:cs typeface="Arial"/>
              </a:rPr>
              <a:t>o</a:t>
            </a:r>
            <a:r>
              <a:rPr lang="de-DE" spc="-10" dirty="0" err="1" smtClean="0">
                <a:latin typeface="Arial"/>
                <a:cs typeface="Arial"/>
              </a:rPr>
              <a:t>du</a:t>
            </a:r>
            <a:r>
              <a:rPr lang="de-DE" dirty="0" err="1" smtClean="0">
                <a:latin typeface="Arial"/>
                <a:cs typeface="Arial"/>
              </a:rPr>
              <a:t>ct</a:t>
            </a:r>
            <a:r>
              <a:rPr lang="de-DE" spc="5" dirty="0" smtClean="0">
                <a:latin typeface="Arial"/>
                <a:cs typeface="Arial"/>
              </a:rPr>
              <a:t> </a:t>
            </a:r>
            <a:r>
              <a:rPr lang="de-DE" spc="-10" dirty="0" err="1">
                <a:latin typeface="Arial"/>
                <a:cs typeface="Arial"/>
              </a:rPr>
              <a:t>ba</a:t>
            </a:r>
            <a:r>
              <a:rPr lang="de-DE" dirty="0" err="1">
                <a:latin typeface="Arial"/>
                <a:cs typeface="Arial"/>
              </a:rPr>
              <a:t>ck</a:t>
            </a:r>
            <a:r>
              <a:rPr lang="de-DE" spc="5" dirty="0" err="1">
                <a:latin typeface="Arial"/>
                <a:cs typeface="Arial"/>
              </a:rPr>
              <a:t>l</a:t>
            </a:r>
            <a:r>
              <a:rPr lang="de-DE" spc="-10" dirty="0" err="1">
                <a:latin typeface="Arial"/>
                <a:cs typeface="Arial"/>
              </a:rPr>
              <a:t>og</a:t>
            </a:r>
            <a:r>
              <a:rPr lang="de-DE" spc="-10" dirty="0">
                <a:latin typeface="Arial"/>
                <a:cs typeface="Arial"/>
              </a:rPr>
              <a:t>" </a:t>
            </a:r>
            <a:r>
              <a:rPr lang="de-DE" spc="-20" dirty="0">
                <a:latin typeface="Arial"/>
                <a:cs typeface="Arial"/>
              </a:rPr>
              <a:t>w</a:t>
            </a:r>
            <a:r>
              <a:rPr lang="de-DE" spc="5" dirty="0">
                <a:latin typeface="Arial"/>
                <a:cs typeface="Arial"/>
              </a:rPr>
              <a:t>i</a:t>
            </a:r>
            <a:r>
              <a:rPr lang="de-DE" dirty="0">
                <a:latin typeface="Arial"/>
                <a:cs typeface="Arial"/>
              </a:rPr>
              <a:t>c</a:t>
            </a:r>
            <a:r>
              <a:rPr lang="de-DE" spc="-10" dirty="0">
                <a:latin typeface="Arial"/>
                <a:cs typeface="Arial"/>
              </a:rPr>
              <a:t>h</a:t>
            </a:r>
            <a:r>
              <a:rPr lang="de-DE" dirty="0">
                <a:latin typeface="Arial"/>
                <a:cs typeface="Arial"/>
              </a:rPr>
              <a:t>t</a:t>
            </a:r>
            <a:r>
              <a:rPr lang="de-DE" spc="5" dirty="0">
                <a:latin typeface="Arial"/>
                <a:cs typeface="Arial"/>
              </a:rPr>
              <a:t>i</a:t>
            </a:r>
            <a:r>
              <a:rPr lang="de-DE" spc="-10" dirty="0">
                <a:latin typeface="Arial"/>
                <a:cs typeface="Arial"/>
              </a:rPr>
              <a:t>g</a:t>
            </a:r>
            <a:r>
              <a:rPr lang="de-DE" dirty="0">
                <a:latin typeface="Arial"/>
                <a:cs typeface="Arial"/>
              </a:rPr>
              <a:t>ste</a:t>
            </a:r>
            <a:r>
              <a:rPr lang="de-DE" spc="-5" dirty="0">
                <a:latin typeface="Arial"/>
                <a:cs typeface="Arial"/>
              </a:rPr>
              <a:t> </a:t>
            </a:r>
            <a:r>
              <a:rPr lang="de-DE" spc="-10" dirty="0">
                <a:latin typeface="Arial"/>
                <a:cs typeface="Arial"/>
              </a:rPr>
              <a:t>nä</a:t>
            </a:r>
            <a:r>
              <a:rPr lang="de-DE" spc="10" dirty="0">
                <a:latin typeface="Arial"/>
                <a:cs typeface="Arial"/>
              </a:rPr>
              <a:t>c</a:t>
            </a:r>
            <a:r>
              <a:rPr lang="de-DE" spc="-10" dirty="0">
                <a:latin typeface="Arial"/>
                <a:cs typeface="Arial"/>
              </a:rPr>
              <a:t>h</a:t>
            </a:r>
            <a:r>
              <a:rPr lang="de-DE" dirty="0">
                <a:latin typeface="Arial"/>
                <a:cs typeface="Arial"/>
              </a:rPr>
              <a:t>ste</a:t>
            </a:r>
            <a:r>
              <a:rPr lang="de-DE" spc="-5" dirty="0">
                <a:latin typeface="Arial"/>
                <a:cs typeface="Arial"/>
              </a:rPr>
              <a:t> </a:t>
            </a:r>
            <a:r>
              <a:rPr lang="de-DE" dirty="0">
                <a:latin typeface="Arial"/>
                <a:cs typeface="Arial"/>
              </a:rPr>
              <a:t>A</a:t>
            </a:r>
            <a:r>
              <a:rPr lang="de-DE" spc="-10" dirty="0">
                <a:latin typeface="Arial"/>
                <a:cs typeface="Arial"/>
              </a:rPr>
              <a:t>u</a:t>
            </a:r>
            <a:r>
              <a:rPr lang="de-DE" dirty="0">
                <a:latin typeface="Arial"/>
                <a:cs typeface="Arial"/>
              </a:rPr>
              <a:t>f</a:t>
            </a:r>
            <a:r>
              <a:rPr lang="de-DE" spc="-10" dirty="0">
                <a:latin typeface="Arial"/>
                <a:cs typeface="Arial"/>
              </a:rPr>
              <a:t>g</a:t>
            </a:r>
            <a:r>
              <a:rPr lang="de-DE" spc="5" dirty="0">
                <a:latin typeface="Arial"/>
                <a:cs typeface="Arial"/>
              </a:rPr>
              <a:t>a</a:t>
            </a:r>
            <a:r>
              <a:rPr lang="de-DE" spc="-10" dirty="0">
                <a:latin typeface="Arial"/>
                <a:cs typeface="Arial"/>
              </a:rPr>
              <a:t>b</a:t>
            </a:r>
            <a:r>
              <a:rPr lang="de-DE" spc="5" dirty="0">
                <a:latin typeface="Arial"/>
                <a:cs typeface="Arial"/>
              </a:rPr>
              <a:t>e</a:t>
            </a:r>
            <a:r>
              <a:rPr lang="de-DE" dirty="0">
                <a:latin typeface="Arial"/>
                <a:cs typeface="Arial"/>
              </a:rPr>
              <a:t>n</a:t>
            </a:r>
            <a:r>
              <a:rPr lang="de-DE" spc="-5" dirty="0">
                <a:latin typeface="Arial"/>
                <a:cs typeface="Arial"/>
              </a:rPr>
              <a:t> </a:t>
            </a:r>
            <a:r>
              <a:rPr lang="de-DE" dirty="0">
                <a:latin typeface="Arial"/>
                <a:cs typeface="Arial"/>
              </a:rPr>
              <a:t>f</a:t>
            </a:r>
            <a:r>
              <a:rPr lang="de-DE" spc="-10" dirty="0">
                <a:latin typeface="Arial"/>
                <a:cs typeface="Arial"/>
              </a:rPr>
              <a:t>ü</a:t>
            </a:r>
            <a:r>
              <a:rPr lang="de-DE" dirty="0">
                <a:latin typeface="Arial"/>
                <a:cs typeface="Arial"/>
              </a:rPr>
              <a:t>r </a:t>
            </a:r>
            <a:r>
              <a:rPr lang="de-DE" spc="-10" dirty="0">
                <a:latin typeface="Arial"/>
                <a:cs typeface="Arial"/>
              </a:rPr>
              <a:t>kommende</a:t>
            </a:r>
            <a:r>
              <a:rPr lang="de-DE" spc="-5" dirty="0">
                <a:latin typeface="Arial"/>
                <a:cs typeface="Arial"/>
              </a:rPr>
              <a:t> </a:t>
            </a:r>
            <a:r>
              <a:rPr lang="de-DE" dirty="0">
                <a:latin typeface="Arial"/>
                <a:cs typeface="Arial"/>
              </a:rPr>
              <a:t>It</a:t>
            </a:r>
            <a:r>
              <a:rPr lang="de-DE" spc="-10" dirty="0">
                <a:latin typeface="Arial"/>
                <a:cs typeface="Arial"/>
              </a:rPr>
              <a:t>e</a:t>
            </a:r>
            <a:r>
              <a:rPr lang="de-DE" spc="10" dirty="0">
                <a:latin typeface="Arial"/>
                <a:cs typeface="Arial"/>
              </a:rPr>
              <a:t>r</a:t>
            </a:r>
            <a:r>
              <a:rPr lang="de-DE" spc="-10" dirty="0">
                <a:latin typeface="Arial"/>
                <a:cs typeface="Arial"/>
              </a:rPr>
              <a:t>a</a:t>
            </a:r>
            <a:r>
              <a:rPr lang="de-DE" dirty="0">
                <a:latin typeface="Arial"/>
                <a:cs typeface="Arial"/>
              </a:rPr>
              <a:t>t</a:t>
            </a:r>
            <a:r>
              <a:rPr lang="de-DE" spc="-5" dirty="0">
                <a:latin typeface="Arial"/>
                <a:cs typeface="Arial"/>
              </a:rPr>
              <a:t>i</a:t>
            </a:r>
            <a:r>
              <a:rPr lang="de-DE" spc="-10" dirty="0">
                <a:latin typeface="Arial"/>
                <a:cs typeface="Arial"/>
              </a:rPr>
              <a:t>o</a:t>
            </a:r>
            <a:r>
              <a:rPr lang="de-DE" dirty="0">
                <a:latin typeface="Arial"/>
                <a:cs typeface="Arial"/>
              </a:rPr>
              <a:t>n</a:t>
            </a:r>
            <a:r>
              <a:rPr lang="de-DE" spc="-5" dirty="0">
                <a:latin typeface="Arial"/>
                <a:cs typeface="Arial"/>
              </a:rPr>
              <a:t> </a:t>
            </a:r>
            <a:r>
              <a:rPr lang="de-DE" dirty="0">
                <a:latin typeface="Arial"/>
                <a:cs typeface="Arial"/>
              </a:rPr>
              <a:t>(</a:t>
            </a:r>
            <a:r>
              <a:rPr lang="de-DE" spc="5" dirty="0">
                <a:latin typeface="Arial"/>
                <a:cs typeface="Arial"/>
              </a:rPr>
              <a:t>=S</a:t>
            </a:r>
            <a:r>
              <a:rPr lang="de-DE" spc="-10" dirty="0">
                <a:latin typeface="Arial"/>
                <a:cs typeface="Arial"/>
              </a:rPr>
              <a:t>p</a:t>
            </a:r>
            <a:r>
              <a:rPr lang="de-DE" dirty="0">
                <a:latin typeface="Arial"/>
                <a:cs typeface="Arial"/>
              </a:rPr>
              <a:t>r</a:t>
            </a:r>
            <a:r>
              <a:rPr lang="de-DE" spc="-5" dirty="0">
                <a:latin typeface="Arial"/>
                <a:cs typeface="Arial"/>
              </a:rPr>
              <a:t>i</a:t>
            </a:r>
            <a:r>
              <a:rPr lang="de-DE" spc="-10" dirty="0">
                <a:latin typeface="Arial"/>
                <a:cs typeface="Arial"/>
              </a:rPr>
              <a:t>n</a:t>
            </a:r>
            <a:r>
              <a:rPr lang="de-DE" dirty="0">
                <a:latin typeface="Arial"/>
                <a:cs typeface="Arial"/>
              </a:rPr>
              <a:t>t, 30 Tage) </a:t>
            </a:r>
            <a:r>
              <a:rPr lang="de-DE" spc="-10" dirty="0">
                <a:latin typeface="Arial"/>
                <a:cs typeface="Arial"/>
              </a:rPr>
              <a:t>aus</a:t>
            </a:r>
            <a:endParaRPr lang="de-DE" dirty="0">
              <a:latin typeface="Arial"/>
              <a:cs typeface="Arial"/>
            </a:endParaRPr>
          </a:p>
          <a:p>
            <a:pPr marL="241300" indent="-228600">
              <a:lnSpc>
                <a:spcPts val="1964"/>
              </a:lnSpc>
              <a:buFont typeface="Times New Roman"/>
              <a:buChar char="•"/>
              <a:tabLst>
                <a:tab pos="241300" algn="l"/>
              </a:tabLst>
            </a:pPr>
            <a:r>
              <a:rPr lang="de-DE" spc="-5" dirty="0">
                <a:latin typeface="Arial"/>
                <a:cs typeface="Arial"/>
              </a:rPr>
              <a:t>N</a:t>
            </a:r>
            <a:r>
              <a:rPr lang="de-DE" spc="-10" dirty="0">
                <a:latin typeface="Arial"/>
                <a:cs typeface="Arial"/>
              </a:rPr>
              <a:t>a</a:t>
            </a:r>
            <a:r>
              <a:rPr lang="de-DE" dirty="0">
                <a:latin typeface="Arial"/>
                <a:cs typeface="Arial"/>
              </a:rPr>
              <a:t>ch</a:t>
            </a:r>
            <a:r>
              <a:rPr lang="de-DE" spc="-5" dirty="0">
                <a:latin typeface="Arial"/>
                <a:cs typeface="Arial"/>
              </a:rPr>
              <a:t> </a:t>
            </a:r>
            <a:r>
              <a:rPr lang="de-DE" spc="5" dirty="0">
                <a:latin typeface="Arial"/>
                <a:cs typeface="Arial"/>
              </a:rPr>
              <a:t>j</a:t>
            </a:r>
            <a:r>
              <a:rPr lang="de-DE" spc="-10" dirty="0">
                <a:latin typeface="Arial"/>
                <a:cs typeface="Arial"/>
              </a:rPr>
              <a:t>ede</a:t>
            </a:r>
            <a:r>
              <a:rPr lang="de-DE" dirty="0">
                <a:latin typeface="Arial"/>
                <a:cs typeface="Arial"/>
              </a:rPr>
              <a:t>m </a:t>
            </a:r>
            <a:r>
              <a:rPr lang="de-DE" spc="10" dirty="0">
                <a:latin typeface="Arial"/>
                <a:cs typeface="Arial"/>
              </a:rPr>
              <a:t>S</a:t>
            </a:r>
            <a:r>
              <a:rPr lang="de-DE" spc="5" dirty="0">
                <a:latin typeface="Arial"/>
                <a:cs typeface="Arial"/>
              </a:rPr>
              <a:t>p</a:t>
            </a:r>
            <a:r>
              <a:rPr lang="de-DE" dirty="0">
                <a:latin typeface="Arial"/>
                <a:cs typeface="Arial"/>
              </a:rPr>
              <a:t>r</a:t>
            </a:r>
            <a:r>
              <a:rPr lang="de-DE" spc="-5" dirty="0">
                <a:latin typeface="Arial"/>
                <a:cs typeface="Arial"/>
              </a:rPr>
              <a:t>i</a:t>
            </a:r>
            <a:r>
              <a:rPr lang="de-DE" spc="-10" dirty="0">
                <a:latin typeface="Arial"/>
                <a:cs typeface="Arial"/>
              </a:rPr>
              <a:t>n</a:t>
            </a:r>
            <a:r>
              <a:rPr lang="de-DE" dirty="0">
                <a:latin typeface="Arial"/>
                <a:cs typeface="Arial"/>
              </a:rPr>
              <a:t>t </a:t>
            </a:r>
            <a:r>
              <a:rPr lang="de-DE" dirty="0" smtClean="0">
                <a:latin typeface="Arial"/>
                <a:cs typeface="Arial"/>
              </a:rPr>
              <a:t>wird mit </a:t>
            </a:r>
            <a:r>
              <a:rPr lang="de-DE" spc="-10" dirty="0" smtClean="0">
                <a:latin typeface="Arial"/>
                <a:cs typeface="Arial"/>
              </a:rPr>
              <a:t>de</a:t>
            </a:r>
            <a:r>
              <a:rPr lang="de-DE" dirty="0" smtClean="0">
                <a:latin typeface="Arial"/>
                <a:cs typeface="Arial"/>
              </a:rPr>
              <a:t>m K</a:t>
            </a:r>
            <a:r>
              <a:rPr lang="de-DE" spc="-10" dirty="0" smtClean="0">
                <a:latin typeface="Arial"/>
                <a:cs typeface="Arial"/>
              </a:rPr>
              <a:t>un</a:t>
            </a:r>
            <a:r>
              <a:rPr lang="de-DE" spc="5" dirty="0" smtClean="0">
                <a:latin typeface="Arial"/>
                <a:cs typeface="Arial"/>
              </a:rPr>
              <a:t>d</a:t>
            </a:r>
            <a:r>
              <a:rPr lang="de-DE" spc="-10" dirty="0" smtClean="0">
                <a:latin typeface="Arial"/>
                <a:cs typeface="Arial"/>
              </a:rPr>
              <a:t>en analysiert</a:t>
            </a:r>
            <a:r>
              <a:rPr lang="de-DE" dirty="0" smtClean="0">
                <a:latin typeface="Arial"/>
                <a:cs typeface="Arial"/>
              </a:rPr>
              <a:t>,</a:t>
            </a:r>
            <a:r>
              <a:rPr lang="de-DE" spc="5" dirty="0" smtClean="0">
                <a:latin typeface="Arial"/>
                <a:cs typeface="Arial"/>
              </a:rPr>
              <a:t> </a:t>
            </a:r>
            <a:r>
              <a:rPr lang="de-DE" spc="-20" dirty="0">
                <a:latin typeface="Arial"/>
                <a:cs typeface="Arial"/>
              </a:rPr>
              <a:t>w</a:t>
            </a:r>
            <a:r>
              <a:rPr lang="de-DE" spc="5" dirty="0">
                <a:latin typeface="Arial"/>
                <a:cs typeface="Arial"/>
              </a:rPr>
              <a:t>a</a:t>
            </a:r>
            <a:r>
              <a:rPr lang="de-DE" dirty="0">
                <a:latin typeface="Arial"/>
                <a:cs typeface="Arial"/>
              </a:rPr>
              <a:t>s</a:t>
            </a:r>
            <a:r>
              <a:rPr lang="de-DE" spc="25" dirty="0">
                <a:latin typeface="Arial"/>
                <a:cs typeface="Arial"/>
              </a:rPr>
              <a:t> </a:t>
            </a:r>
            <a:r>
              <a:rPr lang="de-DE" spc="-10" dirty="0">
                <a:latin typeface="Arial"/>
                <a:cs typeface="Arial"/>
              </a:rPr>
              <a:t>e</a:t>
            </a:r>
            <a:r>
              <a:rPr lang="de-DE" dirty="0">
                <a:latin typeface="Arial"/>
                <a:cs typeface="Arial"/>
              </a:rPr>
              <a:t>r</a:t>
            </a:r>
            <a:r>
              <a:rPr lang="de-DE" spc="10" dirty="0">
                <a:latin typeface="Arial"/>
                <a:cs typeface="Arial"/>
              </a:rPr>
              <a:t>r</a:t>
            </a:r>
            <a:r>
              <a:rPr lang="de-DE" spc="-10" dirty="0">
                <a:latin typeface="Arial"/>
                <a:cs typeface="Arial"/>
              </a:rPr>
              <a:t>e</a:t>
            </a:r>
            <a:r>
              <a:rPr lang="de-DE" spc="-5" dirty="0">
                <a:latin typeface="Arial"/>
                <a:cs typeface="Arial"/>
              </a:rPr>
              <a:t>i</a:t>
            </a:r>
            <a:r>
              <a:rPr lang="de-DE" dirty="0">
                <a:latin typeface="Arial"/>
                <a:cs typeface="Arial"/>
              </a:rPr>
              <a:t>c</a:t>
            </a:r>
            <a:r>
              <a:rPr lang="de-DE" spc="-10" dirty="0">
                <a:latin typeface="Arial"/>
                <a:cs typeface="Arial"/>
              </a:rPr>
              <a:t>h</a:t>
            </a:r>
            <a:r>
              <a:rPr lang="de-DE" dirty="0">
                <a:latin typeface="Arial"/>
                <a:cs typeface="Arial"/>
              </a:rPr>
              <a:t>t wurde und</a:t>
            </a:r>
            <a:r>
              <a:rPr lang="de-DE" spc="30" dirty="0">
                <a:latin typeface="Arial"/>
                <a:cs typeface="Arial"/>
              </a:rPr>
              <a:t> </a:t>
            </a:r>
            <a:r>
              <a:rPr lang="de-DE" spc="-30" dirty="0">
                <a:latin typeface="Arial"/>
                <a:cs typeface="Arial"/>
              </a:rPr>
              <a:t>w</a:t>
            </a:r>
            <a:r>
              <a:rPr lang="de-DE" spc="-5" dirty="0">
                <a:latin typeface="Arial"/>
                <a:cs typeface="Arial"/>
              </a:rPr>
              <a:t>i</a:t>
            </a:r>
            <a:r>
              <a:rPr lang="de-DE" dirty="0">
                <a:latin typeface="Arial"/>
                <a:cs typeface="Arial"/>
              </a:rPr>
              <a:t>e</a:t>
            </a:r>
            <a:r>
              <a:rPr lang="de-DE" spc="-5" dirty="0">
                <a:latin typeface="Arial"/>
                <a:cs typeface="Arial"/>
              </a:rPr>
              <a:t> das </a:t>
            </a:r>
            <a:r>
              <a:rPr lang="de-DE" dirty="0">
                <a:latin typeface="Arial"/>
                <a:cs typeface="Arial"/>
              </a:rPr>
              <a:t>Pr</a:t>
            </a:r>
            <a:r>
              <a:rPr lang="de-DE" spc="-10" dirty="0">
                <a:latin typeface="Arial"/>
                <a:cs typeface="Arial"/>
              </a:rPr>
              <a:t>o</a:t>
            </a:r>
            <a:r>
              <a:rPr lang="de-DE" spc="-5" dirty="0">
                <a:latin typeface="Arial"/>
                <a:cs typeface="Arial"/>
              </a:rPr>
              <a:t>j</a:t>
            </a:r>
            <a:r>
              <a:rPr lang="de-DE" spc="-10" dirty="0">
                <a:latin typeface="Arial"/>
                <a:cs typeface="Arial"/>
              </a:rPr>
              <a:t>e</a:t>
            </a:r>
            <a:r>
              <a:rPr lang="de-DE" dirty="0">
                <a:latin typeface="Arial"/>
                <a:cs typeface="Arial"/>
              </a:rPr>
              <a:t>kt</a:t>
            </a:r>
            <a:r>
              <a:rPr lang="de-DE" spc="5" dirty="0">
                <a:latin typeface="Arial"/>
                <a:cs typeface="Arial"/>
              </a:rPr>
              <a:t> </a:t>
            </a:r>
            <a:r>
              <a:rPr lang="de-DE" dirty="0">
                <a:latin typeface="Arial"/>
                <a:cs typeface="Arial"/>
              </a:rPr>
              <a:t>v</a:t>
            </a:r>
            <a:r>
              <a:rPr lang="de-DE" spc="-10" dirty="0">
                <a:latin typeface="Arial"/>
                <a:cs typeface="Arial"/>
              </a:rPr>
              <a:t>e</a:t>
            </a:r>
            <a:r>
              <a:rPr lang="de-DE" dirty="0">
                <a:latin typeface="Arial"/>
                <a:cs typeface="Arial"/>
              </a:rPr>
              <a:t>r</a:t>
            </a:r>
            <a:r>
              <a:rPr lang="de-DE" spc="5" dirty="0">
                <a:latin typeface="Arial"/>
                <a:cs typeface="Arial"/>
              </a:rPr>
              <a:t>b</a:t>
            </a:r>
            <a:r>
              <a:rPr lang="de-DE" spc="-10" dirty="0">
                <a:latin typeface="Arial"/>
                <a:cs typeface="Arial"/>
              </a:rPr>
              <a:t>e</a:t>
            </a:r>
            <a:r>
              <a:rPr lang="de-DE" spc="10" dirty="0">
                <a:latin typeface="Arial"/>
                <a:cs typeface="Arial"/>
              </a:rPr>
              <a:t>s</a:t>
            </a:r>
            <a:r>
              <a:rPr lang="de-DE" dirty="0">
                <a:latin typeface="Arial"/>
                <a:cs typeface="Arial"/>
              </a:rPr>
              <a:t>s</a:t>
            </a:r>
            <a:r>
              <a:rPr lang="de-DE" spc="-10" dirty="0">
                <a:latin typeface="Arial"/>
                <a:cs typeface="Arial"/>
              </a:rPr>
              <a:t>e</a:t>
            </a:r>
            <a:r>
              <a:rPr lang="de-DE" dirty="0">
                <a:latin typeface="Arial"/>
                <a:cs typeface="Arial"/>
              </a:rPr>
              <a:t>rt</a:t>
            </a:r>
            <a:r>
              <a:rPr lang="de-DE" spc="15" dirty="0">
                <a:latin typeface="Arial"/>
                <a:cs typeface="Arial"/>
              </a:rPr>
              <a:t> </a:t>
            </a:r>
            <a:r>
              <a:rPr lang="de-DE" spc="-30" dirty="0">
                <a:latin typeface="Arial"/>
                <a:cs typeface="Arial"/>
              </a:rPr>
              <a:t>w</a:t>
            </a:r>
            <a:r>
              <a:rPr lang="de-DE" spc="-10" dirty="0">
                <a:latin typeface="Arial"/>
                <a:cs typeface="Arial"/>
              </a:rPr>
              <a:t>e</a:t>
            </a:r>
            <a:r>
              <a:rPr lang="de-DE" spc="10" dirty="0">
                <a:latin typeface="Arial"/>
                <a:cs typeface="Arial"/>
              </a:rPr>
              <a:t>r</a:t>
            </a:r>
            <a:r>
              <a:rPr lang="de-DE" spc="-10" dirty="0">
                <a:latin typeface="Arial"/>
                <a:cs typeface="Arial"/>
              </a:rPr>
              <a:t>d</a:t>
            </a:r>
            <a:r>
              <a:rPr lang="de-DE" spc="5" dirty="0">
                <a:latin typeface="Arial"/>
                <a:cs typeface="Arial"/>
              </a:rPr>
              <a:t>e</a:t>
            </a:r>
            <a:r>
              <a:rPr lang="de-DE" dirty="0">
                <a:latin typeface="Arial"/>
                <a:cs typeface="Arial"/>
              </a:rPr>
              <a:t>n</a:t>
            </a:r>
            <a:r>
              <a:rPr lang="de-DE" spc="-5" dirty="0">
                <a:latin typeface="Arial"/>
                <a:cs typeface="Arial"/>
              </a:rPr>
              <a:t> </a:t>
            </a:r>
            <a:r>
              <a:rPr lang="de-DE" spc="-5" dirty="0" smtClean="0">
                <a:latin typeface="Arial"/>
                <a:cs typeface="Arial"/>
              </a:rPr>
              <a:t>kann</a:t>
            </a:r>
          </a:p>
          <a:p>
            <a:pPr marL="241300" indent="-228600">
              <a:lnSpc>
                <a:spcPts val="1964"/>
              </a:lnSpc>
              <a:buFont typeface="Times New Roman"/>
              <a:buChar char="•"/>
              <a:tabLst>
                <a:tab pos="241300" algn="l"/>
              </a:tabLst>
            </a:pPr>
            <a:r>
              <a:rPr lang="de-DE" dirty="0" smtClean="0">
                <a:latin typeface="Arial"/>
                <a:cs typeface="Arial"/>
              </a:rPr>
              <a:t>Kanban enthält sechs Kernpraktiken</a:t>
            </a:r>
            <a:endParaRPr lang="de-DE" dirty="0">
              <a:latin typeface="Arial"/>
              <a:cs typeface="Arial"/>
            </a:endParaRPr>
          </a:p>
          <a:p>
            <a:pPr marL="241300" marR="119380" indent="-228600">
              <a:lnSpc>
                <a:spcPts val="2060"/>
              </a:lnSpc>
              <a:spcBef>
                <a:spcPts val="15"/>
              </a:spcBef>
              <a:buFont typeface="Times New Roman"/>
              <a:buChar char="•"/>
              <a:tabLst>
                <a:tab pos="241300" algn="l"/>
              </a:tabLst>
            </a:pPr>
            <a:endParaRPr sz="1800" dirty="0">
              <a:latin typeface="Arial"/>
              <a:cs typeface="Arial"/>
            </a:endParaRPr>
          </a:p>
        </p:txBody>
      </p:sp>
    </p:spTree>
    <p:extLst>
      <p:ext uri="{BB962C8B-B14F-4D97-AF65-F5344CB8AC3E}">
        <p14:creationId xmlns:p14="http://schemas.microsoft.com/office/powerpoint/2010/main" val="580409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250825" y="1073151"/>
            <a:ext cx="418782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defRPr sz="2400">
                <a:solidFill>
                  <a:srgbClr val="C00000"/>
                </a:solidFill>
                <a:latin typeface="Arial" pitchFamily="34" charset="0"/>
                <a:cs typeface="Arial" pitchFamily="34" charset="0"/>
              </a:defRPr>
            </a:lvl1pPr>
            <a:lvl2pPr indent="1588" eaLnBrk="0" hangingPunct="0">
              <a:spcBef>
                <a:spcPct val="20000"/>
              </a:spcBef>
              <a:buClr>
                <a:schemeClr val="tx1"/>
              </a:buClr>
              <a:buFont typeface="Wingdings" pitchFamily="2" charset="2"/>
              <a:buChar char="§"/>
              <a:defRPr sz="2400">
                <a:solidFill>
                  <a:schemeClr val="tx1"/>
                </a:solidFill>
                <a:latin typeface="Arial" pitchFamily="34" charset="0"/>
                <a:cs typeface="Arial" pitchFamily="34" charset="0"/>
              </a:defRPr>
            </a:lvl2pPr>
            <a:lvl3pPr marL="1143000" indent="-228600" eaLnBrk="0" hangingPunct="0">
              <a:spcBef>
                <a:spcPct val="20000"/>
              </a:spcBef>
              <a:buClr>
                <a:schemeClr val="tx1"/>
              </a:buClr>
              <a:buFont typeface="Wingdings" pitchFamily="2" charset="2"/>
              <a:buChar char="§"/>
              <a:defRPr sz="2000">
                <a:solidFill>
                  <a:schemeClr val="tx1"/>
                </a:solidFill>
                <a:latin typeface="Arial" pitchFamily="34" charset="0"/>
                <a:cs typeface="Arial" pitchFamily="34" charset="0"/>
              </a:defRPr>
            </a:lvl3pPr>
            <a:lvl4pPr marL="1600200" indent="-228600" eaLnBrk="0" hangingPunct="0">
              <a:spcBef>
                <a:spcPct val="20000"/>
              </a:spcBef>
              <a:buClr>
                <a:schemeClr val="tx1"/>
              </a:buClr>
              <a:buFont typeface="Wingdings" pitchFamily="2" charset="2"/>
              <a:buChar char="§"/>
              <a:defRPr sz="2000">
                <a:solidFill>
                  <a:schemeClr val="tx1"/>
                </a:solidFill>
                <a:latin typeface="Arial" pitchFamily="34" charset="0"/>
                <a:cs typeface="Arial" pitchFamily="34"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pitchFamily="34" charset="0"/>
                <a:cs typeface="Arial" pitchFamily="34" charset="0"/>
              </a:defRPr>
            </a:lvl9pPr>
          </a:lstStyle>
          <a:p>
            <a:pPr marL="0" lvl="1" algn="ctr" eaLnBrk="1" hangingPunct="1">
              <a:buFont typeface="Wingdings" pitchFamily="2" charset="2"/>
              <a:buNone/>
            </a:pPr>
            <a:endParaRPr lang="de-DE" altLang="de-DE" dirty="0"/>
          </a:p>
          <a:p>
            <a:pPr marL="0" lvl="1" algn="ctr" eaLnBrk="1" hangingPunct="1">
              <a:buFont typeface="Wingdings" pitchFamily="2" charset="2"/>
              <a:buNone/>
            </a:pPr>
            <a:endParaRPr lang="de-DE" altLang="de-DE" dirty="0"/>
          </a:p>
          <a:p>
            <a:pPr marL="0" lvl="1" algn="ctr" eaLnBrk="1" hangingPunct="1">
              <a:buFont typeface="Wingdings" pitchFamily="2" charset="2"/>
              <a:buNone/>
            </a:pPr>
            <a:r>
              <a:rPr lang="de-DE" altLang="de-DE" dirty="0"/>
              <a:t>Danke für Ihre Aufmerksamkeit.</a:t>
            </a:r>
          </a:p>
          <a:p>
            <a:pPr marL="0" lvl="1" algn="ctr" eaLnBrk="1" hangingPunct="1">
              <a:buFont typeface="Wingdings" pitchFamily="2" charset="2"/>
              <a:buNone/>
            </a:pPr>
            <a:endParaRPr lang="de-DE" altLang="de-DE" dirty="0"/>
          </a:p>
          <a:p>
            <a:pPr marL="0" lvl="1" algn="ctr" eaLnBrk="1" hangingPunct="1">
              <a:buFont typeface="Wingdings" pitchFamily="2" charset="2"/>
              <a:buNone/>
            </a:pPr>
            <a:endParaRPr lang="de-DE" altLang="de-DE" dirty="0"/>
          </a:p>
          <a:p>
            <a:pPr marL="0" lvl="1" algn="ctr" eaLnBrk="1" hangingPunct="1">
              <a:buFontTx/>
              <a:buNone/>
            </a:pPr>
            <a:r>
              <a:rPr lang="de-DE" altLang="de-DE" dirty="0"/>
              <a:t>Fragen, Wünsche, Anregungen?</a:t>
            </a:r>
          </a:p>
          <a:p>
            <a:pPr marL="0" lvl="1" algn="ctr" eaLnBrk="1" hangingPunct="1">
              <a:buFont typeface="Wingdings" pitchFamily="2" charset="2"/>
              <a:buNone/>
            </a:pPr>
            <a:endParaRPr lang="de-DE" altLang="de-DE" dirty="0"/>
          </a:p>
        </p:txBody>
      </p:sp>
      <p:pic>
        <p:nvPicPr>
          <p:cNvPr id="5" name="Grafik 4"/>
          <p:cNvPicPr>
            <a:picLocks noChangeAspect="1"/>
          </p:cNvPicPr>
          <p:nvPr/>
        </p:nvPicPr>
        <p:blipFill>
          <a:blip r:embed="rId2"/>
          <a:stretch>
            <a:fillRect/>
          </a:stretch>
        </p:blipFill>
        <p:spPr>
          <a:xfrm>
            <a:off x="3691452" y="306387"/>
            <a:ext cx="5376348" cy="6557963"/>
          </a:xfrm>
          <a:prstGeom prst="rect">
            <a:avLst/>
          </a:prstGeom>
        </p:spPr>
      </p:pic>
    </p:spTree>
    <p:extLst>
      <p:ext uri="{BB962C8B-B14F-4D97-AF65-F5344CB8AC3E}">
        <p14:creationId xmlns:p14="http://schemas.microsoft.com/office/powerpoint/2010/main" val="232704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8230108" cy="492443"/>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a:p>
            <a:pPr marL="12700">
              <a:lnSpc>
                <a:spcPct val="100000"/>
              </a:lnSpc>
            </a:pPr>
            <a:endParaRPr lang="de-DE" sz="1800" b="1" dirty="0" smtClean="0">
              <a:latin typeface="Arial"/>
              <a:cs typeface="Arial"/>
            </a:endParaRPr>
          </a:p>
        </p:txBody>
      </p:sp>
      <p:sp>
        <p:nvSpPr>
          <p:cNvPr id="4" name="object 4"/>
          <p:cNvSpPr/>
          <p:nvPr/>
        </p:nvSpPr>
        <p:spPr>
          <a:xfrm>
            <a:off x="1118036" y="3279129"/>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1118036" y="3937634"/>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9" name="object 3"/>
          <p:cNvSpPr txBox="1"/>
          <p:nvPr/>
        </p:nvSpPr>
        <p:spPr>
          <a:xfrm>
            <a:off x="152400" y="531659"/>
            <a:ext cx="8839200" cy="2405787"/>
          </a:xfrm>
          <a:prstGeom prst="rect">
            <a:avLst/>
          </a:prstGeom>
        </p:spPr>
        <p:txBody>
          <a:bodyPr vert="horz" wrap="square" lIns="0" tIns="0" rIns="0" bIns="0" rtlCol="0">
            <a:spAutoFit/>
          </a:bodyPr>
          <a:lstStyle/>
          <a:p>
            <a:pPr marL="53340" algn="ctr">
              <a:lnSpc>
                <a:spcPct val="100000"/>
              </a:lnSpc>
            </a:pPr>
            <a:r>
              <a:rPr sz="1800" b="1" dirty="0" smtClean="0">
                <a:latin typeface="Arial"/>
                <a:cs typeface="Arial"/>
              </a:rPr>
              <a:t>X</a:t>
            </a:r>
            <a:r>
              <a:rPr sz="1800" b="1" spc="-325" dirty="0" smtClean="0">
                <a:latin typeface="Arial"/>
                <a:cs typeface="Arial"/>
              </a:rPr>
              <a:t> </a:t>
            </a:r>
            <a:r>
              <a:rPr sz="1800" b="1" dirty="0">
                <a:latin typeface="Arial"/>
                <a:cs typeface="Arial"/>
              </a:rPr>
              <a:t>P</a:t>
            </a:r>
            <a:r>
              <a:rPr sz="1800" b="1" spc="229" dirty="0">
                <a:latin typeface="Arial"/>
                <a:cs typeface="Arial"/>
              </a:rPr>
              <a:t> </a:t>
            </a:r>
            <a:r>
              <a:rPr sz="1800" b="1" spc="114" dirty="0">
                <a:latin typeface="Arial"/>
                <a:cs typeface="Arial"/>
              </a:rPr>
              <a:t>P</a:t>
            </a:r>
            <a:r>
              <a:rPr sz="1800" b="1" dirty="0">
                <a:latin typeface="Arial"/>
                <a:cs typeface="Arial"/>
              </a:rPr>
              <a:t>a</a:t>
            </a:r>
            <a:r>
              <a:rPr sz="1800" b="1" spc="-305" dirty="0">
                <a:latin typeface="Arial"/>
                <a:cs typeface="Arial"/>
              </a:rPr>
              <a:t> </a:t>
            </a:r>
            <a:r>
              <a:rPr sz="1800" b="1" dirty="0">
                <a:latin typeface="Arial"/>
                <a:cs typeface="Arial"/>
              </a:rPr>
              <a:t>a</a:t>
            </a:r>
            <a:r>
              <a:rPr sz="1800" b="1" spc="-305" dirty="0">
                <a:latin typeface="Arial"/>
                <a:cs typeface="Arial"/>
              </a:rPr>
              <a:t> </a:t>
            </a:r>
            <a:r>
              <a:rPr sz="1800" b="1" dirty="0">
                <a:latin typeface="Arial"/>
                <a:cs typeface="Arial"/>
              </a:rPr>
              <a:t>r</a:t>
            </a:r>
            <a:r>
              <a:rPr sz="1800" b="1" spc="-305" dirty="0">
                <a:latin typeface="Arial"/>
                <a:cs typeface="Arial"/>
              </a:rPr>
              <a:t> </a:t>
            </a:r>
            <a:r>
              <a:rPr sz="1800" b="1" dirty="0">
                <a:latin typeface="Arial"/>
                <a:cs typeface="Arial"/>
              </a:rPr>
              <a:t>p</a:t>
            </a:r>
            <a:r>
              <a:rPr sz="1800" b="1" spc="-345" dirty="0">
                <a:latin typeface="Arial"/>
                <a:cs typeface="Arial"/>
              </a:rPr>
              <a:t> </a:t>
            </a:r>
            <a:r>
              <a:rPr sz="1800" b="1" dirty="0">
                <a:latin typeface="Arial"/>
                <a:cs typeface="Arial"/>
              </a:rPr>
              <a:t>r</a:t>
            </a:r>
            <a:r>
              <a:rPr sz="1800" b="1" spc="-305" dirty="0">
                <a:latin typeface="Arial"/>
                <a:cs typeface="Arial"/>
              </a:rPr>
              <a:t> </a:t>
            </a:r>
            <a:r>
              <a:rPr sz="1800" b="1" spc="120" dirty="0">
                <a:latin typeface="Arial"/>
                <a:cs typeface="Arial"/>
              </a:rPr>
              <a:t>o</a:t>
            </a:r>
            <a:r>
              <a:rPr sz="1800" b="1" dirty="0">
                <a:latin typeface="Arial"/>
                <a:cs typeface="Arial"/>
              </a:rPr>
              <a:t>g</a:t>
            </a:r>
            <a:r>
              <a:rPr sz="1800" b="1" spc="-345" dirty="0">
                <a:latin typeface="Arial"/>
                <a:cs typeface="Arial"/>
              </a:rPr>
              <a:t> </a:t>
            </a:r>
            <a:r>
              <a:rPr sz="1800" b="1" dirty="0">
                <a:latin typeface="Arial"/>
                <a:cs typeface="Arial"/>
              </a:rPr>
              <a:t>r</a:t>
            </a:r>
            <a:r>
              <a:rPr sz="1800" b="1" spc="-305" dirty="0">
                <a:latin typeface="Arial"/>
                <a:cs typeface="Arial"/>
              </a:rPr>
              <a:t> </a:t>
            </a:r>
            <a:r>
              <a:rPr sz="1800" b="1" dirty="0">
                <a:latin typeface="Arial"/>
                <a:cs typeface="Arial"/>
              </a:rPr>
              <a:t>a</a:t>
            </a:r>
            <a:r>
              <a:rPr sz="1800" b="1" spc="-305" dirty="0">
                <a:latin typeface="Arial"/>
                <a:cs typeface="Arial"/>
              </a:rPr>
              <a:t> </a:t>
            </a:r>
            <a:r>
              <a:rPr sz="1800" b="1" dirty="0">
                <a:latin typeface="Arial"/>
                <a:cs typeface="Arial"/>
              </a:rPr>
              <a:t>m</a:t>
            </a:r>
            <a:r>
              <a:rPr sz="1800" b="1" spc="-195" dirty="0">
                <a:latin typeface="Arial"/>
                <a:cs typeface="Arial"/>
              </a:rPr>
              <a:t> </a:t>
            </a:r>
            <a:r>
              <a:rPr sz="1800" b="1" dirty="0">
                <a:latin typeface="Arial"/>
                <a:cs typeface="Arial"/>
              </a:rPr>
              <a:t>m</a:t>
            </a:r>
            <a:r>
              <a:rPr sz="1800" b="1" spc="-195" dirty="0">
                <a:latin typeface="Arial"/>
                <a:cs typeface="Arial"/>
              </a:rPr>
              <a:t> </a:t>
            </a:r>
            <a:r>
              <a:rPr sz="1800" b="1" spc="110" dirty="0">
                <a:latin typeface="Arial"/>
                <a:cs typeface="Arial"/>
              </a:rPr>
              <a:t>i</a:t>
            </a:r>
            <a:r>
              <a:rPr sz="1800" b="1" dirty="0">
                <a:latin typeface="Arial"/>
                <a:cs typeface="Arial"/>
              </a:rPr>
              <a:t>e</a:t>
            </a:r>
            <a:r>
              <a:rPr sz="1800" b="1" spc="-305" dirty="0">
                <a:latin typeface="Arial"/>
                <a:cs typeface="Arial"/>
              </a:rPr>
              <a:t> </a:t>
            </a:r>
            <a:r>
              <a:rPr sz="1800" b="1" dirty="0">
                <a:latin typeface="Arial"/>
                <a:cs typeface="Arial"/>
              </a:rPr>
              <a:t>r</a:t>
            </a:r>
            <a:r>
              <a:rPr sz="1800" b="1" spc="-315" dirty="0">
                <a:latin typeface="Arial"/>
                <a:cs typeface="Arial"/>
              </a:rPr>
              <a:t> </a:t>
            </a:r>
            <a:r>
              <a:rPr sz="1800" b="1" dirty="0">
                <a:latin typeface="Arial"/>
                <a:cs typeface="Arial"/>
              </a:rPr>
              <a:t>u</a:t>
            </a:r>
            <a:r>
              <a:rPr sz="1800" b="1" spc="-330" dirty="0">
                <a:latin typeface="Arial"/>
                <a:cs typeface="Arial"/>
              </a:rPr>
              <a:t> </a:t>
            </a:r>
            <a:r>
              <a:rPr sz="1800" b="1" dirty="0">
                <a:latin typeface="Arial"/>
                <a:cs typeface="Arial"/>
              </a:rPr>
              <a:t>n</a:t>
            </a:r>
            <a:r>
              <a:rPr sz="1800" b="1" spc="-320" dirty="0">
                <a:latin typeface="Arial"/>
                <a:cs typeface="Arial"/>
              </a:rPr>
              <a:t> </a:t>
            </a:r>
            <a:r>
              <a:rPr sz="1800" b="1" dirty="0">
                <a:latin typeface="Arial"/>
                <a:cs typeface="Arial"/>
              </a:rPr>
              <a:t>g</a:t>
            </a:r>
            <a:endParaRPr sz="1800" dirty="0">
              <a:latin typeface="Arial"/>
              <a:cs typeface="Arial"/>
            </a:endParaRPr>
          </a:p>
          <a:p>
            <a:pPr>
              <a:lnSpc>
                <a:spcPts val="1800"/>
              </a:lnSpc>
              <a:spcBef>
                <a:spcPts val="96"/>
              </a:spcBef>
            </a:pPr>
            <a:endParaRPr sz="1800" dirty="0"/>
          </a:p>
          <a:p>
            <a:pPr marL="241300" indent="-228600">
              <a:lnSpc>
                <a:spcPts val="2110"/>
              </a:lnSpc>
              <a:buFont typeface="Times New Roman"/>
              <a:buChar char="•"/>
              <a:tabLst>
                <a:tab pos="241300" algn="l"/>
              </a:tabLst>
            </a:pPr>
            <a:r>
              <a:rPr sz="1800" dirty="0">
                <a:latin typeface="Arial"/>
                <a:cs typeface="Arial"/>
              </a:rPr>
              <a:t>J</a:t>
            </a:r>
            <a:r>
              <a:rPr sz="1800" spc="-10" dirty="0">
                <a:latin typeface="Arial"/>
                <a:cs typeface="Arial"/>
              </a:rPr>
              <a:t>ed</a:t>
            </a:r>
            <a:r>
              <a:rPr sz="1800" dirty="0">
                <a:latin typeface="Arial"/>
                <a:cs typeface="Arial"/>
              </a:rPr>
              <a:t>e</a:t>
            </a:r>
            <a:r>
              <a:rPr sz="1800" spc="-5" dirty="0">
                <a:latin typeface="Arial"/>
                <a:cs typeface="Arial"/>
              </a:rPr>
              <a:t> </a:t>
            </a:r>
            <a:r>
              <a:rPr sz="1800" dirty="0">
                <a:latin typeface="Arial"/>
                <a:cs typeface="Arial"/>
              </a:rPr>
              <a:t>Pr</a:t>
            </a:r>
            <a:r>
              <a:rPr sz="1800" spc="5" dirty="0">
                <a:latin typeface="Arial"/>
                <a:cs typeface="Arial"/>
              </a:rPr>
              <a:t>o</a:t>
            </a:r>
            <a:r>
              <a:rPr sz="1800" spc="-10" dirty="0">
                <a:latin typeface="Arial"/>
                <a:cs typeface="Arial"/>
              </a:rPr>
              <a:t>g</a:t>
            </a:r>
            <a:r>
              <a:rPr sz="1800" dirty="0">
                <a:latin typeface="Arial"/>
                <a:cs typeface="Arial"/>
              </a:rPr>
              <a:t>r</a:t>
            </a:r>
            <a:r>
              <a:rPr sz="1800" spc="-10" dirty="0">
                <a:latin typeface="Arial"/>
                <a:cs typeface="Arial"/>
              </a:rPr>
              <a:t>a</a:t>
            </a:r>
            <a:r>
              <a:rPr sz="1800" spc="10" dirty="0">
                <a:latin typeface="Arial"/>
                <a:cs typeface="Arial"/>
              </a:rPr>
              <a:t>m</a:t>
            </a:r>
            <a:r>
              <a:rPr sz="1800" dirty="0">
                <a:latin typeface="Arial"/>
                <a:cs typeface="Arial"/>
              </a:rPr>
              <a:t>m</a:t>
            </a:r>
            <a:r>
              <a:rPr sz="1800" spc="-5" dirty="0">
                <a:latin typeface="Arial"/>
                <a:cs typeface="Arial"/>
              </a:rPr>
              <a:t>i</a:t>
            </a:r>
            <a:r>
              <a:rPr sz="1800" spc="-10" dirty="0">
                <a:latin typeface="Arial"/>
                <a:cs typeface="Arial"/>
              </a:rPr>
              <a:t>e</a:t>
            </a:r>
            <a:r>
              <a:rPr sz="1800" dirty="0">
                <a:latin typeface="Arial"/>
                <a:cs typeface="Arial"/>
              </a:rPr>
              <a:t>rt</a:t>
            </a:r>
            <a:r>
              <a:rPr sz="1800" spc="-10" dirty="0">
                <a:latin typeface="Arial"/>
                <a:cs typeface="Arial"/>
              </a:rPr>
              <a:t>ä</a:t>
            </a:r>
            <a:r>
              <a:rPr sz="1800" dirty="0">
                <a:latin typeface="Arial"/>
                <a:cs typeface="Arial"/>
              </a:rPr>
              <a:t>t</a:t>
            </a:r>
            <a:r>
              <a:rPr sz="1800" spc="-5" dirty="0">
                <a:latin typeface="Arial"/>
                <a:cs typeface="Arial"/>
              </a:rPr>
              <a:t>i</a:t>
            </a:r>
            <a:r>
              <a:rPr sz="1800" spc="-10" dirty="0">
                <a:latin typeface="Arial"/>
                <a:cs typeface="Arial"/>
              </a:rPr>
              <a:t>g</a:t>
            </a:r>
            <a:r>
              <a:rPr sz="1800" spc="10" dirty="0">
                <a:latin typeface="Arial"/>
                <a:cs typeface="Arial"/>
              </a:rPr>
              <a:t>k</a:t>
            </a:r>
            <a:r>
              <a:rPr sz="1800" spc="-10" dirty="0">
                <a:latin typeface="Arial"/>
                <a:cs typeface="Arial"/>
              </a:rPr>
              <a:t>e</a:t>
            </a:r>
            <a:r>
              <a:rPr sz="1800" spc="-5" dirty="0">
                <a:latin typeface="Arial"/>
                <a:cs typeface="Arial"/>
              </a:rPr>
              <a:t>i</a:t>
            </a:r>
            <a:r>
              <a:rPr sz="1800" dirty="0">
                <a:latin typeface="Arial"/>
                <a:cs typeface="Arial"/>
              </a:rPr>
              <a:t>t</a:t>
            </a:r>
            <a:r>
              <a:rPr sz="1800" spc="30" dirty="0">
                <a:latin typeface="Arial"/>
                <a:cs typeface="Arial"/>
              </a:rPr>
              <a:t> </a:t>
            </a:r>
            <a:r>
              <a:rPr sz="1800" spc="-30" dirty="0">
                <a:latin typeface="Arial"/>
                <a:cs typeface="Arial"/>
              </a:rPr>
              <a:t>w</a:t>
            </a:r>
            <a:r>
              <a:rPr sz="1800" spc="5" dirty="0">
                <a:latin typeface="Arial"/>
                <a:cs typeface="Arial"/>
              </a:rPr>
              <a:t>i</a:t>
            </a:r>
            <a:r>
              <a:rPr sz="1800" dirty="0">
                <a:latin typeface="Arial"/>
                <a:cs typeface="Arial"/>
              </a:rPr>
              <a:t>rd</a:t>
            </a:r>
            <a:r>
              <a:rPr sz="1800" spc="-5" dirty="0">
                <a:latin typeface="Arial"/>
                <a:cs typeface="Arial"/>
              </a:rPr>
              <a:t> i</a:t>
            </a:r>
            <a:r>
              <a:rPr sz="1800" dirty="0">
                <a:latin typeface="Arial"/>
                <a:cs typeface="Arial"/>
              </a:rPr>
              <a:t>m P</a:t>
            </a:r>
            <a:r>
              <a:rPr sz="1800" spc="-10" dirty="0">
                <a:latin typeface="Arial"/>
                <a:cs typeface="Arial"/>
              </a:rPr>
              <a:t>aa</a:t>
            </a:r>
            <a:r>
              <a:rPr sz="1800" dirty="0">
                <a:latin typeface="Arial"/>
                <a:cs typeface="Arial"/>
              </a:rPr>
              <a:t>r </a:t>
            </a:r>
            <a:r>
              <a:rPr sz="1800" spc="-10" dirty="0">
                <a:latin typeface="Arial"/>
                <a:cs typeface="Arial"/>
              </a:rPr>
              <a:t>au</a:t>
            </a:r>
            <a:r>
              <a:rPr sz="1800" spc="10" dirty="0">
                <a:latin typeface="Arial"/>
                <a:cs typeface="Arial"/>
              </a:rPr>
              <a:t>s</a:t>
            </a:r>
            <a:r>
              <a:rPr sz="1800" spc="-10" dirty="0">
                <a:latin typeface="Arial"/>
                <a:cs typeface="Arial"/>
              </a:rPr>
              <a:t>ge</a:t>
            </a:r>
            <a:r>
              <a:rPr sz="1800" dirty="0">
                <a:latin typeface="Arial"/>
                <a:cs typeface="Arial"/>
              </a:rPr>
              <a:t>f</a:t>
            </a:r>
            <a:r>
              <a:rPr sz="1800" spc="-10" dirty="0">
                <a:latin typeface="Arial"/>
                <a:cs typeface="Arial"/>
              </a:rPr>
              <a:t>üh</a:t>
            </a:r>
            <a:r>
              <a:rPr sz="1800" dirty="0">
                <a:latin typeface="Arial"/>
                <a:cs typeface="Arial"/>
              </a:rPr>
              <a:t>rt</a:t>
            </a:r>
          </a:p>
          <a:p>
            <a:pPr marL="241300" indent="-228600">
              <a:lnSpc>
                <a:spcPts val="2070"/>
              </a:lnSpc>
              <a:buFont typeface="Times New Roman"/>
              <a:buChar char="•"/>
              <a:tabLst>
                <a:tab pos="241300" algn="l"/>
              </a:tabLst>
            </a:pPr>
            <a:r>
              <a:rPr sz="1800" dirty="0">
                <a:latin typeface="Arial"/>
                <a:cs typeface="Arial"/>
              </a:rPr>
              <a:t>Ar</a:t>
            </a:r>
            <a:r>
              <a:rPr sz="1800" spc="-10" dirty="0">
                <a:latin typeface="Arial"/>
                <a:cs typeface="Arial"/>
              </a:rPr>
              <a:t>be</a:t>
            </a:r>
            <a:r>
              <a:rPr sz="1800" spc="-5" dirty="0">
                <a:latin typeface="Arial"/>
                <a:cs typeface="Arial"/>
              </a:rPr>
              <a:t>i</a:t>
            </a:r>
            <a:r>
              <a:rPr sz="1800" dirty="0">
                <a:latin typeface="Arial"/>
                <a:cs typeface="Arial"/>
              </a:rPr>
              <a:t>t</a:t>
            </a:r>
            <a:r>
              <a:rPr sz="1800" spc="5" dirty="0">
                <a:latin typeface="Arial"/>
                <a:cs typeface="Arial"/>
              </a:rPr>
              <a:t> </a:t>
            </a:r>
            <a:r>
              <a:rPr sz="1800" spc="-10" dirty="0">
                <a:latin typeface="Arial"/>
                <a:cs typeface="Arial"/>
              </a:rPr>
              <a:t>a</a:t>
            </a:r>
            <a:r>
              <a:rPr sz="1800" dirty="0">
                <a:latin typeface="Arial"/>
                <a:cs typeface="Arial"/>
              </a:rPr>
              <a:t>n</a:t>
            </a:r>
            <a:r>
              <a:rPr sz="1800" spc="10" dirty="0">
                <a:latin typeface="Arial"/>
                <a:cs typeface="Arial"/>
              </a:rPr>
              <a:t> </a:t>
            </a:r>
            <a:r>
              <a:rPr sz="1800" spc="-10" dirty="0">
                <a:latin typeface="Arial"/>
                <a:cs typeface="Arial"/>
              </a:rPr>
              <a:t>e</a:t>
            </a:r>
            <a:r>
              <a:rPr sz="1800" spc="-5" dirty="0">
                <a:latin typeface="Arial"/>
                <a:cs typeface="Arial"/>
              </a:rPr>
              <a:t>i</a:t>
            </a:r>
            <a:r>
              <a:rPr sz="1800" spc="5" dirty="0">
                <a:latin typeface="Arial"/>
                <a:cs typeface="Arial"/>
              </a:rPr>
              <a:t>n</a:t>
            </a:r>
            <a:r>
              <a:rPr sz="1800" spc="-10" dirty="0">
                <a:latin typeface="Arial"/>
                <a:cs typeface="Arial"/>
              </a:rPr>
              <a:t>e</a:t>
            </a:r>
            <a:r>
              <a:rPr sz="1800" dirty="0">
                <a:latin typeface="Arial"/>
                <a:cs typeface="Arial"/>
              </a:rPr>
              <a:t>r </a:t>
            </a:r>
            <a:r>
              <a:rPr sz="1800" spc="15" dirty="0">
                <a:latin typeface="Arial"/>
                <a:cs typeface="Arial"/>
              </a:rPr>
              <a:t>T</a:t>
            </a:r>
            <a:r>
              <a:rPr sz="1800" spc="-10" dirty="0">
                <a:latin typeface="Arial"/>
                <a:cs typeface="Arial"/>
              </a:rPr>
              <a:t>a</a:t>
            </a:r>
            <a:r>
              <a:rPr sz="1800" dirty="0">
                <a:latin typeface="Arial"/>
                <a:cs typeface="Arial"/>
              </a:rPr>
              <a:t>st</a:t>
            </a:r>
            <a:r>
              <a:rPr sz="1800" spc="-10" dirty="0">
                <a:latin typeface="Arial"/>
                <a:cs typeface="Arial"/>
              </a:rPr>
              <a:t>a</a:t>
            </a:r>
            <a:r>
              <a:rPr sz="1800" dirty="0">
                <a:latin typeface="Arial"/>
                <a:cs typeface="Arial"/>
              </a:rPr>
              <a:t>t</a:t>
            </a:r>
            <a:r>
              <a:rPr sz="1800" spc="-10" dirty="0">
                <a:latin typeface="Arial"/>
                <a:cs typeface="Arial"/>
              </a:rPr>
              <a:t>u</a:t>
            </a:r>
            <a:r>
              <a:rPr sz="1800" dirty="0">
                <a:latin typeface="Arial"/>
                <a:cs typeface="Arial"/>
              </a:rPr>
              <a:t>r,</a:t>
            </a:r>
            <a:r>
              <a:rPr sz="1800" spc="5" dirty="0">
                <a:latin typeface="Arial"/>
                <a:cs typeface="Arial"/>
              </a:rPr>
              <a:t> </a:t>
            </a:r>
            <a:r>
              <a:rPr sz="1800" spc="-10" dirty="0">
                <a:latin typeface="Arial"/>
                <a:cs typeface="Arial"/>
              </a:rPr>
              <a:t>e</a:t>
            </a:r>
            <a:r>
              <a:rPr sz="1800" spc="-5" dirty="0">
                <a:latin typeface="Arial"/>
                <a:cs typeface="Arial"/>
              </a:rPr>
              <a:t>i</a:t>
            </a:r>
            <a:r>
              <a:rPr sz="1800" spc="-10" dirty="0">
                <a:latin typeface="Arial"/>
                <a:cs typeface="Arial"/>
              </a:rPr>
              <a:t>ne</a:t>
            </a:r>
            <a:r>
              <a:rPr sz="1800" dirty="0">
                <a:latin typeface="Arial"/>
                <a:cs typeface="Arial"/>
              </a:rPr>
              <a:t>r M</a:t>
            </a:r>
            <a:r>
              <a:rPr sz="1800" spc="-10" dirty="0">
                <a:latin typeface="Arial"/>
                <a:cs typeface="Arial"/>
              </a:rPr>
              <a:t>au</a:t>
            </a:r>
            <a:r>
              <a:rPr sz="1800" dirty="0">
                <a:latin typeface="Arial"/>
                <a:cs typeface="Arial"/>
              </a:rPr>
              <a:t>s </a:t>
            </a:r>
            <a:r>
              <a:rPr sz="1800" spc="-10" dirty="0">
                <a:latin typeface="Arial"/>
                <a:cs typeface="Arial"/>
              </a:rPr>
              <a:t>u</a:t>
            </a:r>
            <a:r>
              <a:rPr sz="1800" spc="5" dirty="0">
                <a:latin typeface="Arial"/>
                <a:cs typeface="Arial"/>
              </a:rPr>
              <a:t>n</a:t>
            </a:r>
            <a:r>
              <a:rPr sz="1800" dirty="0">
                <a:latin typeface="Arial"/>
                <a:cs typeface="Arial"/>
              </a:rPr>
              <a:t>d</a:t>
            </a:r>
            <a:r>
              <a:rPr sz="1800" spc="-5" dirty="0">
                <a:latin typeface="Arial"/>
                <a:cs typeface="Arial"/>
              </a:rPr>
              <a:t> </a:t>
            </a:r>
            <a:r>
              <a:rPr sz="1800" spc="-10" dirty="0">
                <a:latin typeface="Arial"/>
                <a:cs typeface="Arial"/>
              </a:rPr>
              <a:t>e</a:t>
            </a:r>
            <a:r>
              <a:rPr sz="1800" spc="5" dirty="0">
                <a:latin typeface="Arial"/>
                <a:cs typeface="Arial"/>
              </a:rPr>
              <a:t>i</a:t>
            </a:r>
            <a:r>
              <a:rPr sz="1800" spc="-10" dirty="0">
                <a:latin typeface="Arial"/>
                <a:cs typeface="Arial"/>
              </a:rPr>
              <a:t>n</a:t>
            </a:r>
            <a:r>
              <a:rPr sz="1800" spc="5" dirty="0">
                <a:latin typeface="Arial"/>
                <a:cs typeface="Arial"/>
              </a:rPr>
              <a:t>e</a:t>
            </a:r>
            <a:r>
              <a:rPr sz="1800" dirty="0">
                <a:latin typeface="Arial"/>
                <a:cs typeface="Arial"/>
              </a:rPr>
              <a:t>m B</a:t>
            </a:r>
            <a:r>
              <a:rPr sz="1800" spc="-5" dirty="0">
                <a:latin typeface="Arial"/>
                <a:cs typeface="Arial"/>
              </a:rPr>
              <a:t>il</a:t>
            </a:r>
            <a:r>
              <a:rPr sz="1800" spc="-10" dirty="0">
                <a:latin typeface="Arial"/>
                <a:cs typeface="Arial"/>
              </a:rPr>
              <a:t>d</a:t>
            </a:r>
            <a:r>
              <a:rPr sz="1800" dirty="0">
                <a:latin typeface="Arial"/>
                <a:cs typeface="Arial"/>
              </a:rPr>
              <a:t>sc</a:t>
            </a:r>
            <a:r>
              <a:rPr sz="1800" spc="5" dirty="0">
                <a:latin typeface="Arial"/>
                <a:cs typeface="Arial"/>
              </a:rPr>
              <a:t>h</a:t>
            </a:r>
            <a:r>
              <a:rPr sz="1800" spc="-5" dirty="0">
                <a:latin typeface="Arial"/>
                <a:cs typeface="Arial"/>
              </a:rPr>
              <a:t>i</a:t>
            </a:r>
            <a:r>
              <a:rPr sz="1800" dirty="0">
                <a:latin typeface="Arial"/>
                <a:cs typeface="Arial"/>
              </a:rPr>
              <a:t>rm</a:t>
            </a:r>
          </a:p>
          <a:p>
            <a:pPr marL="241300" indent="-228600">
              <a:lnSpc>
                <a:spcPts val="2070"/>
              </a:lnSpc>
              <a:buFont typeface="Times New Roman"/>
              <a:buChar char="•"/>
              <a:tabLst>
                <a:tab pos="241300" algn="l"/>
              </a:tabLst>
            </a:pPr>
            <a:r>
              <a:rPr sz="1800" spc="-5" dirty="0">
                <a:latin typeface="Arial"/>
                <a:cs typeface="Arial"/>
              </a:rPr>
              <a:t>R</a:t>
            </a:r>
            <a:r>
              <a:rPr sz="1800" spc="-10" dirty="0">
                <a:latin typeface="Arial"/>
                <a:cs typeface="Arial"/>
              </a:rPr>
              <a:t>o</a:t>
            </a:r>
            <a:r>
              <a:rPr sz="1800" spc="-5" dirty="0">
                <a:latin typeface="Arial"/>
                <a:cs typeface="Arial"/>
              </a:rPr>
              <a:t>l</a:t>
            </a:r>
            <a:r>
              <a:rPr sz="1800" spc="5" dirty="0">
                <a:latin typeface="Arial"/>
                <a:cs typeface="Arial"/>
              </a:rPr>
              <a:t>l</a:t>
            </a:r>
            <a:r>
              <a:rPr sz="1800" spc="-10" dirty="0">
                <a:latin typeface="Arial"/>
                <a:cs typeface="Arial"/>
              </a:rPr>
              <a:t>en</a:t>
            </a:r>
            <a:r>
              <a:rPr sz="1800" spc="10" dirty="0">
                <a:latin typeface="Arial"/>
                <a:cs typeface="Arial"/>
              </a:rPr>
              <a:t>v</a:t>
            </a:r>
            <a:r>
              <a:rPr sz="1800" spc="-10" dirty="0">
                <a:latin typeface="Arial"/>
                <a:cs typeface="Arial"/>
              </a:rPr>
              <a:t>e</a:t>
            </a:r>
            <a:r>
              <a:rPr sz="1800" dirty="0">
                <a:latin typeface="Arial"/>
                <a:cs typeface="Arial"/>
              </a:rPr>
              <a:t>rt</a:t>
            </a:r>
            <a:r>
              <a:rPr sz="1800" spc="-10" dirty="0">
                <a:latin typeface="Arial"/>
                <a:cs typeface="Arial"/>
              </a:rPr>
              <a:t>e</a:t>
            </a:r>
            <a:r>
              <a:rPr sz="1800" spc="-5" dirty="0">
                <a:latin typeface="Arial"/>
                <a:cs typeface="Arial"/>
              </a:rPr>
              <a:t>i</a:t>
            </a:r>
            <a:r>
              <a:rPr sz="1800" spc="5" dirty="0">
                <a:latin typeface="Arial"/>
                <a:cs typeface="Arial"/>
              </a:rPr>
              <a:t>l</a:t>
            </a:r>
            <a:r>
              <a:rPr sz="1800" spc="-10" dirty="0">
                <a:latin typeface="Arial"/>
                <a:cs typeface="Arial"/>
              </a:rPr>
              <a:t>u</a:t>
            </a:r>
            <a:r>
              <a:rPr sz="1800" spc="5" dirty="0">
                <a:latin typeface="Arial"/>
                <a:cs typeface="Arial"/>
              </a:rPr>
              <a:t>n</a:t>
            </a:r>
            <a:r>
              <a:rPr sz="1800" spc="-10" dirty="0">
                <a:latin typeface="Arial"/>
                <a:cs typeface="Arial"/>
              </a:rPr>
              <a:t>g</a:t>
            </a:r>
            <a:r>
              <a:rPr sz="1800" dirty="0">
                <a:latin typeface="Arial"/>
                <a:cs typeface="Arial"/>
              </a:rPr>
              <a:t>:</a:t>
            </a:r>
            <a:r>
              <a:rPr sz="1800" spc="5" dirty="0">
                <a:latin typeface="Arial"/>
                <a:cs typeface="Arial"/>
              </a:rPr>
              <a:t> </a:t>
            </a:r>
            <a:r>
              <a:rPr sz="1800" dirty="0">
                <a:latin typeface="Arial"/>
                <a:cs typeface="Arial"/>
              </a:rPr>
              <a:t>F</a:t>
            </a:r>
            <a:r>
              <a:rPr sz="1800" spc="-10" dirty="0">
                <a:latin typeface="Arial"/>
                <a:cs typeface="Arial"/>
              </a:rPr>
              <a:t>ah</a:t>
            </a:r>
            <a:r>
              <a:rPr sz="1800" dirty="0">
                <a:latin typeface="Arial"/>
                <a:cs typeface="Arial"/>
              </a:rPr>
              <a:t>r</a:t>
            </a:r>
            <a:r>
              <a:rPr sz="1800" spc="-10" dirty="0">
                <a:latin typeface="Arial"/>
                <a:cs typeface="Arial"/>
              </a:rPr>
              <a:t>e</a:t>
            </a:r>
            <a:r>
              <a:rPr sz="1800" dirty="0">
                <a:latin typeface="Arial"/>
                <a:cs typeface="Arial"/>
              </a:rPr>
              <a:t>r </a:t>
            </a:r>
            <a:r>
              <a:rPr sz="1800" spc="-10" dirty="0">
                <a:latin typeface="Arial"/>
                <a:cs typeface="Arial"/>
              </a:rPr>
              <a:t>u</a:t>
            </a:r>
            <a:r>
              <a:rPr sz="1800" spc="5" dirty="0">
                <a:latin typeface="Arial"/>
                <a:cs typeface="Arial"/>
              </a:rPr>
              <a:t>n</a:t>
            </a:r>
            <a:r>
              <a:rPr sz="1800" dirty="0">
                <a:latin typeface="Arial"/>
                <a:cs typeface="Arial"/>
              </a:rPr>
              <a:t>d</a:t>
            </a:r>
            <a:r>
              <a:rPr sz="1800" spc="-5" dirty="0">
                <a:latin typeface="Arial"/>
                <a:cs typeface="Arial"/>
              </a:rPr>
              <a:t> </a:t>
            </a:r>
            <a:r>
              <a:rPr sz="1800" dirty="0">
                <a:latin typeface="Arial"/>
                <a:cs typeface="Arial"/>
              </a:rPr>
              <a:t>B</a:t>
            </a:r>
            <a:r>
              <a:rPr sz="1800" spc="-10" dirty="0">
                <a:latin typeface="Arial"/>
                <a:cs typeface="Arial"/>
              </a:rPr>
              <a:t>e</a:t>
            </a:r>
            <a:r>
              <a:rPr sz="1800" spc="-5" dirty="0">
                <a:latin typeface="Arial"/>
                <a:cs typeface="Arial"/>
              </a:rPr>
              <a:t>i</a:t>
            </a:r>
            <a:r>
              <a:rPr sz="1800" dirty="0">
                <a:latin typeface="Arial"/>
                <a:cs typeface="Arial"/>
              </a:rPr>
              <a:t>f</a:t>
            </a:r>
            <a:r>
              <a:rPr sz="1800" spc="-10" dirty="0">
                <a:latin typeface="Arial"/>
                <a:cs typeface="Arial"/>
              </a:rPr>
              <a:t>ah</a:t>
            </a:r>
            <a:r>
              <a:rPr sz="1800" spc="10" dirty="0">
                <a:latin typeface="Arial"/>
                <a:cs typeface="Arial"/>
              </a:rPr>
              <a:t>r</a:t>
            </a:r>
            <a:r>
              <a:rPr sz="1800" spc="-10" dirty="0">
                <a:latin typeface="Arial"/>
                <a:cs typeface="Arial"/>
              </a:rPr>
              <a:t>er</a:t>
            </a:r>
            <a:endParaRPr sz="1800" dirty="0">
              <a:latin typeface="Arial"/>
              <a:cs typeface="Arial"/>
            </a:endParaRPr>
          </a:p>
          <a:p>
            <a:pPr marL="698500" lvl="1" indent="-228600">
              <a:lnSpc>
                <a:spcPts val="2070"/>
              </a:lnSpc>
              <a:buFont typeface="Times New Roman"/>
              <a:buChar char="•"/>
              <a:tabLst>
                <a:tab pos="698500" algn="l"/>
              </a:tabLst>
            </a:pPr>
            <a:r>
              <a:rPr sz="1800" dirty="0">
                <a:latin typeface="Arial"/>
                <a:cs typeface="Arial"/>
              </a:rPr>
              <a:t>F</a:t>
            </a:r>
            <a:r>
              <a:rPr sz="1800" spc="-10" dirty="0">
                <a:latin typeface="Arial"/>
                <a:cs typeface="Arial"/>
              </a:rPr>
              <a:t>ah</a:t>
            </a:r>
            <a:r>
              <a:rPr sz="1800" dirty="0">
                <a:latin typeface="Arial"/>
                <a:cs typeface="Arial"/>
              </a:rPr>
              <a:t>r</a:t>
            </a:r>
            <a:r>
              <a:rPr sz="1800" spc="-10" dirty="0">
                <a:latin typeface="Arial"/>
                <a:cs typeface="Arial"/>
              </a:rPr>
              <a:t>e</a:t>
            </a:r>
            <a:r>
              <a:rPr sz="1800" dirty="0">
                <a:latin typeface="Arial"/>
                <a:cs typeface="Arial"/>
              </a:rPr>
              <a:t>r </a:t>
            </a:r>
            <a:r>
              <a:rPr sz="1800" spc="-10" dirty="0">
                <a:latin typeface="Arial"/>
                <a:cs typeface="Arial"/>
              </a:rPr>
              <a:t>d</a:t>
            </a:r>
            <a:r>
              <a:rPr sz="1800" spc="5" dirty="0">
                <a:latin typeface="Arial"/>
                <a:cs typeface="Arial"/>
              </a:rPr>
              <a:t>e</a:t>
            </a:r>
            <a:r>
              <a:rPr sz="1800" spc="-10" dirty="0">
                <a:latin typeface="Arial"/>
                <a:cs typeface="Arial"/>
              </a:rPr>
              <a:t>n</a:t>
            </a:r>
            <a:r>
              <a:rPr sz="1800" dirty="0">
                <a:latin typeface="Arial"/>
                <a:cs typeface="Arial"/>
              </a:rPr>
              <a:t>kt</a:t>
            </a:r>
            <a:r>
              <a:rPr sz="1800" spc="5" dirty="0">
                <a:latin typeface="Arial"/>
                <a:cs typeface="Arial"/>
              </a:rPr>
              <a:t> a</a:t>
            </a:r>
            <a:r>
              <a:rPr sz="1800" dirty="0">
                <a:latin typeface="Arial"/>
                <a:cs typeface="Arial"/>
              </a:rPr>
              <a:t>n</a:t>
            </a:r>
            <a:r>
              <a:rPr sz="1800" spc="-5" dirty="0">
                <a:latin typeface="Arial"/>
                <a:cs typeface="Arial"/>
              </a:rPr>
              <a:t> </a:t>
            </a:r>
            <a:r>
              <a:rPr sz="1800" dirty="0" err="1">
                <a:latin typeface="Arial"/>
                <a:cs typeface="Arial"/>
              </a:rPr>
              <a:t>Im</a:t>
            </a:r>
            <a:r>
              <a:rPr sz="1800" spc="-10" dirty="0" err="1">
                <a:latin typeface="Arial"/>
                <a:cs typeface="Arial"/>
              </a:rPr>
              <a:t>p</a:t>
            </a:r>
            <a:r>
              <a:rPr sz="1800" spc="-5" dirty="0" err="1">
                <a:latin typeface="Arial"/>
                <a:cs typeface="Arial"/>
              </a:rPr>
              <a:t>l</a:t>
            </a:r>
            <a:r>
              <a:rPr sz="1800" spc="-10" dirty="0" err="1">
                <a:latin typeface="Arial"/>
                <a:cs typeface="Arial"/>
              </a:rPr>
              <a:t>e</a:t>
            </a:r>
            <a:r>
              <a:rPr sz="1800" dirty="0" err="1">
                <a:latin typeface="Arial"/>
                <a:cs typeface="Arial"/>
              </a:rPr>
              <a:t>m</a:t>
            </a:r>
            <a:r>
              <a:rPr sz="1800" spc="5" dirty="0" err="1">
                <a:latin typeface="Arial"/>
                <a:cs typeface="Arial"/>
              </a:rPr>
              <a:t>e</a:t>
            </a:r>
            <a:r>
              <a:rPr sz="1800" spc="-10" dirty="0" err="1">
                <a:latin typeface="Arial"/>
                <a:cs typeface="Arial"/>
              </a:rPr>
              <a:t>n</a:t>
            </a:r>
            <a:r>
              <a:rPr sz="1800" dirty="0" err="1">
                <a:latin typeface="Arial"/>
                <a:cs typeface="Arial"/>
              </a:rPr>
              <a:t>t</a:t>
            </a:r>
            <a:r>
              <a:rPr sz="1800" spc="-5" dirty="0" err="1">
                <a:latin typeface="Arial"/>
                <a:cs typeface="Arial"/>
              </a:rPr>
              <a:t>i</a:t>
            </a:r>
            <a:r>
              <a:rPr sz="1800" spc="-10" dirty="0" err="1">
                <a:latin typeface="Arial"/>
                <a:cs typeface="Arial"/>
              </a:rPr>
              <a:t>e</a:t>
            </a:r>
            <a:r>
              <a:rPr sz="1800" spc="10" dirty="0" err="1">
                <a:latin typeface="Arial"/>
                <a:cs typeface="Arial"/>
              </a:rPr>
              <a:t>r</a:t>
            </a:r>
            <a:r>
              <a:rPr sz="1800" spc="-10" dirty="0" err="1">
                <a:latin typeface="Arial"/>
                <a:cs typeface="Arial"/>
              </a:rPr>
              <a:t>un</a:t>
            </a:r>
            <a:r>
              <a:rPr sz="1800" dirty="0" err="1">
                <a:latin typeface="Arial"/>
                <a:cs typeface="Arial"/>
              </a:rPr>
              <a:t>g</a:t>
            </a:r>
            <a:r>
              <a:rPr sz="1800" spc="-5" dirty="0">
                <a:latin typeface="Arial"/>
                <a:cs typeface="Arial"/>
              </a:rPr>
              <a:t> </a:t>
            </a:r>
            <a:r>
              <a:rPr sz="1800" spc="5" dirty="0" smtClean="0">
                <a:latin typeface="Arial"/>
                <a:cs typeface="Arial"/>
              </a:rPr>
              <a:t>d</a:t>
            </a:r>
            <a:r>
              <a:rPr sz="1800" spc="-10" dirty="0" smtClean="0">
                <a:latin typeface="Arial"/>
                <a:cs typeface="Arial"/>
              </a:rPr>
              <a:t>e</a:t>
            </a:r>
            <a:r>
              <a:rPr lang="de-DE" dirty="0" smtClean="0">
                <a:latin typeface="Arial"/>
                <a:cs typeface="Arial"/>
              </a:rPr>
              <a:t>r Programm-Logik</a:t>
            </a:r>
            <a:endParaRPr sz="1800" dirty="0">
              <a:latin typeface="Arial"/>
              <a:cs typeface="Arial"/>
            </a:endParaRPr>
          </a:p>
          <a:p>
            <a:pPr marL="698500" lvl="1" indent="-228600">
              <a:lnSpc>
                <a:spcPts val="2070"/>
              </a:lnSpc>
              <a:buFont typeface="Times New Roman"/>
              <a:buChar char="•"/>
              <a:tabLst>
                <a:tab pos="698500" algn="l"/>
              </a:tabLst>
            </a:pPr>
            <a:r>
              <a:rPr sz="1800" dirty="0">
                <a:latin typeface="Arial"/>
                <a:cs typeface="Arial"/>
              </a:rPr>
              <a:t>B</a:t>
            </a:r>
            <a:r>
              <a:rPr sz="1800" spc="-10" dirty="0">
                <a:latin typeface="Arial"/>
                <a:cs typeface="Arial"/>
              </a:rPr>
              <a:t>e</a:t>
            </a:r>
            <a:r>
              <a:rPr sz="1800" spc="-5" dirty="0">
                <a:latin typeface="Arial"/>
                <a:cs typeface="Arial"/>
              </a:rPr>
              <a:t>i</a:t>
            </a:r>
            <a:r>
              <a:rPr sz="1800" dirty="0">
                <a:latin typeface="Arial"/>
                <a:cs typeface="Arial"/>
              </a:rPr>
              <a:t>f</a:t>
            </a:r>
            <a:r>
              <a:rPr sz="1800" spc="-10" dirty="0">
                <a:latin typeface="Arial"/>
                <a:cs typeface="Arial"/>
              </a:rPr>
              <a:t>ah</a:t>
            </a:r>
            <a:r>
              <a:rPr sz="1800" spc="10" dirty="0">
                <a:latin typeface="Arial"/>
                <a:cs typeface="Arial"/>
              </a:rPr>
              <a:t>r</a:t>
            </a:r>
            <a:r>
              <a:rPr sz="1800" spc="-10" dirty="0">
                <a:latin typeface="Arial"/>
                <a:cs typeface="Arial"/>
              </a:rPr>
              <a:t>e</a:t>
            </a:r>
            <a:r>
              <a:rPr sz="1800" dirty="0">
                <a:latin typeface="Arial"/>
                <a:cs typeface="Arial"/>
              </a:rPr>
              <a:t>r </a:t>
            </a:r>
            <a:r>
              <a:rPr sz="1800" spc="-10" dirty="0">
                <a:latin typeface="Arial"/>
                <a:cs typeface="Arial"/>
              </a:rPr>
              <a:t>d</a:t>
            </a:r>
            <a:r>
              <a:rPr sz="1800" spc="5" dirty="0">
                <a:latin typeface="Arial"/>
                <a:cs typeface="Arial"/>
              </a:rPr>
              <a:t>e</a:t>
            </a:r>
            <a:r>
              <a:rPr sz="1800" spc="-10" dirty="0">
                <a:latin typeface="Arial"/>
                <a:cs typeface="Arial"/>
              </a:rPr>
              <a:t>n</a:t>
            </a:r>
            <a:r>
              <a:rPr sz="1800" dirty="0">
                <a:latin typeface="Arial"/>
                <a:cs typeface="Arial"/>
              </a:rPr>
              <a:t>kt</a:t>
            </a:r>
            <a:r>
              <a:rPr sz="1800" spc="5" dirty="0">
                <a:latin typeface="Arial"/>
                <a:cs typeface="Arial"/>
              </a:rPr>
              <a:t> </a:t>
            </a:r>
            <a:r>
              <a:rPr sz="1800" dirty="0">
                <a:latin typeface="Arial"/>
                <a:cs typeface="Arial"/>
              </a:rPr>
              <a:t>str</a:t>
            </a:r>
            <a:r>
              <a:rPr sz="1800" spc="-10" dirty="0">
                <a:latin typeface="Arial"/>
                <a:cs typeface="Arial"/>
              </a:rPr>
              <a:t>a</a:t>
            </a:r>
            <a:r>
              <a:rPr sz="1800" dirty="0">
                <a:latin typeface="Arial"/>
                <a:cs typeface="Arial"/>
              </a:rPr>
              <a:t>t</a:t>
            </a:r>
            <a:r>
              <a:rPr sz="1800" spc="-10" dirty="0">
                <a:latin typeface="Arial"/>
                <a:cs typeface="Arial"/>
              </a:rPr>
              <a:t>eg</a:t>
            </a:r>
            <a:r>
              <a:rPr sz="1800" spc="-5" dirty="0">
                <a:latin typeface="Arial"/>
                <a:cs typeface="Arial"/>
              </a:rPr>
              <a:t>i</a:t>
            </a:r>
            <a:r>
              <a:rPr sz="1800" dirty="0">
                <a:latin typeface="Arial"/>
                <a:cs typeface="Arial"/>
              </a:rPr>
              <a:t>sc</a:t>
            </a:r>
            <a:r>
              <a:rPr sz="1800" spc="-10" dirty="0">
                <a:latin typeface="Arial"/>
                <a:cs typeface="Arial"/>
              </a:rPr>
              <a:t>h</a:t>
            </a:r>
            <a:r>
              <a:rPr sz="1800" dirty="0">
                <a:latin typeface="Arial"/>
                <a:cs typeface="Arial"/>
              </a:rPr>
              <a:t>,</a:t>
            </a:r>
            <a:r>
              <a:rPr sz="1800" spc="5" dirty="0">
                <a:latin typeface="Arial"/>
                <a:cs typeface="Arial"/>
              </a:rPr>
              <a:t> </a:t>
            </a:r>
            <a:r>
              <a:rPr sz="1800" dirty="0">
                <a:latin typeface="Arial"/>
                <a:cs typeface="Arial"/>
              </a:rPr>
              <a:t>f</a:t>
            </a:r>
            <a:r>
              <a:rPr sz="1800" spc="5" dirty="0">
                <a:latin typeface="Arial"/>
                <a:cs typeface="Arial"/>
              </a:rPr>
              <a:t>ü</a:t>
            </a:r>
            <a:r>
              <a:rPr sz="1800" spc="-10" dirty="0">
                <a:latin typeface="Arial"/>
                <a:cs typeface="Arial"/>
              </a:rPr>
              <a:t>h</a:t>
            </a:r>
            <a:r>
              <a:rPr sz="1800" dirty="0">
                <a:latin typeface="Arial"/>
                <a:cs typeface="Arial"/>
              </a:rPr>
              <a:t>rt</a:t>
            </a:r>
            <a:r>
              <a:rPr sz="1800" spc="5" dirty="0">
                <a:latin typeface="Arial"/>
                <a:cs typeface="Arial"/>
              </a:rPr>
              <a:t> </a:t>
            </a:r>
            <a:r>
              <a:rPr sz="1800" dirty="0">
                <a:latin typeface="Arial"/>
                <a:cs typeface="Arial"/>
              </a:rPr>
              <a:t>st</a:t>
            </a:r>
            <a:r>
              <a:rPr sz="1800" spc="-10" dirty="0">
                <a:latin typeface="Arial"/>
                <a:cs typeface="Arial"/>
              </a:rPr>
              <a:t>änd</a:t>
            </a:r>
            <a:r>
              <a:rPr sz="1800" spc="-5" dirty="0">
                <a:latin typeface="Arial"/>
                <a:cs typeface="Arial"/>
              </a:rPr>
              <a:t>i</a:t>
            </a:r>
            <a:r>
              <a:rPr sz="1800" spc="5" dirty="0">
                <a:latin typeface="Arial"/>
                <a:cs typeface="Arial"/>
              </a:rPr>
              <a:t>g</a:t>
            </a:r>
            <a:r>
              <a:rPr sz="1800" dirty="0">
                <a:latin typeface="Arial"/>
                <a:cs typeface="Arial"/>
              </a:rPr>
              <a:t>e</a:t>
            </a:r>
            <a:r>
              <a:rPr sz="1800" spc="-5" dirty="0">
                <a:latin typeface="Arial"/>
                <a:cs typeface="Arial"/>
              </a:rPr>
              <a:t> D</a:t>
            </a:r>
            <a:r>
              <a:rPr sz="1800" spc="5" dirty="0">
                <a:latin typeface="Arial"/>
                <a:cs typeface="Arial"/>
              </a:rPr>
              <a:t>u</a:t>
            </a:r>
            <a:r>
              <a:rPr sz="1800" dirty="0">
                <a:latin typeface="Arial"/>
                <a:cs typeface="Arial"/>
              </a:rPr>
              <a:t>rc</a:t>
            </a:r>
            <a:r>
              <a:rPr sz="1800" spc="-10" dirty="0">
                <a:latin typeface="Arial"/>
                <a:cs typeface="Arial"/>
              </a:rPr>
              <a:t>h</a:t>
            </a:r>
            <a:r>
              <a:rPr sz="1800" dirty="0">
                <a:latin typeface="Arial"/>
                <a:cs typeface="Arial"/>
              </a:rPr>
              <a:t>s</a:t>
            </a:r>
            <a:r>
              <a:rPr sz="1800" spc="-5" dirty="0">
                <a:latin typeface="Arial"/>
                <a:cs typeface="Arial"/>
              </a:rPr>
              <a:t>i</a:t>
            </a:r>
            <a:r>
              <a:rPr sz="1800" dirty="0">
                <a:latin typeface="Arial"/>
                <a:cs typeface="Arial"/>
              </a:rPr>
              <a:t>c</a:t>
            </a:r>
            <a:r>
              <a:rPr sz="1800" spc="-10" dirty="0">
                <a:latin typeface="Arial"/>
                <a:cs typeface="Arial"/>
              </a:rPr>
              <a:t>h</a:t>
            </a:r>
            <a:r>
              <a:rPr sz="1800" dirty="0">
                <a:latin typeface="Arial"/>
                <a:cs typeface="Arial"/>
              </a:rPr>
              <a:t>t</a:t>
            </a:r>
            <a:r>
              <a:rPr sz="1800" spc="5" dirty="0">
                <a:latin typeface="Arial"/>
                <a:cs typeface="Arial"/>
              </a:rPr>
              <a:t> </a:t>
            </a:r>
            <a:r>
              <a:rPr sz="1800" spc="-10" dirty="0">
                <a:latin typeface="Arial"/>
                <a:cs typeface="Arial"/>
              </a:rPr>
              <a:t>du</a:t>
            </a:r>
            <a:r>
              <a:rPr sz="1800" dirty="0">
                <a:latin typeface="Arial"/>
                <a:cs typeface="Arial"/>
              </a:rPr>
              <a:t>r</a:t>
            </a:r>
            <a:r>
              <a:rPr sz="1800" spc="10" dirty="0">
                <a:latin typeface="Arial"/>
                <a:cs typeface="Arial"/>
              </a:rPr>
              <a:t>c</a:t>
            </a:r>
            <a:r>
              <a:rPr sz="1800" dirty="0">
                <a:latin typeface="Arial"/>
                <a:cs typeface="Arial"/>
              </a:rPr>
              <a:t>h</a:t>
            </a:r>
          </a:p>
          <a:p>
            <a:pPr marL="241300" indent="-228600">
              <a:lnSpc>
                <a:spcPts val="2070"/>
              </a:lnSpc>
              <a:buFont typeface="Times New Roman"/>
              <a:buChar char="•"/>
              <a:tabLst>
                <a:tab pos="241300" algn="l"/>
              </a:tabLst>
            </a:pPr>
            <a:r>
              <a:rPr sz="1800" dirty="0">
                <a:latin typeface="Arial"/>
                <a:cs typeface="Arial"/>
              </a:rPr>
              <a:t>F</a:t>
            </a:r>
            <a:r>
              <a:rPr sz="1800" spc="-10" dirty="0">
                <a:latin typeface="Arial"/>
                <a:cs typeface="Arial"/>
              </a:rPr>
              <a:t>üh</a:t>
            </a:r>
            <a:r>
              <a:rPr sz="1800" dirty="0">
                <a:latin typeface="Arial"/>
                <a:cs typeface="Arial"/>
              </a:rPr>
              <a:t>rt</a:t>
            </a:r>
            <a:r>
              <a:rPr sz="1800" spc="5" dirty="0">
                <a:latin typeface="Arial"/>
                <a:cs typeface="Arial"/>
              </a:rPr>
              <a:t> </a:t>
            </a:r>
            <a:r>
              <a:rPr sz="1800" dirty="0" err="1">
                <a:latin typeface="Arial"/>
                <a:cs typeface="Arial"/>
              </a:rPr>
              <a:t>zu</a:t>
            </a:r>
            <a:r>
              <a:rPr sz="1800" spc="-5" dirty="0">
                <a:latin typeface="Arial"/>
                <a:cs typeface="Arial"/>
              </a:rPr>
              <a:t> </a:t>
            </a:r>
            <a:r>
              <a:rPr sz="1800" spc="5" dirty="0" err="1" smtClean="0">
                <a:latin typeface="Arial"/>
                <a:cs typeface="Arial"/>
              </a:rPr>
              <a:t>h</a:t>
            </a:r>
            <a:r>
              <a:rPr sz="1800" spc="-10" dirty="0" err="1" smtClean="0">
                <a:latin typeface="Arial"/>
                <a:cs typeface="Arial"/>
              </a:rPr>
              <a:t>ö</a:t>
            </a:r>
            <a:r>
              <a:rPr sz="1800" spc="5" dirty="0" err="1" smtClean="0">
                <a:latin typeface="Arial"/>
                <a:cs typeface="Arial"/>
              </a:rPr>
              <a:t>h</a:t>
            </a:r>
            <a:r>
              <a:rPr sz="1800" spc="-10" dirty="0" err="1" smtClean="0">
                <a:latin typeface="Arial"/>
                <a:cs typeface="Arial"/>
              </a:rPr>
              <a:t>e</a:t>
            </a:r>
            <a:r>
              <a:rPr sz="1800" dirty="0" err="1" smtClean="0">
                <a:latin typeface="Arial"/>
                <a:cs typeface="Arial"/>
              </a:rPr>
              <a:t>r</a:t>
            </a:r>
            <a:r>
              <a:rPr sz="1800" spc="-10" dirty="0" err="1" smtClean="0">
                <a:latin typeface="Arial"/>
                <a:cs typeface="Arial"/>
              </a:rPr>
              <a:t>e</a:t>
            </a:r>
            <a:r>
              <a:rPr sz="1800" dirty="0" err="1" smtClean="0">
                <a:latin typeface="Arial"/>
                <a:cs typeface="Arial"/>
              </a:rPr>
              <a:t>r</a:t>
            </a:r>
            <a:r>
              <a:rPr sz="1800" dirty="0" smtClean="0">
                <a:latin typeface="Arial"/>
                <a:cs typeface="Arial"/>
              </a:rPr>
              <a:t> </a:t>
            </a:r>
            <a:r>
              <a:rPr sz="1800" dirty="0">
                <a:latin typeface="Arial"/>
                <a:cs typeface="Arial"/>
              </a:rPr>
              <a:t>Q</a:t>
            </a:r>
            <a:r>
              <a:rPr sz="1800" spc="-10" dirty="0">
                <a:latin typeface="Arial"/>
                <a:cs typeface="Arial"/>
              </a:rPr>
              <a:t>ua</a:t>
            </a:r>
            <a:r>
              <a:rPr sz="1800" spc="5" dirty="0">
                <a:latin typeface="Arial"/>
                <a:cs typeface="Arial"/>
              </a:rPr>
              <a:t>l</a:t>
            </a:r>
            <a:r>
              <a:rPr sz="1800" spc="-5" dirty="0">
                <a:latin typeface="Arial"/>
                <a:cs typeface="Arial"/>
              </a:rPr>
              <a:t>i</a:t>
            </a:r>
            <a:r>
              <a:rPr sz="1800" dirty="0">
                <a:latin typeface="Arial"/>
                <a:cs typeface="Arial"/>
              </a:rPr>
              <a:t>t</a:t>
            </a:r>
            <a:r>
              <a:rPr sz="1800" spc="-10" dirty="0">
                <a:latin typeface="Arial"/>
                <a:cs typeface="Arial"/>
              </a:rPr>
              <a:t>ä</a:t>
            </a:r>
            <a:r>
              <a:rPr sz="1800" dirty="0">
                <a:latin typeface="Arial"/>
                <a:cs typeface="Arial"/>
              </a:rPr>
              <a:t>t</a:t>
            </a:r>
            <a:r>
              <a:rPr sz="1800" spc="5" dirty="0">
                <a:latin typeface="Arial"/>
                <a:cs typeface="Arial"/>
              </a:rPr>
              <a:t> d</a:t>
            </a:r>
            <a:r>
              <a:rPr sz="1800" spc="-10" dirty="0">
                <a:latin typeface="Arial"/>
                <a:cs typeface="Arial"/>
              </a:rPr>
              <a:t>e</a:t>
            </a:r>
            <a:r>
              <a:rPr sz="1800" dirty="0">
                <a:latin typeface="Arial"/>
                <a:cs typeface="Arial"/>
              </a:rPr>
              <a:t>s </a:t>
            </a:r>
            <a:r>
              <a:rPr sz="1800" dirty="0" err="1" smtClean="0">
                <a:latin typeface="Arial"/>
                <a:cs typeface="Arial"/>
              </a:rPr>
              <a:t>Pr</a:t>
            </a:r>
            <a:r>
              <a:rPr sz="1800" spc="-10" dirty="0" err="1" smtClean="0">
                <a:latin typeface="Arial"/>
                <a:cs typeface="Arial"/>
              </a:rPr>
              <a:t>og</a:t>
            </a:r>
            <a:r>
              <a:rPr sz="1800" dirty="0" err="1" smtClean="0">
                <a:latin typeface="Arial"/>
                <a:cs typeface="Arial"/>
              </a:rPr>
              <a:t>r</a:t>
            </a:r>
            <a:r>
              <a:rPr sz="1800" spc="-10" dirty="0" err="1" smtClean="0">
                <a:latin typeface="Arial"/>
                <a:cs typeface="Arial"/>
              </a:rPr>
              <a:t>a</a:t>
            </a:r>
            <a:r>
              <a:rPr sz="1800" dirty="0" err="1" smtClean="0">
                <a:latin typeface="Arial"/>
                <a:cs typeface="Arial"/>
              </a:rPr>
              <a:t>mm</a:t>
            </a:r>
            <a:r>
              <a:rPr sz="1800" spc="15" dirty="0" err="1" smtClean="0">
                <a:latin typeface="Arial"/>
                <a:cs typeface="Arial"/>
              </a:rPr>
              <a:t>t</a:t>
            </a:r>
            <a:r>
              <a:rPr sz="1800" spc="-10" dirty="0" err="1" smtClean="0">
                <a:latin typeface="Arial"/>
                <a:cs typeface="Arial"/>
              </a:rPr>
              <a:t>e</a:t>
            </a:r>
            <a:r>
              <a:rPr sz="1800" spc="-15" dirty="0" err="1" smtClean="0">
                <a:latin typeface="Arial"/>
                <a:cs typeface="Arial"/>
              </a:rPr>
              <a:t>x</a:t>
            </a:r>
            <a:r>
              <a:rPr sz="1800" spc="15" dirty="0" err="1" smtClean="0">
                <a:latin typeface="Arial"/>
                <a:cs typeface="Arial"/>
              </a:rPr>
              <a:t>t</a:t>
            </a:r>
            <a:r>
              <a:rPr sz="1800" spc="-10" dirty="0" err="1" smtClean="0">
                <a:latin typeface="Arial"/>
                <a:cs typeface="Arial"/>
              </a:rPr>
              <a:t>s</a:t>
            </a:r>
            <a:endParaRPr lang="de-DE" sz="1800" spc="-10" dirty="0" smtClean="0">
              <a:latin typeface="Arial"/>
              <a:cs typeface="Arial"/>
            </a:endParaRPr>
          </a:p>
          <a:p>
            <a:pPr marL="241300" indent="-228600">
              <a:lnSpc>
                <a:spcPts val="2070"/>
              </a:lnSpc>
              <a:buFont typeface="Times New Roman"/>
              <a:buChar char="•"/>
              <a:tabLst>
                <a:tab pos="241300" algn="l"/>
              </a:tabLst>
            </a:pPr>
            <a:r>
              <a:rPr sz="1800" dirty="0" err="1" smtClean="0">
                <a:latin typeface="Arial"/>
                <a:cs typeface="Arial"/>
              </a:rPr>
              <a:t>Str</a:t>
            </a:r>
            <a:r>
              <a:rPr sz="1800" spc="-5" dirty="0" err="1" smtClean="0">
                <a:latin typeface="Arial"/>
                <a:cs typeface="Arial"/>
              </a:rPr>
              <a:t>i</a:t>
            </a:r>
            <a:r>
              <a:rPr sz="1800" dirty="0" err="1" smtClean="0">
                <a:latin typeface="Arial"/>
                <a:cs typeface="Arial"/>
              </a:rPr>
              <a:t>tt</a:t>
            </a:r>
            <a:r>
              <a:rPr sz="1800" spc="-5" dirty="0" err="1" smtClean="0">
                <a:latin typeface="Arial"/>
                <a:cs typeface="Arial"/>
              </a:rPr>
              <a:t>i</a:t>
            </a:r>
            <a:r>
              <a:rPr sz="1800" spc="-10" dirty="0" err="1" smtClean="0">
                <a:latin typeface="Arial"/>
                <a:cs typeface="Arial"/>
              </a:rPr>
              <a:t>g</a:t>
            </a:r>
            <a:r>
              <a:rPr sz="1800" dirty="0" smtClean="0">
                <a:latin typeface="Arial"/>
                <a:cs typeface="Arial"/>
              </a:rPr>
              <a:t>:</a:t>
            </a:r>
            <a:r>
              <a:rPr lang="de-DE" sz="1800" dirty="0" smtClean="0">
                <a:latin typeface="Arial"/>
                <a:cs typeface="Arial"/>
              </a:rPr>
              <a:t> Kosten der Paarprogrammierung</a:t>
            </a:r>
            <a:endParaRPr sz="1800" dirty="0">
              <a:latin typeface="Arial"/>
              <a:cs typeface="Arial"/>
            </a:endParaRPr>
          </a:p>
        </p:txBody>
      </p:sp>
      <p:pic>
        <p:nvPicPr>
          <p:cNvPr id="1026" name="Picture 2" descr="File:Pair programming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37446"/>
            <a:ext cx="4645025" cy="348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7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8230108" cy="492443"/>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a:p>
            <a:pPr marL="12700">
              <a:lnSpc>
                <a:spcPct val="100000"/>
              </a:lnSpc>
            </a:pPr>
            <a:endParaRPr lang="de-DE" sz="1800" b="1" dirty="0" smtClean="0">
              <a:latin typeface="Arial"/>
              <a:cs typeface="Arial"/>
            </a:endParaRPr>
          </a:p>
        </p:txBody>
      </p:sp>
      <p:sp>
        <p:nvSpPr>
          <p:cNvPr id="4" name="object 4"/>
          <p:cNvSpPr/>
          <p:nvPr/>
        </p:nvSpPr>
        <p:spPr>
          <a:xfrm>
            <a:off x="1118036" y="3279129"/>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5"/>
          <p:cNvSpPr/>
          <p:nvPr/>
        </p:nvSpPr>
        <p:spPr>
          <a:xfrm>
            <a:off x="1118036" y="3937634"/>
            <a:ext cx="210184" cy="266700"/>
          </a:xfrm>
          <a:prstGeom prst="rect">
            <a:avLst/>
          </a:prstGeom>
          <a:blipFill>
            <a:blip r:embed="rId2" cstate="print"/>
            <a:stretch>
              <a:fillRect/>
            </a:stretch>
          </a:blipFill>
        </p:spPr>
        <p:txBody>
          <a:bodyPr wrap="square" lIns="0" tIns="0" rIns="0" bIns="0" rtlCol="0">
            <a:spAutoFit/>
          </a:bodyPr>
          <a:lstStyle/>
          <a:p>
            <a:endParaRPr/>
          </a:p>
        </p:txBody>
      </p:sp>
      <p:sp>
        <p:nvSpPr>
          <p:cNvPr id="9" name="object 3"/>
          <p:cNvSpPr txBox="1"/>
          <p:nvPr/>
        </p:nvSpPr>
        <p:spPr>
          <a:xfrm>
            <a:off x="457200" y="531659"/>
            <a:ext cx="8153400" cy="2405787"/>
          </a:xfrm>
          <a:prstGeom prst="rect">
            <a:avLst/>
          </a:prstGeom>
        </p:spPr>
        <p:txBody>
          <a:bodyPr vert="horz" wrap="square" lIns="0" tIns="0" rIns="0" bIns="0" rtlCol="0">
            <a:spAutoFit/>
          </a:bodyPr>
          <a:lstStyle/>
          <a:p>
            <a:pPr marL="53340" algn="ctr">
              <a:lnSpc>
                <a:spcPct val="100000"/>
              </a:lnSpc>
            </a:pPr>
            <a:r>
              <a:rPr lang="de-DE" b="1" spc="229" dirty="0" smtClean="0">
                <a:latin typeface="Arial"/>
                <a:cs typeface="Arial"/>
              </a:rPr>
              <a:t>„</a:t>
            </a:r>
            <a:r>
              <a:rPr lang="de-DE" sz="1800" b="1" spc="114" dirty="0" smtClean="0">
                <a:latin typeface="Arial"/>
                <a:cs typeface="Arial"/>
              </a:rPr>
              <a:t>Test </a:t>
            </a:r>
            <a:r>
              <a:rPr lang="de-DE" sz="1800" b="1" spc="114" dirty="0" err="1" smtClean="0">
                <a:latin typeface="Arial"/>
                <a:cs typeface="Arial"/>
              </a:rPr>
              <a:t>first</a:t>
            </a:r>
            <a:r>
              <a:rPr lang="de-DE" sz="1800" b="1" spc="114" dirty="0" smtClean="0">
                <a:latin typeface="Arial"/>
                <a:cs typeface="Arial"/>
              </a:rPr>
              <a:t>“ und Test-</a:t>
            </a:r>
            <a:r>
              <a:rPr lang="de-DE" sz="1800" b="1" spc="114" dirty="0" err="1" smtClean="0">
                <a:latin typeface="Arial"/>
                <a:cs typeface="Arial"/>
              </a:rPr>
              <a:t>driven</a:t>
            </a:r>
            <a:r>
              <a:rPr lang="de-DE" sz="1800" b="1" spc="114" dirty="0" smtClean="0">
                <a:latin typeface="Arial"/>
                <a:cs typeface="Arial"/>
              </a:rPr>
              <a:t>-</a:t>
            </a:r>
            <a:r>
              <a:rPr lang="de-DE" sz="1800" b="1" spc="114" dirty="0" err="1" smtClean="0">
                <a:latin typeface="Arial"/>
                <a:cs typeface="Arial"/>
              </a:rPr>
              <a:t>development</a:t>
            </a:r>
            <a:r>
              <a:rPr lang="de-DE" sz="1800" b="1" spc="114" dirty="0" smtClean="0">
                <a:latin typeface="Arial"/>
                <a:cs typeface="Arial"/>
              </a:rPr>
              <a:t> (TDD)</a:t>
            </a:r>
            <a:endParaRPr sz="1800" dirty="0">
              <a:latin typeface="Arial"/>
              <a:cs typeface="Arial"/>
            </a:endParaRPr>
          </a:p>
          <a:p>
            <a:pPr>
              <a:lnSpc>
                <a:spcPts val="1800"/>
              </a:lnSpc>
              <a:spcBef>
                <a:spcPts val="96"/>
              </a:spcBef>
            </a:pPr>
            <a:endParaRPr sz="1800" dirty="0"/>
          </a:p>
          <a:p>
            <a:pPr marL="241300" indent="-228600">
              <a:lnSpc>
                <a:spcPts val="2110"/>
              </a:lnSpc>
              <a:buFont typeface="Times New Roman"/>
              <a:buChar char="•"/>
              <a:tabLst>
                <a:tab pos="241300" algn="l"/>
              </a:tabLst>
            </a:pPr>
            <a:r>
              <a:rPr lang="de-DE" dirty="0">
                <a:latin typeface="Arial"/>
                <a:cs typeface="Arial"/>
              </a:rPr>
              <a:t>Tests vor Implementierung </a:t>
            </a:r>
            <a:r>
              <a:rPr lang="de-DE" dirty="0" smtClean="0">
                <a:latin typeface="Arial"/>
                <a:cs typeface="Arial"/>
              </a:rPr>
              <a:t>„gegen“ ein Interface schreiben</a:t>
            </a:r>
            <a:endParaRPr lang="de-DE" dirty="0">
              <a:latin typeface="Arial"/>
              <a:cs typeface="Arial"/>
            </a:endParaRPr>
          </a:p>
          <a:p>
            <a:pPr marL="241300" indent="-228600">
              <a:lnSpc>
                <a:spcPts val="2110"/>
              </a:lnSpc>
              <a:buFont typeface="Times New Roman"/>
              <a:buChar char="•"/>
              <a:tabLst>
                <a:tab pos="241300" algn="l"/>
              </a:tabLst>
            </a:pPr>
            <a:r>
              <a:rPr lang="de-DE" dirty="0" smtClean="0">
                <a:latin typeface="Arial"/>
                <a:cs typeface="Arial"/>
              </a:rPr>
              <a:t>Mehrdeutigkeiten/Lücken in der Spezifikation sind besser </a:t>
            </a:r>
            <a:r>
              <a:rPr lang="de-DE" dirty="0">
                <a:latin typeface="Arial"/>
                <a:cs typeface="Arial"/>
              </a:rPr>
              <a:t>erkennbar</a:t>
            </a:r>
          </a:p>
          <a:p>
            <a:pPr marL="241300" indent="-228600">
              <a:lnSpc>
                <a:spcPts val="2110"/>
              </a:lnSpc>
              <a:buFont typeface="Times New Roman"/>
              <a:buChar char="•"/>
              <a:tabLst>
                <a:tab pos="241300" algn="l"/>
              </a:tabLst>
            </a:pPr>
            <a:r>
              <a:rPr lang="de-DE" dirty="0">
                <a:latin typeface="Arial"/>
                <a:cs typeface="Arial"/>
              </a:rPr>
              <a:t>S</a:t>
            </a:r>
            <a:r>
              <a:rPr lang="de-DE" dirty="0" smtClean="0">
                <a:latin typeface="Arial"/>
                <a:cs typeface="Arial"/>
              </a:rPr>
              <a:t>chrittweise Entwicklung von </a:t>
            </a:r>
            <a:r>
              <a:rPr lang="de-DE" dirty="0">
                <a:latin typeface="Arial"/>
                <a:cs typeface="Arial"/>
              </a:rPr>
              <a:t>Tests aus </a:t>
            </a:r>
            <a:r>
              <a:rPr lang="de-DE" dirty="0" smtClean="0">
                <a:latin typeface="Arial"/>
                <a:cs typeface="Arial"/>
              </a:rPr>
              <a:t>User Stories</a:t>
            </a:r>
            <a:endParaRPr lang="de-DE" dirty="0">
              <a:latin typeface="Arial"/>
              <a:cs typeface="Arial"/>
            </a:endParaRPr>
          </a:p>
          <a:p>
            <a:pPr marL="241300" indent="-228600">
              <a:lnSpc>
                <a:spcPts val="2110"/>
              </a:lnSpc>
              <a:buFont typeface="Times New Roman"/>
              <a:buChar char="•"/>
              <a:tabLst>
                <a:tab pos="241300" algn="l"/>
              </a:tabLst>
            </a:pPr>
            <a:r>
              <a:rPr lang="de-DE" dirty="0" smtClean="0">
                <a:latin typeface="Arial"/>
                <a:cs typeface="Arial"/>
              </a:rPr>
              <a:t>Kunden-Einbeziehung </a:t>
            </a:r>
            <a:r>
              <a:rPr lang="de-DE" dirty="0">
                <a:latin typeface="Arial"/>
                <a:cs typeface="Arial"/>
              </a:rPr>
              <a:t>in Testentwicklung und Validierung</a:t>
            </a:r>
          </a:p>
          <a:p>
            <a:pPr marL="241300" indent="-228600">
              <a:lnSpc>
                <a:spcPts val="2110"/>
              </a:lnSpc>
              <a:buFont typeface="Times New Roman"/>
              <a:buChar char="•"/>
              <a:tabLst>
                <a:tab pos="241300" algn="l"/>
              </a:tabLst>
            </a:pPr>
            <a:r>
              <a:rPr lang="de-DE" dirty="0" smtClean="0">
                <a:latin typeface="Arial"/>
                <a:cs typeface="Arial"/>
              </a:rPr>
              <a:t>Testautomatisierung</a:t>
            </a:r>
            <a:endParaRPr lang="de-DE" dirty="0">
              <a:latin typeface="Arial"/>
              <a:cs typeface="Arial"/>
            </a:endParaRPr>
          </a:p>
          <a:p>
            <a:pPr marL="241300" indent="-228600">
              <a:lnSpc>
                <a:spcPts val="2110"/>
              </a:lnSpc>
              <a:buFont typeface="Times New Roman"/>
              <a:buChar char="•"/>
              <a:tabLst>
                <a:tab pos="241300" algn="l"/>
              </a:tabLst>
            </a:pPr>
            <a:r>
              <a:rPr lang="de-DE" dirty="0">
                <a:latin typeface="Arial"/>
                <a:cs typeface="Arial"/>
              </a:rPr>
              <a:t>U</a:t>
            </a:r>
            <a:r>
              <a:rPr lang="de-DE" dirty="0" smtClean="0">
                <a:latin typeface="Arial"/>
                <a:cs typeface="Arial"/>
              </a:rPr>
              <a:t>nterstützt </a:t>
            </a:r>
            <a:r>
              <a:rPr lang="de-DE" dirty="0" err="1" smtClean="0">
                <a:latin typeface="Arial"/>
                <a:cs typeface="Arial"/>
              </a:rPr>
              <a:t>Refactoring</a:t>
            </a:r>
            <a:r>
              <a:rPr lang="de-DE" dirty="0" smtClean="0">
                <a:latin typeface="Arial"/>
                <a:cs typeface="Arial"/>
              </a:rPr>
              <a:t> (=Strukturverbesserung </a:t>
            </a:r>
            <a:r>
              <a:rPr lang="de-DE" dirty="0">
                <a:latin typeface="Arial"/>
                <a:cs typeface="Arial"/>
              </a:rPr>
              <a:t>unter Verhaltensgleichheit)</a:t>
            </a:r>
          </a:p>
          <a:p>
            <a:pPr marL="241300" indent="-228600">
              <a:lnSpc>
                <a:spcPts val="2110"/>
              </a:lnSpc>
              <a:buFont typeface="Times New Roman"/>
              <a:buChar char="•"/>
              <a:tabLst>
                <a:tab pos="241300" algn="l"/>
              </a:tabLst>
            </a:pPr>
            <a:r>
              <a:rPr lang="de-DE" dirty="0" smtClean="0">
                <a:latin typeface="Arial"/>
                <a:cs typeface="Arial"/>
              </a:rPr>
              <a:t>Kompensation </a:t>
            </a:r>
            <a:r>
              <a:rPr lang="de-DE" dirty="0">
                <a:latin typeface="Arial"/>
                <a:cs typeface="Arial"/>
              </a:rPr>
              <a:t>für fehlende Entwurfsphase</a:t>
            </a:r>
            <a:endParaRPr sz="1800" dirty="0">
              <a:latin typeface="Arial"/>
              <a:cs typeface="Arial"/>
            </a:endParaRPr>
          </a:p>
        </p:txBody>
      </p:sp>
      <p:pic>
        <p:nvPicPr>
          <p:cNvPr id="2" name="Grafik 1"/>
          <p:cNvPicPr>
            <a:picLocks noChangeAspect="1"/>
          </p:cNvPicPr>
          <p:nvPr/>
        </p:nvPicPr>
        <p:blipFill>
          <a:blip r:embed="rId3"/>
          <a:stretch>
            <a:fillRect/>
          </a:stretch>
        </p:blipFill>
        <p:spPr>
          <a:xfrm>
            <a:off x="381000" y="2879550"/>
            <a:ext cx="8433768" cy="3680000"/>
          </a:xfrm>
          <a:prstGeom prst="rect">
            <a:avLst/>
          </a:prstGeom>
        </p:spPr>
      </p:pic>
    </p:spTree>
    <p:extLst>
      <p:ext uri="{BB962C8B-B14F-4D97-AF65-F5344CB8AC3E}">
        <p14:creationId xmlns:p14="http://schemas.microsoft.com/office/powerpoint/2010/main" val="3002813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4765" algn="ctr">
              <a:lnSpc>
                <a:spcPct val="100000"/>
              </a:lnSpc>
            </a:pPr>
            <a:r>
              <a:rPr lang="de-DE" spc="-10" dirty="0" smtClean="0">
                <a:latin typeface="Arial" panose="020B0604020202020204" pitchFamily="34" charset="0"/>
                <a:cs typeface="Arial" panose="020B0604020202020204" pitchFamily="34" charset="0"/>
              </a:rPr>
              <a:t>XP-Ablauf </a:t>
            </a:r>
            <a:endParaRPr spc="-15" dirty="0">
              <a:latin typeface="Arial" panose="020B0604020202020204" pitchFamily="34" charset="0"/>
              <a:cs typeface="Arial" panose="020B0604020202020204" pitchFamily="34" charset="0"/>
            </a:endParaRPr>
          </a:p>
        </p:txBody>
      </p:sp>
      <p:sp>
        <p:nvSpPr>
          <p:cNvPr id="5" name="object 5"/>
          <p:cNvSpPr/>
          <p:nvPr/>
        </p:nvSpPr>
        <p:spPr>
          <a:xfrm>
            <a:off x="2617470" y="3010158"/>
            <a:ext cx="1247140" cy="694690"/>
          </a:xfrm>
          <a:custGeom>
            <a:avLst/>
            <a:gdLst/>
            <a:ahLst/>
            <a:cxnLst/>
            <a:rect l="l" t="t" r="r" b="b"/>
            <a:pathLst>
              <a:path w="1247139" h="694689">
                <a:moveTo>
                  <a:pt x="0" y="694694"/>
                </a:moveTo>
                <a:lnTo>
                  <a:pt x="1247131" y="694694"/>
                </a:lnTo>
                <a:lnTo>
                  <a:pt x="1247131" y="0"/>
                </a:lnTo>
                <a:lnTo>
                  <a:pt x="0" y="0"/>
                </a:lnTo>
                <a:lnTo>
                  <a:pt x="0" y="694694"/>
                </a:lnTo>
                <a:close/>
              </a:path>
            </a:pathLst>
          </a:custGeom>
          <a:ln w="19049">
            <a:solidFill>
              <a:srgbClr val="000000"/>
            </a:solidFill>
          </a:ln>
        </p:spPr>
        <p:txBody>
          <a:bodyPr wrap="square" lIns="0" tIns="0" rIns="0" bIns="0" rtlCol="0">
            <a:spAutoFit/>
          </a:bodyPr>
          <a:lstStyle/>
          <a:p>
            <a:endParaRPr/>
          </a:p>
        </p:txBody>
      </p:sp>
      <p:sp>
        <p:nvSpPr>
          <p:cNvPr id="6" name="object 6"/>
          <p:cNvSpPr txBox="1"/>
          <p:nvPr/>
        </p:nvSpPr>
        <p:spPr>
          <a:xfrm>
            <a:off x="2705225" y="3067559"/>
            <a:ext cx="1071880" cy="588010"/>
          </a:xfrm>
          <a:prstGeom prst="rect">
            <a:avLst/>
          </a:prstGeom>
        </p:spPr>
        <p:txBody>
          <a:bodyPr vert="horz" wrap="square" lIns="0" tIns="0" rIns="0" bIns="0" rtlCol="0">
            <a:spAutoFit/>
          </a:bodyPr>
          <a:lstStyle/>
          <a:p>
            <a:pPr marL="12700" marR="6350">
              <a:lnSpc>
                <a:spcPts val="2300"/>
              </a:lnSpc>
            </a:pPr>
            <a:r>
              <a:rPr sz="2000" b="1" dirty="0">
                <a:latin typeface="Arial"/>
                <a:cs typeface="Arial"/>
              </a:rPr>
              <a:t>Re</a:t>
            </a:r>
            <a:r>
              <a:rPr sz="2000" b="1" spc="-10" dirty="0">
                <a:latin typeface="Arial"/>
                <a:cs typeface="Arial"/>
              </a:rPr>
              <a:t>l</a:t>
            </a:r>
            <a:r>
              <a:rPr sz="2000" b="1" dirty="0">
                <a:latin typeface="Arial"/>
                <a:cs typeface="Arial"/>
              </a:rPr>
              <a:t>e</a:t>
            </a:r>
            <a:r>
              <a:rPr sz="2000" b="1" spc="-10" dirty="0">
                <a:latin typeface="Arial"/>
                <a:cs typeface="Arial"/>
              </a:rPr>
              <a:t>a</a:t>
            </a:r>
            <a:r>
              <a:rPr sz="2000" b="1" dirty="0">
                <a:latin typeface="Arial"/>
                <a:cs typeface="Arial"/>
              </a:rPr>
              <a:t>se- </a:t>
            </a:r>
            <a:r>
              <a:rPr sz="2000" b="1" spc="-5" dirty="0">
                <a:latin typeface="Arial"/>
                <a:cs typeface="Arial"/>
              </a:rPr>
              <a:t>P</a:t>
            </a:r>
            <a:r>
              <a:rPr sz="2000" b="1" spc="-10" dirty="0">
                <a:latin typeface="Arial"/>
                <a:cs typeface="Arial"/>
              </a:rPr>
              <a:t>l</a:t>
            </a:r>
            <a:r>
              <a:rPr sz="2000" b="1" dirty="0">
                <a:latin typeface="Arial"/>
                <a:cs typeface="Arial"/>
              </a:rPr>
              <a:t>anung</a:t>
            </a:r>
            <a:endParaRPr sz="2000">
              <a:latin typeface="Arial"/>
              <a:cs typeface="Arial"/>
            </a:endParaRPr>
          </a:p>
        </p:txBody>
      </p:sp>
      <p:sp>
        <p:nvSpPr>
          <p:cNvPr id="7" name="object 7"/>
          <p:cNvSpPr/>
          <p:nvPr/>
        </p:nvSpPr>
        <p:spPr>
          <a:xfrm>
            <a:off x="457200" y="2002404"/>
            <a:ext cx="1059180" cy="694690"/>
          </a:xfrm>
          <a:custGeom>
            <a:avLst/>
            <a:gdLst/>
            <a:ahLst/>
            <a:cxnLst/>
            <a:rect l="l" t="t" r="r" b="b"/>
            <a:pathLst>
              <a:path w="1059180" h="694689">
                <a:moveTo>
                  <a:pt x="0" y="694694"/>
                </a:moveTo>
                <a:lnTo>
                  <a:pt x="1059179" y="694694"/>
                </a:lnTo>
                <a:lnTo>
                  <a:pt x="1059179" y="0"/>
                </a:lnTo>
                <a:lnTo>
                  <a:pt x="0" y="0"/>
                </a:lnTo>
                <a:lnTo>
                  <a:pt x="0" y="694694"/>
                </a:lnTo>
                <a:close/>
              </a:path>
            </a:pathLst>
          </a:custGeom>
          <a:ln w="19049">
            <a:solidFill>
              <a:srgbClr val="000000"/>
            </a:solidFill>
          </a:ln>
        </p:spPr>
        <p:txBody>
          <a:bodyPr wrap="square" lIns="0" tIns="0" rIns="0" bIns="0" rtlCol="0">
            <a:spAutoFit/>
          </a:bodyPr>
          <a:lstStyle/>
          <a:p>
            <a:endParaRPr/>
          </a:p>
        </p:txBody>
      </p:sp>
      <p:sp>
        <p:nvSpPr>
          <p:cNvPr id="8" name="object 8"/>
          <p:cNvSpPr txBox="1"/>
          <p:nvPr/>
        </p:nvSpPr>
        <p:spPr>
          <a:xfrm>
            <a:off x="545715" y="2060195"/>
            <a:ext cx="883285" cy="588010"/>
          </a:xfrm>
          <a:prstGeom prst="rect">
            <a:avLst/>
          </a:prstGeom>
        </p:spPr>
        <p:txBody>
          <a:bodyPr vert="horz" wrap="square" lIns="0" tIns="0" rIns="0" bIns="0" rtlCol="0">
            <a:spAutoFit/>
          </a:bodyPr>
          <a:lstStyle/>
          <a:p>
            <a:pPr marL="12700" marR="6350" indent="146050">
              <a:lnSpc>
                <a:spcPts val="2300"/>
              </a:lnSpc>
            </a:pPr>
            <a:r>
              <a:rPr sz="2000" b="1" dirty="0">
                <a:latin typeface="Arial"/>
                <a:cs typeface="Arial"/>
              </a:rPr>
              <a:t>User </a:t>
            </a:r>
            <a:r>
              <a:rPr sz="2000" b="1" spc="-45" dirty="0">
                <a:latin typeface="Arial"/>
                <a:cs typeface="Arial"/>
              </a:rPr>
              <a:t>S</a:t>
            </a:r>
            <a:r>
              <a:rPr sz="2000" b="1" dirty="0">
                <a:latin typeface="Arial"/>
                <a:cs typeface="Arial"/>
              </a:rPr>
              <a:t>tor</a:t>
            </a:r>
            <a:r>
              <a:rPr sz="2000" b="1" spc="-10" dirty="0">
                <a:latin typeface="Arial"/>
                <a:cs typeface="Arial"/>
              </a:rPr>
              <a:t>i</a:t>
            </a:r>
            <a:r>
              <a:rPr sz="2000" b="1" dirty="0">
                <a:latin typeface="Arial"/>
                <a:cs typeface="Arial"/>
              </a:rPr>
              <a:t>es</a:t>
            </a:r>
            <a:endParaRPr sz="2000">
              <a:latin typeface="Arial"/>
              <a:cs typeface="Arial"/>
            </a:endParaRPr>
          </a:p>
        </p:txBody>
      </p:sp>
      <p:sp>
        <p:nvSpPr>
          <p:cNvPr id="13" name="object 13"/>
          <p:cNvSpPr/>
          <p:nvPr/>
        </p:nvSpPr>
        <p:spPr>
          <a:xfrm>
            <a:off x="4921261" y="3154932"/>
            <a:ext cx="1203960" cy="402590"/>
          </a:xfrm>
          <a:custGeom>
            <a:avLst/>
            <a:gdLst/>
            <a:ahLst/>
            <a:cxnLst/>
            <a:rect l="l" t="t" r="r" b="b"/>
            <a:pathLst>
              <a:path w="1203960" h="402589">
                <a:moveTo>
                  <a:pt x="0" y="402585"/>
                </a:moveTo>
                <a:lnTo>
                  <a:pt x="1203959" y="402585"/>
                </a:lnTo>
                <a:lnTo>
                  <a:pt x="1203959" y="0"/>
                </a:lnTo>
                <a:lnTo>
                  <a:pt x="0" y="0"/>
                </a:lnTo>
                <a:lnTo>
                  <a:pt x="0" y="402585"/>
                </a:lnTo>
                <a:close/>
              </a:path>
            </a:pathLst>
          </a:custGeom>
          <a:ln w="19049">
            <a:solidFill>
              <a:srgbClr val="000000"/>
            </a:solidFill>
          </a:ln>
        </p:spPr>
        <p:txBody>
          <a:bodyPr wrap="square" lIns="0" tIns="0" rIns="0" bIns="0" rtlCol="0">
            <a:spAutoFit/>
          </a:bodyPr>
          <a:lstStyle/>
          <a:p>
            <a:endParaRPr/>
          </a:p>
        </p:txBody>
      </p:sp>
      <p:sp>
        <p:nvSpPr>
          <p:cNvPr id="14" name="object 14"/>
          <p:cNvSpPr txBox="1"/>
          <p:nvPr/>
        </p:nvSpPr>
        <p:spPr>
          <a:xfrm>
            <a:off x="5009515" y="3192020"/>
            <a:ext cx="1028065" cy="315595"/>
          </a:xfrm>
          <a:prstGeom prst="rect">
            <a:avLst/>
          </a:prstGeom>
        </p:spPr>
        <p:txBody>
          <a:bodyPr vert="horz" wrap="square" lIns="0" tIns="0" rIns="0" bIns="0" rtlCol="0">
            <a:spAutoFit/>
          </a:bodyPr>
          <a:lstStyle/>
          <a:p>
            <a:pPr marL="12700">
              <a:lnSpc>
                <a:spcPct val="100000"/>
              </a:lnSpc>
            </a:pPr>
            <a:r>
              <a:rPr sz="2000" b="1" spc="-10" dirty="0">
                <a:latin typeface="Arial"/>
                <a:cs typeface="Arial"/>
              </a:rPr>
              <a:t>I</a:t>
            </a:r>
            <a:r>
              <a:rPr sz="2000" b="1" dirty="0">
                <a:latin typeface="Arial"/>
                <a:cs typeface="Arial"/>
              </a:rPr>
              <a:t>terat</a:t>
            </a:r>
            <a:r>
              <a:rPr sz="2000" b="1" spc="-10" dirty="0">
                <a:latin typeface="Arial"/>
                <a:cs typeface="Arial"/>
              </a:rPr>
              <a:t>i</a:t>
            </a:r>
            <a:r>
              <a:rPr sz="2000" b="1" spc="-15" dirty="0">
                <a:latin typeface="Arial"/>
                <a:cs typeface="Arial"/>
              </a:rPr>
              <a:t>o</a:t>
            </a:r>
            <a:r>
              <a:rPr sz="2000" b="1" dirty="0">
                <a:latin typeface="Arial"/>
                <a:cs typeface="Arial"/>
              </a:rPr>
              <a:t>n</a:t>
            </a:r>
            <a:endParaRPr sz="2000">
              <a:latin typeface="Arial"/>
              <a:cs typeface="Arial"/>
            </a:endParaRPr>
          </a:p>
        </p:txBody>
      </p:sp>
      <p:sp>
        <p:nvSpPr>
          <p:cNvPr id="15" name="object 15"/>
          <p:cNvSpPr/>
          <p:nvPr/>
        </p:nvSpPr>
        <p:spPr>
          <a:xfrm>
            <a:off x="7277090" y="3010158"/>
            <a:ext cx="1450975" cy="694690"/>
          </a:xfrm>
          <a:custGeom>
            <a:avLst/>
            <a:gdLst/>
            <a:ahLst/>
            <a:cxnLst/>
            <a:rect l="l" t="t" r="r" b="b"/>
            <a:pathLst>
              <a:path w="1450975" h="694689">
                <a:moveTo>
                  <a:pt x="0" y="694694"/>
                </a:moveTo>
                <a:lnTo>
                  <a:pt x="1450966" y="694694"/>
                </a:lnTo>
                <a:lnTo>
                  <a:pt x="1450966" y="0"/>
                </a:lnTo>
                <a:lnTo>
                  <a:pt x="0" y="0"/>
                </a:lnTo>
                <a:lnTo>
                  <a:pt x="0" y="694694"/>
                </a:lnTo>
                <a:close/>
              </a:path>
            </a:pathLst>
          </a:custGeom>
          <a:ln w="19049">
            <a:solidFill>
              <a:srgbClr val="000000"/>
            </a:solidFill>
          </a:ln>
        </p:spPr>
        <p:txBody>
          <a:bodyPr wrap="square" lIns="0" tIns="0" rIns="0" bIns="0" rtlCol="0">
            <a:spAutoFit/>
          </a:bodyPr>
          <a:lstStyle/>
          <a:p>
            <a:endParaRPr/>
          </a:p>
        </p:txBody>
      </p:sp>
      <p:sp>
        <p:nvSpPr>
          <p:cNvPr id="16" name="object 16"/>
          <p:cNvSpPr txBox="1"/>
          <p:nvPr/>
        </p:nvSpPr>
        <p:spPr>
          <a:xfrm>
            <a:off x="7365621" y="3047239"/>
            <a:ext cx="1276350" cy="608330"/>
          </a:xfrm>
          <a:prstGeom prst="rect">
            <a:avLst/>
          </a:prstGeom>
        </p:spPr>
        <p:txBody>
          <a:bodyPr vert="horz" wrap="square" lIns="0" tIns="0" rIns="0" bIns="0" rtlCol="0">
            <a:spAutoFit/>
          </a:bodyPr>
          <a:lstStyle/>
          <a:p>
            <a:pPr algn="ctr">
              <a:lnSpc>
                <a:spcPts val="2350"/>
              </a:lnSpc>
            </a:pPr>
            <a:r>
              <a:rPr sz="2000" b="1" spc="5" dirty="0">
                <a:latin typeface="Arial"/>
                <a:cs typeface="Arial"/>
              </a:rPr>
              <a:t>A</a:t>
            </a:r>
            <a:r>
              <a:rPr sz="2000" b="1" spc="-10" dirty="0">
                <a:latin typeface="Arial"/>
                <a:cs typeface="Arial"/>
              </a:rPr>
              <a:t>k</a:t>
            </a:r>
            <a:r>
              <a:rPr sz="2000" b="1" spc="5" dirty="0">
                <a:latin typeface="Arial"/>
                <a:cs typeface="Arial"/>
              </a:rPr>
              <a:t>z</a:t>
            </a:r>
            <a:r>
              <a:rPr sz="2000" b="1" dirty="0">
                <a:latin typeface="Arial"/>
                <a:cs typeface="Arial"/>
              </a:rPr>
              <a:t>ep</a:t>
            </a:r>
            <a:r>
              <a:rPr sz="2000" b="1" spc="-70" dirty="0">
                <a:latin typeface="Arial"/>
                <a:cs typeface="Arial"/>
              </a:rPr>
              <a:t>t</a:t>
            </a:r>
            <a:r>
              <a:rPr sz="2000" b="1" dirty="0">
                <a:latin typeface="Arial"/>
                <a:cs typeface="Arial"/>
              </a:rPr>
              <a:t>anz</a:t>
            </a:r>
            <a:endParaRPr sz="2000" dirty="0">
              <a:latin typeface="Arial"/>
              <a:cs typeface="Arial"/>
            </a:endParaRPr>
          </a:p>
          <a:p>
            <a:pPr algn="ctr">
              <a:lnSpc>
                <a:spcPts val="2350"/>
              </a:lnSpc>
            </a:pPr>
            <a:r>
              <a:rPr sz="2000" b="1" dirty="0">
                <a:latin typeface="Arial"/>
                <a:cs typeface="Arial"/>
              </a:rPr>
              <a:t>-t</a:t>
            </a:r>
            <a:r>
              <a:rPr sz="2000" b="1" spc="-10" dirty="0">
                <a:latin typeface="Arial"/>
                <a:cs typeface="Arial"/>
              </a:rPr>
              <a:t>e</a:t>
            </a:r>
            <a:r>
              <a:rPr sz="2000" b="1" dirty="0">
                <a:latin typeface="Arial"/>
                <a:cs typeface="Arial"/>
              </a:rPr>
              <a:t>s</a:t>
            </a:r>
            <a:r>
              <a:rPr sz="2000" b="1" spc="-60" dirty="0">
                <a:latin typeface="Arial"/>
                <a:cs typeface="Arial"/>
              </a:rPr>
              <a:t>ts</a:t>
            </a:r>
            <a:endParaRPr sz="2000" dirty="0">
              <a:latin typeface="Arial"/>
              <a:cs typeface="Arial"/>
            </a:endParaRPr>
          </a:p>
        </p:txBody>
      </p:sp>
      <p:sp>
        <p:nvSpPr>
          <p:cNvPr id="17" name="object 17"/>
          <p:cNvSpPr/>
          <p:nvPr/>
        </p:nvSpPr>
        <p:spPr>
          <a:xfrm>
            <a:off x="7370451" y="4739267"/>
            <a:ext cx="1303655" cy="694690"/>
          </a:xfrm>
          <a:custGeom>
            <a:avLst/>
            <a:gdLst/>
            <a:ahLst/>
            <a:cxnLst/>
            <a:rect l="l" t="t" r="r" b="b"/>
            <a:pathLst>
              <a:path w="1303654" h="694689">
                <a:moveTo>
                  <a:pt x="0" y="694681"/>
                </a:moveTo>
                <a:lnTo>
                  <a:pt x="1303650" y="694681"/>
                </a:lnTo>
                <a:lnTo>
                  <a:pt x="1303650" y="0"/>
                </a:lnTo>
                <a:lnTo>
                  <a:pt x="0" y="0"/>
                </a:lnTo>
                <a:lnTo>
                  <a:pt x="0" y="694681"/>
                </a:lnTo>
                <a:close/>
              </a:path>
            </a:pathLst>
          </a:custGeom>
          <a:ln w="19049">
            <a:solidFill>
              <a:srgbClr val="000000"/>
            </a:solidFill>
          </a:ln>
        </p:spPr>
        <p:txBody>
          <a:bodyPr wrap="square" lIns="0" tIns="0" rIns="0" bIns="0" rtlCol="0">
            <a:spAutoFit/>
          </a:bodyPr>
          <a:lstStyle/>
          <a:p>
            <a:endParaRPr/>
          </a:p>
        </p:txBody>
      </p:sp>
      <p:sp>
        <p:nvSpPr>
          <p:cNvPr id="18" name="object 18"/>
          <p:cNvSpPr txBox="1"/>
          <p:nvPr/>
        </p:nvSpPr>
        <p:spPr>
          <a:xfrm>
            <a:off x="7458585" y="4798317"/>
            <a:ext cx="1129030" cy="589905"/>
          </a:xfrm>
          <a:prstGeom prst="rect">
            <a:avLst/>
          </a:prstGeom>
        </p:spPr>
        <p:txBody>
          <a:bodyPr vert="horz" wrap="square" lIns="0" tIns="0" rIns="0" bIns="0" rtlCol="0">
            <a:spAutoFit/>
          </a:bodyPr>
          <a:lstStyle/>
          <a:p>
            <a:pPr marL="12700" marR="6350" indent="190500" algn="ctr">
              <a:lnSpc>
                <a:spcPts val="2290"/>
              </a:lnSpc>
            </a:pPr>
            <a:r>
              <a:rPr lang="de-DE" sz="2000" b="1" dirty="0" smtClean="0">
                <a:latin typeface="Arial"/>
                <a:cs typeface="Arial"/>
              </a:rPr>
              <a:t>kleines </a:t>
            </a:r>
            <a:r>
              <a:rPr sz="2000" b="1" dirty="0" smtClean="0">
                <a:latin typeface="Arial"/>
                <a:cs typeface="Arial"/>
              </a:rPr>
              <a:t>Re</a:t>
            </a:r>
            <a:r>
              <a:rPr sz="2000" b="1" spc="-10" dirty="0" smtClean="0">
                <a:latin typeface="Arial"/>
                <a:cs typeface="Arial"/>
              </a:rPr>
              <a:t>l</a:t>
            </a:r>
            <a:r>
              <a:rPr sz="2000" b="1" dirty="0" smtClean="0">
                <a:latin typeface="Arial"/>
                <a:cs typeface="Arial"/>
              </a:rPr>
              <a:t>e</a:t>
            </a:r>
            <a:r>
              <a:rPr sz="2000" b="1" spc="-10" dirty="0" smtClean="0">
                <a:latin typeface="Arial"/>
                <a:cs typeface="Arial"/>
              </a:rPr>
              <a:t>a</a:t>
            </a:r>
            <a:r>
              <a:rPr sz="2000" b="1" dirty="0" smtClean="0">
                <a:latin typeface="Arial"/>
                <a:cs typeface="Arial"/>
              </a:rPr>
              <a:t>se</a:t>
            </a:r>
            <a:endParaRPr sz="2000" dirty="0">
              <a:latin typeface="Arial"/>
              <a:cs typeface="Arial"/>
            </a:endParaRPr>
          </a:p>
        </p:txBody>
      </p:sp>
      <p:sp>
        <p:nvSpPr>
          <p:cNvPr id="19" name="object 19"/>
          <p:cNvSpPr txBox="1"/>
          <p:nvPr/>
        </p:nvSpPr>
        <p:spPr>
          <a:xfrm>
            <a:off x="7688709" y="3855976"/>
            <a:ext cx="848360" cy="357505"/>
          </a:xfrm>
          <a:prstGeom prst="rect">
            <a:avLst/>
          </a:prstGeom>
        </p:spPr>
        <p:txBody>
          <a:bodyPr vert="horz" wrap="square" lIns="0" tIns="0" rIns="0" bIns="0" rtlCol="0">
            <a:spAutoFit/>
          </a:bodyPr>
          <a:lstStyle/>
          <a:p>
            <a:pPr marL="12700" marR="6350" indent="121920">
              <a:lnSpc>
                <a:spcPts val="1380"/>
              </a:lnSpc>
            </a:pPr>
            <a:r>
              <a:rPr sz="1200" dirty="0">
                <a:latin typeface="Arial"/>
                <a:cs typeface="Arial"/>
              </a:rPr>
              <a:t>Kun</a:t>
            </a:r>
            <a:r>
              <a:rPr sz="1200" spc="-10" dirty="0">
                <a:latin typeface="Arial"/>
                <a:cs typeface="Arial"/>
              </a:rPr>
              <a:t>d</a:t>
            </a:r>
            <a:r>
              <a:rPr sz="1200" dirty="0">
                <a:latin typeface="Arial"/>
                <a:cs typeface="Arial"/>
              </a:rPr>
              <a:t>en- </a:t>
            </a:r>
            <a:r>
              <a:rPr sz="1200" spc="-15" dirty="0">
                <a:latin typeface="Arial"/>
                <a:cs typeface="Arial"/>
              </a:rPr>
              <a:t>z</a:t>
            </a:r>
            <a:r>
              <a:rPr sz="1200" dirty="0">
                <a:latin typeface="Arial"/>
                <a:cs typeface="Arial"/>
              </a:rPr>
              <a:t>ust</a:t>
            </a:r>
            <a:r>
              <a:rPr sz="1200" spc="-5" dirty="0">
                <a:latin typeface="Arial"/>
                <a:cs typeface="Arial"/>
              </a:rPr>
              <a:t>i</a:t>
            </a:r>
            <a:r>
              <a:rPr sz="1200" spc="5" dirty="0">
                <a:latin typeface="Arial"/>
                <a:cs typeface="Arial"/>
              </a:rPr>
              <a:t>mm</a:t>
            </a:r>
            <a:r>
              <a:rPr sz="1200" spc="-10" dirty="0">
                <a:latin typeface="Arial"/>
                <a:cs typeface="Arial"/>
              </a:rPr>
              <a:t>u</a:t>
            </a:r>
            <a:r>
              <a:rPr sz="1200" dirty="0">
                <a:latin typeface="Arial"/>
                <a:cs typeface="Arial"/>
              </a:rPr>
              <a:t>ng</a:t>
            </a:r>
            <a:endParaRPr sz="1200">
              <a:latin typeface="Arial"/>
              <a:cs typeface="Arial"/>
            </a:endParaRPr>
          </a:p>
        </p:txBody>
      </p:sp>
      <p:sp>
        <p:nvSpPr>
          <p:cNvPr id="20" name="object 20"/>
          <p:cNvSpPr txBox="1"/>
          <p:nvPr/>
        </p:nvSpPr>
        <p:spPr>
          <a:xfrm>
            <a:off x="6368924" y="3919984"/>
            <a:ext cx="576580" cy="357505"/>
          </a:xfrm>
          <a:prstGeom prst="rect">
            <a:avLst/>
          </a:prstGeom>
        </p:spPr>
        <p:txBody>
          <a:bodyPr vert="horz" wrap="square" lIns="0" tIns="0" rIns="0" bIns="0" rtlCol="0">
            <a:spAutoFit/>
          </a:bodyPr>
          <a:lstStyle/>
          <a:p>
            <a:pPr marL="12700" marR="6350" indent="8890">
              <a:lnSpc>
                <a:spcPts val="1380"/>
              </a:lnSpc>
            </a:pPr>
            <a:r>
              <a:rPr sz="1200" dirty="0">
                <a:latin typeface="Arial"/>
                <a:cs typeface="Arial"/>
              </a:rPr>
              <a:t>nächs</a:t>
            </a:r>
            <a:r>
              <a:rPr sz="1200" spc="-10" dirty="0">
                <a:latin typeface="Arial"/>
                <a:cs typeface="Arial"/>
              </a:rPr>
              <a:t>t</a:t>
            </a:r>
            <a:r>
              <a:rPr sz="1200" dirty="0">
                <a:latin typeface="Arial"/>
                <a:cs typeface="Arial"/>
              </a:rPr>
              <a:t>e Ite</a:t>
            </a:r>
            <a:r>
              <a:rPr sz="1200" spc="-5" dirty="0">
                <a:latin typeface="Arial"/>
                <a:cs typeface="Arial"/>
              </a:rPr>
              <a:t>r</a:t>
            </a:r>
            <a:r>
              <a:rPr sz="1200" dirty="0">
                <a:latin typeface="Arial"/>
                <a:cs typeface="Arial"/>
              </a:rPr>
              <a:t>at</a:t>
            </a:r>
            <a:r>
              <a:rPr sz="1200" spc="-5" dirty="0">
                <a:latin typeface="Arial"/>
                <a:cs typeface="Arial"/>
              </a:rPr>
              <a:t>i</a:t>
            </a:r>
            <a:r>
              <a:rPr sz="1200" spc="-10" dirty="0">
                <a:latin typeface="Arial"/>
                <a:cs typeface="Arial"/>
              </a:rPr>
              <a:t>o</a:t>
            </a:r>
            <a:r>
              <a:rPr sz="1200" dirty="0">
                <a:latin typeface="Arial"/>
                <a:cs typeface="Arial"/>
              </a:rPr>
              <a:t>n</a:t>
            </a:r>
            <a:endParaRPr sz="1200">
              <a:latin typeface="Arial"/>
              <a:cs typeface="Arial"/>
            </a:endParaRPr>
          </a:p>
        </p:txBody>
      </p:sp>
      <p:sp>
        <p:nvSpPr>
          <p:cNvPr id="21" name="object 21"/>
          <p:cNvSpPr txBox="1"/>
          <p:nvPr/>
        </p:nvSpPr>
        <p:spPr>
          <a:xfrm>
            <a:off x="6297296" y="3164205"/>
            <a:ext cx="552450" cy="194945"/>
          </a:xfrm>
          <a:prstGeom prst="rect">
            <a:avLst/>
          </a:prstGeom>
        </p:spPr>
        <p:txBody>
          <a:bodyPr vert="horz" wrap="square" lIns="0" tIns="0" rIns="0" bIns="0" rtlCol="0">
            <a:spAutoFit/>
          </a:bodyPr>
          <a:lstStyle/>
          <a:p>
            <a:pPr marL="12700">
              <a:lnSpc>
                <a:spcPct val="100000"/>
              </a:lnSpc>
            </a:pPr>
            <a:r>
              <a:rPr sz="1200" dirty="0">
                <a:latin typeface="Arial"/>
                <a:cs typeface="Arial"/>
              </a:rPr>
              <a:t>aktue</a:t>
            </a:r>
            <a:r>
              <a:rPr sz="1200" spc="-5" dirty="0">
                <a:latin typeface="Arial"/>
                <a:cs typeface="Arial"/>
              </a:rPr>
              <a:t>ll</a:t>
            </a:r>
            <a:r>
              <a:rPr sz="1200" dirty="0">
                <a:latin typeface="Arial"/>
                <a:cs typeface="Arial"/>
              </a:rPr>
              <a:t>e</a:t>
            </a:r>
          </a:p>
        </p:txBody>
      </p:sp>
      <p:sp>
        <p:nvSpPr>
          <p:cNvPr id="22" name="object 22"/>
          <p:cNvSpPr txBox="1"/>
          <p:nvPr/>
        </p:nvSpPr>
        <p:spPr>
          <a:xfrm>
            <a:off x="6304916" y="3415924"/>
            <a:ext cx="534670" cy="194945"/>
          </a:xfrm>
          <a:prstGeom prst="rect">
            <a:avLst/>
          </a:prstGeom>
        </p:spPr>
        <p:txBody>
          <a:bodyPr vert="horz" wrap="square" lIns="0" tIns="0" rIns="0" bIns="0" rtlCol="0">
            <a:spAutoFit/>
          </a:bodyPr>
          <a:lstStyle/>
          <a:p>
            <a:pPr marL="12700">
              <a:lnSpc>
                <a:spcPct val="100000"/>
              </a:lnSpc>
            </a:pPr>
            <a:r>
              <a:rPr sz="1200" spc="-70" dirty="0">
                <a:latin typeface="Arial"/>
                <a:cs typeface="Arial"/>
              </a:rPr>
              <a:t>V</a:t>
            </a:r>
            <a:r>
              <a:rPr sz="1200" dirty="0">
                <a:latin typeface="Arial"/>
                <a:cs typeface="Arial"/>
              </a:rPr>
              <a:t>e</a:t>
            </a:r>
            <a:r>
              <a:rPr sz="1200" spc="-5" dirty="0">
                <a:latin typeface="Arial"/>
                <a:cs typeface="Arial"/>
              </a:rPr>
              <a:t>r</a:t>
            </a:r>
            <a:r>
              <a:rPr sz="1200" dirty="0">
                <a:latin typeface="Arial"/>
                <a:cs typeface="Arial"/>
              </a:rPr>
              <a:t>s</a:t>
            </a:r>
            <a:r>
              <a:rPr sz="1200" spc="-5" dirty="0">
                <a:latin typeface="Arial"/>
                <a:cs typeface="Arial"/>
              </a:rPr>
              <a:t>i</a:t>
            </a:r>
            <a:r>
              <a:rPr sz="1200" dirty="0">
                <a:latin typeface="Arial"/>
                <a:cs typeface="Arial"/>
              </a:rPr>
              <a:t>on</a:t>
            </a:r>
          </a:p>
        </p:txBody>
      </p:sp>
      <p:sp>
        <p:nvSpPr>
          <p:cNvPr id="23" name="object 23"/>
          <p:cNvSpPr txBox="1"/>
          <p:nvPr/>
        </p:nvSpPr>
        <p:spPr>
          <a:xfrm>
            <a:off x="6544184" y="2540763"/>
            <a:ext cx="459740" cy="194945"/>
          </a:xfrm>
          <a:prstGeom prst="rect">
            <a:avLst/>
          </a:prstGeom>
        </p:spPr>
        <p:txBody>
          <a:bodyPr vert="horz" wrap="square" lIns="0" tIns="0" rIns="0" bIns="0" rtlCol="0">
            <a:spAutoFit/>
          </a:bodyPr>
          <a:lstStyle/>
          <a:p>
            <a:pPr marL="12700">
              <a:lnSpc>
                <a:spcPct val="100000"/>
              </a:lnSpc>
            </a:pPr>
            <a:r>
              <a:rPr sz="1200" spc="-5" dirty="0">
                <a:latin typeface="Arial"/>
                <a:cs typeface="Arial"/>
              </a:rPr>
              <a:t>F</a:t>
            </a:r>
            <a:r>
              <a:rPr sz="1200" dirty="0">
                <a:latin typeface="Arial"/>
                <a:cs typeface="Arial"/>
              </a:rPr>
              <a:t>eh</a:t>
            </a:r>
            <a:r>
              <a:rPr sz="1200" spc="-5" dirty="0">
                <a:latin typeface="Arial"/>
                <a:cs typeface="Arial"/>
              </a:rPr>
              <a:t>l</a:t>
            </a:r>
            <a:r>
              <a:rPr sz="1200" dirty="0">
                <a:latin typeface="Arial"/>
                <a:cs typeface="Arial"/>
              </a:rPr>
              <a:t>er</a:t>
            </a:r>
            <a:endParaRPr sz="1200">
              <a:latin typeface="Arial"/>
              <a:cs typeface="Arial"/>
            </a:endParaRPr>
          </a:p>
        </p:txBody>
      </p:sp>
      <p:sp>
        <p:nvSpPr>
          <p:cNvPr id="24" name="object 24"/>
          <p:cNvSpPr txBox="1"/>
          <p:nvPr/>
        </p:nvSpPr>
        <p:spPr>
          <a:xfrm>
            <a:off x="5465191" y="1530350"/>
            <a:ext cx="582295" cy="194945"/>
          </a:xfrm>
          <a:prstGeom prst="rect">
            <a:avLst/>
          </a:prstGeom>
        </p:spPr>
        <p:txBody>
          <a:bodyPr vert="horz" wrap="square" lIns="0" tIns="0" rIns="0" bIns="0" rtlCol="0">
            <a:spAutoFit/>
          </a:bodyPr>
          <a:lstStyle/>
          <a:p>
            <a:pPr marL="12700">
              <a:lnSpc>
                <a:spcPct val="100000"/>
              </a:lnSpc>
            </a:pPr>
            <a:r>
              <a:rPr sz="1200" spc="-125" dirty="0">
                <a:latin typeface="Arial"/>
                <a:cs typeface="Arial"/>
              </a:rPr>
              <a:t>T</a:t>
            </a:r>
            <a:r>
              <a:rPr sz="1200" dirty="0">
                <a:latin typeface="Arial"/>
                <a:cs typeface="Arial"/>
              </a:rPr>
              <a:t>e</a:t>
            </a:r>
            <a:r>
              <a:rPr sz="1200" spc="-15" dirty="0">
                <a:latin typeface="Arial"/>
                <a:cs typeface="Arial"/>
              </a:rPr>
              <a:t>s</a:t>
            </a:r>
            <a:r>
              <a:rPr sz="1200" spc="-25" dirty="0">
                <a:latin typeface="Arial"/>
                <a:cs typeface="Arial"/>
              </a:rPr>
              <a:t>t</a:t>
            </a:r>
            <a:r>
              <a:rPr sz="1200" dirty="0">
                <a:latin typeface="Arial"/>
                <a:cs typeface="Arial"/>
              </a:rPr>
              <a:t>fä</a:t>
            </a:r>
            <a:r>
              <a:rPr sz="1200" spc="-5" dirty="0">
                <a:latin typeface="Arial"/>
                <a:cs typeface="Arial"/>
              </a:rPr>
              <a:t>lle</a:t>
            </a:r>
            <a:endParaRPr sz="1200">
              <a:latin typeface="Arial"/>
              <a:cs typeface="Arial"/>
            </a:endParaRPr>
          </a:p>
        </p:txBody>
      </p:sp>
      <p:sp>
        <p:nvSpPr>
          <p:cNvPr id="27" name="object 27"/>
          <p:cNvSpPr txBox="1"/>
          <p:nvPr/>
        </p:nvSpPr>
        <p:spPr>
          <a:xfrm>
            <a:off x="3919854" y="3098284"/>
            <a:ext cx="924368" cy="184666"/>
          </a:xfrm>
          <a:prstGeom prst="rect">
            <a:avLst/>
          </a:prstGeom>
        </p:spPr>
        <p:txBody>
          <a:bodyPr vert="horz" wrap="square" lIns="0" tIns="0" rIns="0" bIns="0" rtlCol="0">
            <a:spAutoFit/>
          </a:bodyPr>
          <a:lstStyle/>
          <a:p>
            <a:pPr marL="12700">
              <a:lnSpc>
                <a:spcPct val="100000"/>
              </a:lnSpc>
            </a:pPr>
            <a:r>
              <a:rPr sz="1200" spc="-5" dirty="0" smtClean="0">
                <a:latin typeface="Arial"/>
                <a:cs typeface="Arial"/>
              </a:rPr>
              <a:t>R</a:t>
            </a:r>
            <a:r>
              <a:rPr sz="1200" dirty="0" smtClean="0">
                <a:latin typeface="Arial"/>
                <a:cs typeface="Arial"/>
              </a:rPr>
              <a:t>e</a:t>
            </a:r>
            <a:r>
              <a:rPr sz="1200" spc="-5" dirty="0" smtClean="0">
                <a:latin typeface="Arial"/>
                <a:cs typeface="Arial"/>
              </a:rPr>
              <a:t>l</a:t>
            </a:r>
            <a:r>
              <a:rPr sz="1200" dirty="0" smtClean="0">
                <a:latin typeface="Arial"/>
                <a:cs typeface="Arial"/>
              </a:rPr>
              <a:t>ease</a:t>
            </a:r>
            <a:r>
              <a:rPr lang="de-DE" sz="1200" dirty="0" smtClean="0">
                <a:latin typeface="Arial"/>
                <a:cs typeface="Arial"/>
              </a:rPr>
              <a:t>plan</a:t>
            </a:r>
            <a:endParaRPr sz="1200" dirty="0">
              <a:latin typeface="Arial"/>
              <a:cs typeface="Arial"/>
            </a:endParaRPr>
          </a:p>
        </p:txBody>
      </p:sp>
      <p:sp>
        <p:nvSpPr>
          <p:cNvPr id="29" name="object 29"/>
          <p:cNvSpPr txBox="1"/>
          <p:nvPr/>
        </p:nvSpPr>
        <p:spPr>
          <a:xfrm>
            <a:off x="3560190" y="2163704"/>
            <a:ext cx="1129030" cy="532765"/>
          </a:xfrm>
          <a:prstGeom prst="rect">
            <a:avLst/>
          </a:prstGeom>
        </p:spPr>
        <p:txBody>
          <a:bodyPr vert="horz" wrap="square" lIns="0" tIns="0" rIns="0" bIns="0" rtlCol="0">
            <a:spAutoFit/>
          </a:bodyPr>
          <a:lstStyle/>
          <a:p>
            <a:pPr marL="12700" marR="6350" algn="ctr">
              <a:lnSpc>
                <a:spcPts val="1380"/>
              </a:lnSpc>
            </a:pPr>
            <a:r>
              <a:rPr sz="1200" dirty="0">
                <a:latin typeface="Arial"/>
                <a:cs typeface="Arial"/>
              </a:rPr>
              <a:t>ne</a:t>
            </a:r>
            <a:r>
              <a:rPr sz="1200" spc="-10" dirty="0">
                <a:latin typeface="Arial"/>
                <a:cs typeface="Arial"/>
              </a:rPr>
              <a:t>u</a:t>
            </a:r>
            <a:r>
              <a:rPr sz="1200" dirty="0">
                <a:latin typeface="Arial"/>
                <a:cs typeface="Arial"/>
              </a:rPr>
              <a:t>e</a:t>
            </a:r>
            <a:r>
              <a:rPr sz="1200" spc="5" dirty="0">
                <a:latin typeface="Arial"/>
                <a:cs typeface="Arial"/>
              </a:rPr>
              <a:t> </a:t>
            </a:r>
            <a:r>
              <a:rPr sz="1200" spc="-5" dirty="0">
                <a:latin typeface="Arial"/>
                <a:cs typeface="Arial"/>
              </a:rPr>
              <a:t>U</a:t>
            </a:r>
            <a:r>
              <a:rPr sz="1200" dirty="0">
                <a:latin typeface="Arial"/>
                <a:cs typeface="Arial"/>
              </a:rPr>
              <a:t>se</a:t>
            </a:r>
            <a:r>
              <a:rPr sz="1200" spc="-5" dirty="0">
                <a:latin typeface="Arial"/>
                <a:cs typeface="Arial"/>
              </a:rPr>
              <a:t>r-</a:t>
            </a:r>
            <a:r>
              <a:rPr sz="1200" spc="-60" dirty="0">
                <a:latin typeface="Arial"/>
                <a:cs typeface="Arial"/>
              </a:rPr>
              <a:t>S</a:t>
            </a:r>
            <a:r>
              <a:rPr sz="1200" dirty="0">
                <a:latin typeface="Arial"/>
                <a:cs typeface="Arial"/>
              </a:rPr>
              <a:t>to</a:t>
            </a:r>
            <a:r>
              <a:rPr sz="1200" spc="-5" dirty="0">
                <a:latin typeface="Arial"/>
                <a:cs typeface="Arial"/>
              </a:rPr>
              <a:t>r</a:t>
            </a:r>
            <a:r>
              <a:rPr sz="1200" dirty="0">
                <a:latin typeface="Arial"/>
                <a:cs typeface="Arial"/>
              </a:rPr>
              <a:t>y </a:t>
            </a:r>
            <a:r>
              <a:rPr sz="1200" spc="-10" dirty="0">
                <a:latin typeface="Arial"/>
                <a:cs typeface="Arial"/>
              </a:rPr>
              <a:t>g</a:t>
            </a:r>
            <a:r>
              <a:rPr sz="1200" dirty="0">
                <a:latin typeface="Arial"/>
                <a:cs typeface="Arial"/>
              </a:rPr>
              <a:t>eände</a:t>
            </a:r>
            <a:r>
              <a:rPr sz="1200" spc="-5" dirty="0">
                <a:latin typeface="Arial"/>
                <a:cs typeface="Arial"/>
              </a:rPr>
              <a:t>r</a:t>
            </a:r>
            <a:r>
              <a:rPr sz="1200" spc="-10" dirty="0">
                <a:latin typeface="Arial"/>
                <a:cs typeface="Arial"/>
              </a:rPr>
              <a:t>t</a:t>
            </a:r>
            <a:r>
              <a:rPr sz="1200" dirty="0">
                <a:latin typeface="Arial"/>
                <a:cs typeface="Arial"/>
              </a:rPr>
              <a:t>e </a:t>
            </a:r>
            <a:r>
              <a:rPr sz="1200" spc="-5" dirty="0">
                <a:latin typeface="Arial"/>
                <a:cs typeface="Arial"/>
              </a:rPr>
              <a:t>R</a:t>
            </a:r>
            <a:r>
              <a:rPr sz="1200" dirty="0">
                <a:latin typeface="Arial"/>
                <a:cs typeface="Arial"/>
              </a:rPr>
              <a:t>and</a:t>
            </a:r>
            <a:r>
              <a:rPr sz="1200" spc="-10" dirty="0">
                <a:latin typeface="Arial"/>
                <a:cs typeface="Arial"/>
              </a:rPr>
              <a:t>b</a:t>
            </a:r>
            <a:r>
              <a:rPr sz="1200" dirty="0">
                <a:latin typeface="Arial"/>
                <a:cs typeface="Arial"/>
              </a:rPr>
              <a:t>ed</a:t>
            </a:r>
            <a:r>
              <a:rPr sz="1200" spc="-5" dirty="0">
                <a:latin typeface="Arial"/>
                <a:cs typeface="Arial"/>
              </a:rPr>
              <a:t>i</a:t>
            </a:r>
            <a:r>
              <a:rPr sz="1200" dirty="0">
                <a:latin typeface="Arial"/>
                <a:cs typeface="Arial"/>
              </a:rPr>
              <a:t>n</a:t>
            </a:r>
            <a:r>
              <a:rPr sz="1200" spc="-10" dirty="0">
                <a:latin typeface="Arial"/>
                <a:cs typeface="Arial"/>
              </a:rPr>
              <a:t>g</a:t>
            </a:r>
            <a:r>
              <a:rPr sz="1200" dirty="0">
                <a:latin typeface="Arial"/>
                <a:cs typeface="Arial"/>
              </a:rPr>
              <a:t>ung</a:t>
            </a:r>
          </a:p>
        </p:txBody>
      </p:sp>
      <p:sp>
        <p:nvSpPr>
          <p:cNvPr id="30" name="object 30"/>
          <p:cNvSpPr txBox="1"/>
          <p:nvPr/>
        </p:nvSpPr>
        <p:spPr>
          <a:xfrm>
            <a:off x="1066800" y="3027214"/>
            <a:ext cx="1476803" cy="179536"/>
          </a:xfrm>
          <a:prstGeom prst="rect">
            <a:avLst/>
          </a:prstGeom>
        </p:spPr>
        <p:txBody>
          <a:bodyPr vert="horz" wrap="square" lIns="0" tIns="0" rIns="0" bIns="0" rtlCol="0">
            <a:spAutoFit/>
          </a:bodyPr>
          <a:lstStyle/>
          <a:p>
            <a:pPr marL="12700" marR="6350" indent="114300">
              <a:lnSpc>
                <a:spcPts val="1380"/>
              </a:lnSpc>
            </a:pPr>
            <a:r>
              <a:rPr sz="1200" dirty="0" err="1" smtClean="0">
                <a:latin typeface="Arial"/>
                <a:cs typeface="Arial"/>
              </a:rPr>
              <a:t>A</a:t>
            </a:r>
            <a:r>
              <a:rPr sz="1200" spc="-10" dirty="0" err="1" smtClean="0">
                <a:latin typeface="Arial"/>
                <a:cs typeface="Arial"/>
              </a:rPr>
              <a:t>n</a:t>
            </a:r>
            <a:r>
              <a:rPr sz="1200" spc="10" dirty="0" err="1" smtClean="0">
                <a:latin typeface="Arial"/>
                <a:cs typeface="Arial"/>
              </a:rPr>
              <a:t>f</a:t>
            </a:r>
            <a:r>
              <a:rPr sz="1200" dirty="0" err="1" smtClean="0">
                <a:latin typeface="Arial"/>
                <a:cs typeface="Arial"/>
              </a:rPr>
              <a:t>o</a:t>
            </a:r>
            <a:r>
              <a:rPr sz="1200" spc="-5" dirty="0" err="1" smtClean="0">
                <a:latin typeface="Arial"/>
                <a:cs typeface="Arial"/>
              </a:rPr>
              <a:t>r</a:t>
            </a:r>
            <a:r>
              <a:rPr sz="1200" dirty="0" err="1" smtClean="0">
                <a:latin typeface="Arial"/>
                <a:cs typeface="Arial"/>
              </a:rPr>
              <a:t>de</a:t>
            </a:r>
            <a:r>
              <a:rPr sz="1200" spc="-5" dirty="0" err="1" smtClean="0">
                <a:latin typeface="Arial"/>
                <a:cs typeface="Arial"/>
              </a:rPr>
              <a:t>r</a:t>
            </a:r>
            <a:r>
              <a:rPr sz="1200" dirty="0" err="1" smtClean="0">
                <a:latin typeface="Arial"/>
                <a:cs typeface="Arial"/>
              </a:rPr>
              <a:t>un</a:t>
            </a:r>
            <a:r>
              <a:rPr sz="1200" spc="-10" dirty="0" err="1" smtClean="0">
                <a:latin typeface="Arial"/>
                <a:cs typeface="Arial"/>
              </a:rPr>
              <a:t>g</a:t>
            </a:r>
            <a:r>
              <a:rPr sz="1200" dirty="0" err="1" smtClean="0">
                <a:latin typeface="Arial"/>
                <a:cs typeface="Arial"/>
              </a:rPr>
              <a:t>en</a:t>
            </a:r>
            <a:endParaRPr sz="1200" dirty="0">
              <a:latin typeface="Arial"/>
              <a:cs typeface="Arial"/>
            </a:endParaRPr>
          </a:p>
        </p:txBody>
      </p:sp>
      <p:sp>
        <p:nvSpPr>
          <p:cNvPr id="32" name="object 32"/>
          <p:cNvSpPr/>
          <p:nvPr/>
        </p:nvSpPr>
        <p:spPr>
          <a:xfrm>
            <a:off x="1536691" y="2578348"/>
            <a:ext cx="1056005" cy="563245"/>
          </a:xfrm>
          <a:custGeom>
            <a:avLst/>
            <a:gdLst/>
            <a:ahLst/>
            <a:cxnLst/>
            <a:rect l="l" t="t" r="r" b="b"/>
            <a:pathLst>
              <a:path w="1056005" h="563245">
                <a:moveTo>
                  <a:pt x="0" y="0"/>
                </a:moveTo>
                <a:lnTo>
                  <a:pt x="1055562" y="563148"/>
                </a:lnTo>
              </a:path>
            </a:pathLst>
          </a:custGeom>
          <a:ln w="28574">
            <a:solidFill>
              <a:srgbClr val="000000"/>
            </a:solidFill>
          </a:ln>
        </p:spPr>
        <p:txBody>
          <a:bodyPr wrap="square" lIns="0" tIns="0" rIns="0" bIns="0" rtlCol="0">
            <a:spAutoFit/>
          </a:bodyPr>
          <a:lstStyle/>
          <a:p>
            <a:endParaRPr/>
          </a:p>
        </p:txBody>
      </p:sp>
      <p:sp>
        <p:nvSpPr>
          <p:cNvPr id="33" name="object 33"/>
          <p:cNvSpPr/>
          <p:nvPr/>
        </p:nvSpPr>
        <p:spPr>
          <a:xfrm>
            <a:off x="2445175" y="3017931"/>
            <a:ext cx="147320" cy="126364"/>
          </a:xfrm>
          <a:custGeom>
            <a:avLst/>
            <a:gdLst/>
            <a:ahLst/>
            <a:cxnLst/>
            <a:rect l="l" t="t" r="r" b="b"/>
            <a:pathLst>
              <a:path w="147319" h="126364">
                <a:moveTo>
                  <a:pt x="67257" y="0"/>
                </a:moveTo>
                <a:lnTo>
                  <a:pt x="147078" y="123565"/>
                </a:lnTo>
                <a:lnTo>
                  <a:pt x="0" y="126065"/>
                </a:lnTo>
              </a:path>
            </a:pathLst>
          </a:custGeom>
          <a:ln w="28574">
            <a:solidFill>
              <a:srgbClr val="000000"/>
            </a:solidFill>
          </a:ln>
        </p:spPr>
        <p:txBody>
          <a:bodyPr wrap="square" lIns="0" tIns="0" rIns="0" bIns="0" rtlCol="0">
            <a:spAutoFit/>
          </a:bodyPr>
          <a:lstStyle/>
          <a:p>
            <a:endParaRPr/>
          </a:p>
        </p:txBody>
      </p:sp>
      <p:sp>
        <p:nvSpPr>
          <p:cNvPr id="36" name="object 36"/>
          <p:cNvSpPr/>
          <p:nvPr/>
        </p:nvSpPr>
        <p:spPr>
          <a:xfrm>
            <a:off x="3841750" y="3370828"/>
            <a:ext cx="1050925" cy="0"/>
          </a:xfrm>
          <a:custGeom>
            <a:avLst/>
            <a:gdLst/>
            <a:ahLst/>
            <a:cxnLst/>
            <a:rect l="l" t="t" r="r" b="b"/>
            <a:pathLst>
              <a:path w="1050925">
                <a:moveTo>
                  <a:pt x="0" y="0"/>
                </a:moveTo>
                <a:lnTo>
                  <a:pt x="1050919" y="0"/>
                </a:lnTo>
              </a:path>
            </a:pathLst>
          </a:custGeom>
          <a:ln w="28574">
            <a:solidFill>
              <a:srgbClr val="000000"/>
            </a:solidFill>
          </a:ln>
        </p:spPr>
        <p:txBody>
          <a:bodyPr wrap="square" lIns="0" tIns="0" rIns="0" bIns="0" rtlCol="0">
            <a:spAutoFit/>
          </a:bodyPr>
          <a:lstStyle/>
          <a:p>
            <a:endParaRPr/>
          </a:p>
        </p:txBody>
      </p:sp>
      <p:sp>
        <p:nvSpPr>
          <p:cNvPr id="37" name="object 37"/>
          <p:cNvSpPr/>
          <p:nvPr/>
        </p:nvSpPr>
        <p:spPr>
          <a:xfrm>
            <a:off x="4764075" y="3299383"/>
            <a:ext cx="128905" cy="143510"/>
          </a:xfrm>
          <a:custGeom>
            <a:avLst/>
            <a:gdLst/>
            <a:ahLst/>
            <a:cxnLst/>
            <a:rect l="l" t="t" r="r" b="b"/>
            <a:pathLst>
              <a:path w="128904" h="143510">
                <a:moveTo>
                  <a:pt x="0" y="0"/>
                </a:moveTo>
                <a:lnTo>
                  <a:pt x="128595" y="71445"/>
                </a:lnTo>
                <a:lnTo>
                  <a:pt x="0" y="142890"/>
                </a:lnTo>
              </a:path>
            </a:pathLst>
          </a:custGeom>
          <a:ln w="28574">
            <a:solidFill>
              <a:srgbClr val="000000"/>
            </a:solidFill>
          </a:ln>
        </p:spPr>
        <p:txBody>
          <a:bodyPr wrap="square" lIns="0" tIns="0" rIns="0" bIns="0" rtlCol="0">
            <a:spAutoFit/>
          </a:bodyPr>
          <a:lstStyle/>
          <a:p>
            <a:endParaRPr/>
          </a:p>
        </p:txBody>
      </p:sp>
      <p:sp>
        <p:nvSpPr>
          <p:cNvPr id="38" name="object 38"/>
          <p:cNvSpPr/>
          <p:nvPr/>
        </p:nvSpPr>
        <p:spPr>
          <a:xfrm>
            <a:off x="6108700" y="3370828"/>
            <a:ext cx="1160145" cy="0"/>
          </a:xfrm>
          <a:custGeom>
            <a:avLst/>
            <a:gdLst/>
            <a:ahLst/>
            <a:cxnLst/>
            <a:rect l="l" t="t" r="r" b="b"/>
            <a:pathLst>
              <a:path w="1160145">
                <a:moveTo>
                  <a:pt x="0" y="0"/>
                </a:moveTo>
                <a:lnTo>
                  <a:pt x="1160129" y="0"/>
                </a:lnTo>
              </a:path>
            </a:pathLst>
          </a:custGeom>
          <a:ln w="28574">
            <a:solidFill>
              <a:srgbClr val="000000"/>
            </a:solidFill>
          </a:ln>
        </p:spPr>
        <p:txBody>
          <a:bodyPr wrap="square" lIns="0" tIns="0" rIns="0" bIns="0" rtlCol="0">
            <a:spAutoFit/>
          </a:bodyPr>
          <a:lstStyle/>
          <a:p>
            <a:endParaRPr/>
          </a:p>
        </p:txBody>
      </p:sp>
      <p:sp>
        <p:nvSpPr>
          <p:cNvPr id="39" name="object 39"/>
          <p:cNvSpPr/>
          <p:nvPr/>
        </p:nvSpPr>
        <p:spPr>
          <a:xfrm>
            <a:off x="7140265" y="3299383"/>
            <a:ext cx="128905" cy="143510"/>
          </a:xfrm>
          <a:custGeom>
            <a:avLst/>
            <a:gdLst/>
            <a:ahLst/>
            <a:cxnLst/>
            <a:rect l="l" t="t" r="r" b="b"/>
            <a:pathLst>
              <a:path w="128904" h="143510">
                <a:moveTo>
                  <a:pt x="0" y="0"/>
                </a:moveTo>
                <a:lnTo>
                  <a:pt x="128595" y="71445"/>
                </a:lnTo>
                <a:lnTo>
                  <a:pt x="0" y="142890"/>
                </a:lnTo>
              </a:path>
            </a:pathLst>
          </a:custGeom>
          <a:ln w="28574">
            <a:solidFill>
              <a:srgbClr val="000000"/>
            </a:solidFill>
          </a:ln>
        </p:spPr>
        <p:txBody>
          <a:bodyPr wrap="square" lIns="0" tIns="0" rIns="0" bIns="0" rtlCol="0">
            <a:spAutoFit/>
          </a:bodyPr>
          <a:lstStyle/>
          <a:p>
            <a:endParaRPr/>
          </a:p>
        </p:txBody>
      </p:sp>
      <p:sp>
        <p:nvSpPr>
          <p:cNvPr id="40" name="object 40"/>
          <p:cNvSpPr/>
          <p:nvPr/>
        </p:nvSpPr>
        <p:spPr>
          <a:xfrm>
            <a:off x="7658090" y="3730879"/>
            <a:ext cx="0" cy="979805"/>
          </a:xfrm>
          <a:custGeom>
            <a:avLst/>
            <a:gdLst/>
            <a:ahLst/>
            <a:cxnLst/>
            <a:rect l="l" t="t" r="r" b="b"/>
            <a:pathLst>
              <a:path h="979804">
                <a:moveTo>
                  <a:pt x="0" y="0"/>
                </a:moveTo>
                <a:lnTo>
                  <a:pt x="0" y="979813"/>
                </a:lnTo>
              </a:path>
            </a:pathLst>
          </a:custGeom>
          <a:ln w="28574">
            <a:solidFill>
              <a:srgbClr val="000000"/>
            </a:solidFill>
          </a:ln>
        </p:spPr>
        <p:txBody>
          <a:bodyPr wrap="square" lIns="0" tIns="0" rIns="0" bIns="0" rtlCol="0">
            <a:spAutoFit/>
          </a:bodyPr>
          <a:lstStyle/>
          <a:p>
            <a:endParaRPr/>
          </a:p>
        </p:txBody>
      </p:sp>
      <p:sp>
        <p:nvSpPr>
          <p:cNvPr id="41" name="object 41"/>
          <p:cNvSpPr/>
          <p:nvPr/>
        </p:nvSpPr>
        <p:spPr>
          <a:xfrm>
            <a:off x="7586675" y="4582103"/>
            <a:ext cx="142875" cy="128905"/>
          </a:xfrm>
          <a:custGeom>
            <a:avLst/>
            <a:gdLst/>
            <a:ahLst/>
            <a:cxnLst/>
            <a:rect l="l" t="t" r="r" b="b"/>
            <a:pathLst>
              <a:path w="142875" h="128904">
                <a:moveTo>
                  <a:pt x="142859" y="0"/>
                </a:moveTo>
                <a:lnTo>
                  <a:pt x="71414" y="128589"/>
                </a:lnTo>
                <a:lnTo>
                  <a:pt x="0" y="0"/>
                </a:lnTo>
              </a:path>
            </a:pathLst>
          </a:custGeom>
          <a:ln w="28574">
            <a:solidFill>
              <a:srgbClr val="000000"/>
            </a:solidFill>
          </a:ln>
        </p:spPr>
        <p:txBody>
          <a:bodyPr wrap="square" lIns="0" tIns="0" rIns="0" bIns="0" rtlCol="0">
            <a:spAutoFit/>
          </a:bodyPr>
          <a:lstStyle/>
          <a:p>
            <a:endParaRPr/>
          </a:p>
        </p:txBody>
      </p:sp>
      <p:sp>
        <p:nvSpPr>
          <p:cNvPr id="46" name="object 46"/>
          <p:cNvSpPr/>
          <p:nvPr/>
        </p:nvSpPr>
        <p:spPr>
          <a:xfrm>
            <a:off x="6163808" y="2840598"/>
            <a:ext cx="1565910" cy="293370"/>
          </a:xfrm>
          <a:custGeom>
            <a:avLst/>
            <a:gdLst/>
            <a:ahLst/>
            <a:cxnLst/>
            <a:rect l="l" t="t" r="r" b="b"/>
            <a:pathLst>
              <a:path w="1565909" h="293370">
                <a:moveTo>
                  <a:pt x="1565422" y="169895"/>
                </a:moveTo>
                <a:lnTo>
                  <a:pt x="1170127" y="0"/>
                </a:lnTo>
                <a:lnTo>
                  <a:pt x="258897" y="0"/>
                </a:lnTo>
                <a:lnTo>
                  <a:pt x="0" y="292943"/>
                </a:lnTo>
              </a:path>
            </a:pathLst>
          </a:custGeom>
          <a:ln w="28574">
            <a:solidFill>
              <a:srgbClr val="000000"/>
            </a:solidFill>
          </a:ln>
        </p:spPr>
        <p:txBody>
          <a:bodyPr wrap="square" lIns="0" tIns="0" rIns="0" bIns="0" rtlCol="0">
            <a:spAutoFit/>
          </a:bodyPr>
          <a:lstStyle/>
          <a:p>
            <a:endParaRPr/>
          </a:p>
        </p:txBody>
      </p:sp>
      <p:sp>
        <p:nvSpPr>
          <p:cNvPr id="47" name="object 47"/>
          <p:cNvSpPr/>
          <p:nvPr/>
        </p:nvSpPr>
        <p:spPr>
          <a:xfrm>
            <a:off x="6163808" y="2989859"/>
            <a:ext cx="139065" cy="144145"/>
          </a:xfrm>
          <a:custGeom>
            <a:avLst/>
            <a:gdLst/>
            <a:ahLst/>
            <a:cxnLst/>
            <a:rect l="l" t="t" r="r" b="b"/>
            <a:pathLst>
              <a:path w="139065" h="144145">
                <a:moveTo>
                  <a:pt x="138683" y="94609"/>
                </a:moveTo>
                <a:lnTo>
                  <a:pt x="0" y="143682"/>
                </a:lnTo>
                <a:lnTo>
                  <a:pt x="31607" y="0"/>
                </a:lnTo>
              </a:path>
            </a:pathLst>
          </a:custGeom>
          <a:ln w="28574">
            <a:solidFill>
              <a:srgbClr val="000000"/>
            </a:solidFill>
          </a:ln>
        </p:spPr>
        <p:txBody>
          <a:bodyPr wrap="square" lIns="0" tIns="0" rIns="0" bIns="0" rtlCol="0">
            <a:spAutoFit/>
          </a:bodyPr>
          <a:lstStyle/>
          <a:p>
            <a:endParaRPr/>
          </a:p>
        </p:txBody>
      </p:sp>
      <p:sp>
        <p:nvSpPr>
          <p:cNvPr id="48" name="object 48"/>
          <p:cNvSpPr/>
          <p:nvPr/>
        </p:nvSpPr>
        <p:spPr>
          <a:xfrm>
            <a:off x="6162223" y="3610736"/>
            <a:ext cx="1424305" cy="292100"/>
          </a:xfrm>
          <a:custGeom>
            <a:avLst/>
            <a:gdLst/>
            <a:ahLst/>
            <a:cxnLst/>
            <a:rect l="l" t="t" r="r" b="b"/>
            <a:pathLst>
              <a:path w="1424304" h="292100">
                <a:moveTo>
                  <a:pt x="1424117" y="121737"/>
                </a:moveTo>
                <a:lnTo>
                  <a:pt x="1064483" y="291593"/>
                </a:lnTo>
                <a:lnTo>
                  <a:pt x="222443" y="291593"/>
                </a:lnTo>
                <a:lnTo>
                  <a:pt x="0" y="0"/>
                </a:lnTo>
              </a:path>
            </a:pathLst>
          </a:custGeom>
          <a:ln w="28574">
            <a:solidFill>
              <a:srgbClr val="000000"/>
            </a:solidFill>
          </a:ln>
        </p:spPr>
        <p:txBody>
          <a:bodyPr wrap="square" lIns="0" tIns="0" rIns="0" bIns="0" rtlCol="0">
            <a:spAutoFit/>
          </a:bodyPr>
          <a:lstStyle/>
          <a:p>
            <a:endParaRPr/>
          </a:p>
        </p:txBody>
      </p:sp>
      <p:sp>
        <p:nvSpPr>
          <p:cNvPr id="49" name="object 49"/>
          <p:cNvSpPr/>
          <p:nvPr/>
        </p:nvSpPr>
        <p:spPr>
          <a:xfrm>
            <a:off x="6162223" y="3610736"/>
            <a:ext cx="135255" cy="146050"/>
          </a:xfrm>
          <a:custGeom>
            <a:avLst/>
            <a:gdLst/>
            <a:ahLst/>
            <a:cxnLst/>
            <a:rect l="l" t="t" r="r" b="b"/>
            <a:pathLst>
              <a:path w="135254" h="146050">
                <a:moveTo>
                  <a:pt x="21183" y="145551"/>
                </a:moveTo>
                <a:lnTo>
                  <a:pt x="0" y="0"/>
                </a:lnTo>
                <a:lnTo>
                  <a:pt x="134782" y="58887"/>
                </a:lnTo>
              </a:path>
            </a:pathLst>
          </a:custGeom>
          <a:ln w="28574">
            <a:solidFill>
              <a:srgbClr val="000000"/>
            </a:solidFill>
          </a:ln>
        </p:spPr>
        <p:txBody>
          <a:bodyPr wrap="square" lIns="0" tIns="0" rIns="0" bIns="0" rtlCol="0">
            <a:spAutoFit/>
          </a:bodyPr>
          <a:lstStyle/>
          <a:p>
            <a:endParaRPr/>
          </a:p>
        </p:txBody>
      </p:sp>
      <p:sp>
        <p:nvSpPr>
          <p:cNvPr id="50" name="object 50"/>
          <p:cNvSpPr/>
          <p:nvPr/>
        </p:nvSpPr>
        <p:spPr>
          <a:xfrm>
            <a:off x="3402808" y="2340238"/>
            <a:ext cx="2339340" cy="814705"/>
          </a:xfrm>
          <a:custGeom>
            <a:avLst/>
            <a:gdLst/>
            <a:ahLst/>
            <a:cxnLst/>
            <a:rect l="l" t="t" r="r" b="b"/>
            <a:pathLst>
              <a:path w="2339340" h="814704">
                <a:moveTo>
                  <a:pt x="2338852" y="814699"/>
                </a:moveTo>
                <a:lnTo>
                  <a:pt x="1896008" y="0"/>
                </a:lnTo>
                <a:lnTo>
                  <a:pt x="205557" y="0"/>
                </a:lnTo>
                <a:lnTo>
                  <a:pt x="0" y="639805"/>
                </a:lnTo>
              </a:path>
            </a:pathLst>
          </a:custGeom>
          <a:ln w="28574">
            <a:solidFill>
              <a:srgbClr val="000000"/>
            </a:solidFill>
          </a:ln>
        </p:spPr>
        <p:txBody>
          <a:bodyPr wrap="square" lIns="0" tIns="0" rIns="0" bIns="0" rtlCol="0">
            <a:spAutoFit/>
          </a:bodyPr>
          <a:lstStyle/>
          <a:p>
            <a:endParaRPr/>
          </a:p>
        </p:txBody>
      </p:sp>
      <p:sp>
        <p:nvSpPr>
          <p:cNvPr id="51" name="object 51"/>
          <p:cNvSpPr/>
          <p:nvPr/>
        </p:nvSpPr>
        <p:spPr>
          <a:xfrm>
            <a:off x="3374126" y="2835782"/>
            <a:ext cx="136525" cy="144780"/>
          </a:xfrm>
          <a:custGeom>
            <a:avLst/>
            <a:gdLst/>
            <a:ahLst/>
            <a:cxnLst/>
            <a:rect l="l" t="t" r="r" b="b"/>
            <a:pathLst>
              <a:path w="136525" h="144780">
                <a:moveTo>
                  <a:pt x="136032" y="43677"/>
                </a:moveTo>
                <a:lnTo>
                  <a:pt x="28681" y="144261"/>
                </a:lnTo>
                <a:lnTo>
                  <a:pt x="0" y="0"/>
                </a:lnTo>
              </a:path>
            </a:pathLst>
          </a:custGeom>
          <a:ln w="28574">
            <a:solidFill>
              <a:srgbClr val="000000"/>
            </a:solidFill>
          </a:ln>
        </p:spPr>
        <p:txBody>
          <a:bodyPr wrap="square" lIns="0" tIns="0" rIns="0" bIns="0" rtlCol="0">
            <a:spAutoFit/>
          </a:bodyPr>
          <a:lstStyle/>
          <a:p>
            <a:endParaRPr/>
          </a:p>
        </p:txBody>
      </p:sp>
      <p:sp>
        <p:nvSpPr>
          <p:cNvPr id="52" name="object 52"/>
          <p:cNvSpPr/>
          <p:nvPr/>
        </p:nvSpPr>
        <p:spPr>
          <a:xfrm>
            <a:off x="1527166" y="1821438"/>
            <a:ext cx="6387465" cy="1172210"/>
          </a:xfrm>
          <a:custGeom>
            <a:avLst/>
            <a:gdLst/>
            <a:ahLst/>
            <a:cxnLst/>
            <a:rect l="l" t="t" r="r" b="b"/>
            <a:pathLst>
              <a:path w="6387465" h="1172210">
                <a:moveTo>
                  <a:pt x="0" y="380999"/>
                </a:moveTo>
                <a:lnTo>
                  <a:pt x="1514484" y="9509"/>
                </a:lnTo>
                <a:lnTo>
                  <a:pt x="6210293" y="0"/>
                </a:lnTo>
                <a:lnTo>
                  <a:pt x="6387016" y="1171895"/>
                </a:lnTo>
              </a:path>
            </a:pathLst>
          </a:custGeom>
          <a:ln w="28574">
            <a:solidFill>
              <a:srgbClr val="000000"/>
            </a:solidFill>
          </a:ln>
        </p:spPr>
        <p:txBody>
          <a:bodyPr wrap="square" lIns="0" tIns="0" rIns="0" bIns="0" rtlCol="0">
            <a:spAutoFit/>
          </a:bodyPr>
          <a:lstStyle/>
          <a:p>
            <a:endParaRPr/>
          </a:p>
        </p:txBody>
      </p:sp>
      <p:sp>
        <p:nvSpPr>
          <p:cNvPr id="53" name="object 53"/>
          <p:cNvSpPr/>
          <p:nvPr/>
        </p:nvSpPr>
        <p:spPr>
          <a:xfrm>
            <a:off x="7824389" y="2855533"/>
            <a:ext cx="141605" cy="137795"/>
          </a:xfrm>
          <a:custGeom>
            <a:avLst/>
            <a:gdLst/>
            <a:ahLst/>
            <a:cxnLst/>
            <a:rect l="l" t="t" r="r" b="b"/>
            <a:pathLst>
              <a:path w="141604" h="137794">
                <a:moveTo>
                  <a:pt x="141274" y="0"/>
                </a:moveTo>
                <a:lnTo>
                  <a:pt x="89794" y="137800"/>
                </a:lnTo>
                <a:lnTo>
                  <a:pt x="0" y="21305"/>
                </a:lnTo>
              </a:path>
            </a:pathLst>
          </a:custGeom>
          <a:ln w="28574">
            <a:solidFill>
              <a:srgbClr val="000000"/>
            </a:solidFill>
          </a:ln>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092" y="113278"/>
            <a:ext cx="1805305" cy="215444"/>
          </a:xfrm>
          <a:prstGeom prst="rect">
            <a:avLst/>
          </a:prstGeom>
        </p:spPr>
        <p:txBody>
          <a:bodyPr vert="horz" wrap="square" lIns="0" tIns="0" rIns="0" bIns="0" rtlCol="0">
            <a:spAutoFit/>
          </a:bodyPr>
          <a:lstStyle/>
          <a:p>
            <a:pPr marL="12700">
              <a:lnSpc>
                <a:spcPct val="100000"/>
              </a:lnSpc>
            </a:pPr>
            <a:r>
              <a:rPr lang="de-DE" sz="1400" dirty="0" smtClean="0">
                <a:latin typeface="Arial"/>
                <a:cs typeface="Arial"/>
              </a:rPr>
              <a:t>Vorgehensmodelle</a:t>
            </a:r>
            <a:endParaRPr sz="1400" dirty="0">
              <a:latin typeface="Arial"/>
              <a:cs typeface="Arial"/>
            </a:endParaRPr>
          </a:p>
        </p:txBody>
      </p:sp>
      <p:sp>
        <p:nvSpPr>
          <p:cNvPr id="8" name="object 2"/>
          <p:cNvSpPr txBox="1"/>
          <p:nvPr/>
        </p:nvSpPr>
        <p:spPr>
          <a:xfrm>
            <a:off x="3199902" y="615950"/>
            <a:ext cx="2634615" cy="1012190"/>
          </a:xfrm>
          <a:prstGeom prst="rect">
            <a:avLst/>
          </a:prstGeom>
        </p:spPr>
        <p:txBody>
          <a:bodyPr vert="horz"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6600" b="1" dirty="0">
                <a:latin typeface="Arial"/>
                <a:cs typeface="Arial"/>
              </a:rPr>
              <a:t>Scrum</a:t>
            </a:r>
            <a:endParaRPr sz="6600" dirty="0">
              <a:latin typeface="Arial"/>
              <a:cs typeface="Arial"/>
            </a:endParaRPr>
          </a:p>
        </p:txBody>
      </p:sp>
      <p:sp>
        <p:nvSpPr>
          <p:cNvPr id="9" name="object 3"/>
          <p:cNvSpPr/>
          <p:nvPr/>
        </p:nvSpPr>
        <p:spPr>
          <a:xfrm>
            <a:off x="2514600" y="1758950"/>
            <a:ext cx="4114800" cy="3657600"/>
          </a:xfrm>
          <a:prstGeom prst="rect">
            <a:avLst/>
          </a:prstGeom>
          <a:blipFill>
            <a:blip r:embed="rId2" cstate="print"/>
            <a:stretch>
              <a:fillRect/>
            </a:stretch>
          </a:blipFill>
        </p:spPr>
        <p:txBody>
          <a:bodyPr wrap="squar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Rechteck 9"/>
          <p:cNvSpPr/>
          <p:nvPr/>
        </p:nvSpPr>
        <p:spPr>
          <a:xfrm>
            <a:off x="2673435" y="5645150"/>
            <a:ext cx="3687548" cy="361637"/>
          </a:xfrm>
          <a:prstGeom prst="rect">
            <a:avLst/>
          </a:prstGeom>
        </p:spPr>
        <p:txBody>
          <a:bodyPr wrap="none">
            <a:spAutoFit/>
          </a:bodyPr>
          <a:lstStyle/>
          <a:p>
            <a:pPr marL="241300" indent="-228600">
              <a:lnSpc>
                <a:spcPts val="2110"/>
              </a:lnSpc>
              <a:buFont typeface="Times New Roman"/>
              <a:buChar char="•"/>
              <a:tabLst>
                <a:tab pos="241300" algn="l"/>
              </a:tabLst>
            </a:pPr>
            <a:r>
              <a:rPr lang="de-DE" dirty="0">
                <a:latin typeface="Arial"/>
                <a:cs typeface="Arial"/>
              </a:rPr>
              <a:t>„</a:t>
            </a:r>
            <a:r>
              <a:rPr lang="de-DE" dirty="0" err="1">
                <a:latin typeface="Arial"/>
                <a:cs typeface="Arial"/>
              </a:rPr>
              <a:t>Scr</a:t>
            </a:r>
            <a:r>
              <a:rPr lang="de-DE" spc="-10" dirty="0" err="1">
                <a:latin typeface="Arial"/>
                <a:cs typeface="Arial"/>
              </a:rPr>
              <a:t>u</a:t>
            </a:r>
            <a:r>
              <a:rPr lang="de-DE" dirty="0" err="1">
                <a:latin typeface="Arial"/>
                <a:cs typeface="Arial"/>
              </a:rPr>
              <a:t>m</a:t>
            </a:r>
            <a:r>
              <a:rPr lang="de-DE" dirty="0">
                <a:latin typeface="Arial"/>
                <a:cs typeface="Arial"/>
              </a:rPr>
              <a:t>“:</a:t>
            </a:r>
            <a:r>
              <a:rPr lang="de-DE" spc="5" dirty="0">
                <a:latin typeface="Arial"/>
                <a:cs typeface="Arial"/>
              </a:rPr>
              <a:t> </a:t>
            </a:r>
            <a:r>
              <a:rPr lang="de-DE" dirty="0">
                <a:latin typeface="Arial"/>
                <a:cs typeface="Arial"/>
              </a:rPr>
              <a:t>G</a:t>
            </a:r>
            <a:r>
              <a:rPr lang="de-DE" spc="-10" dirty="0">
                <a:latin typeface="Arial"/>
                <a:cs typeface="Arial"/>
              </a:rPr>
              <a:t>ed</a:t>
            </a:r>
            <a:r>
              <a:rPr lang="de-DE" dirty="0">
                <a:latin typeface="Arial"/>
                <a:cs typeface="Arial"/>
              </a:rPr>
              <a:t>r</a:t>
            </a:r>
            <a:r>
              <a:rPr lang="de-DE" spc="-10" dirty="0">
                <a:latin typeface="Arial"/>
                <a:cs typeface="Arial"/>
              </a:rPr>
              <a:t>än</a:t>
            </a:r>
            <a:r>
              <a:rPr lang="de-DE" spc="5" dirty="0">
                <a:latin typeface="Arial"/>
                <a:cs typeface="Arial"/>
              </a:rPr>
              <a:t>g</a:t>
            </a:r>
            <a:r>
              <a:rPr lang="de-DE" dirty="0">
                <a:latin typeface="Arial"/>
                <a:cs typeface="Arial"/>
              </a:rPr>
              <a:t>e</a:t>
            </a:r>
            <a:r>
              <a:rPr lang="de-DE" spc="-5" dirty="0">
                <a:latin typeface="Arial"/>
                <a:cs typeface="Arial"/>
              </a:rPr>
              <a:t> </a:t>
            </a:r>
            <a:r>
              <a:rPr lang="de-DE" spc="-10" dirty="0">
                <a:latin typeface="Arial"/>
                <a:cs typeface="Arial"/>
              </a:rPr>
              <a:t>b</a:t>
            </a:r>
            <a:r>
              <a:rPr lang="de-DE" spc="5" dirty="0">
                <a:latin typeface="Arial"/>
                <a:cs typeface="Arial"/>
              </a:rPr>
              <a:t>e</a:t>
            </a:r>
            <a:r>
              <a:rPr lang="de-DE" spc="-5" dirty="0">
                <a:latin typeface="Arial"/>
                <a:cs typeface="Arial"/>
              </a:rPr>
              <a:t>i</a:t>
            </a:r>
            <a:r>
              <a:rPr lang="de-DE" dirty="0">
                <a:latin typeface="Arial"/>
                <a:cs typeface="Arial"/>
              </a:rPr>
              <a:t>m </a:t>
            </a:r>
            <a:r>
              <a:rPr lang="de-DE" spc="-5" dirty="0">
                <a:latin typeface="Arial"/>
                <a:cs typeface="Arial"/>
              </a:rPr>
              <a:t>R</a:t>
            </a:r>
            <a:r>
              <a:rPr lang="de-DE" spc="-10" dirty="0">
                <a:latin typeface="Arial"/>
                <a:cs typeface="Arial"/>
              </a:rPr>
              <a:t>u</a:t>
            </a:r>
            <a:r>
              <a:rPr lang="de-DE" spc="5" dirty="0">
                <a:latin typeface="Arial"/>
                <a:cs typeface="Arial"/>
              </a:rPr>
              <a:t>gb</a:t>
            </a:r>
            <a:r>
              <a:rPr lang="de-DE" spc="-25" dirty="0">
                <a:latin typeface="Arial"/>
                <a:cs typeface="Arial"/>
              </a:rPr>
              <a:t>y</a:t>
            </a:r>
            <a:endParaRPr lang="de-DE" dirty="0">
              <a:latin typeface="Arial"/>
              <a:cs typeface="Arial"/>
            </a:endParaRPr>
          </a:p>
        </p:txBody>
      </p:sp>
    </p:spTree>
    <p:extLst>
      <p:ext uri="{BB962C8B-B14F-4D97-AF65-F5344CB8AC3E}">
        <p14:creationId xmlns:p14="http://schemas.microsoft.com/office/powerpoint/2010/main" val="2572115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143565" y="-18578"/>
            <a:ext cx="6857435" cy="6882928"/>
          </a:xfrm>
          <a:prstGeom prst="rect">
            <a:avLst/>
          </a:prstGeom>
        </p:spPr>
      </p:pic>
    </p:spTree>
    <p:extLst>
      <p:ext uri="{BB962C8B-B14F-4D97-AF65-F5344CB8AC3E}">
        <p14:creationId xmlns:p14="http://schemas.microsoft.com/office/powerpoint/2010/main" val="1941942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2543</Words>
  <Application>Microsoft Office PowerPoint</Application>
  <PresentationFormat>Benutzerdefiniert</PresentationFormat>
  <Paragraphs>447</Paragraphs>
  <Slides>47</Slides>
  <Notes>14</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47</vt:i4>
      </vt:variant>
    </vt:vector>
  </HeadingPairs>
  <TitlesOfParts>
    <vt:vector size="57" baseType="lpstr">
      <vt:lpstr>Arial</vt:lpstr>
      <vt:lpstr>Calibri</vt:lpstr>
      <vt:lpstr>Cambria</vt:lpstr>
      <vt:lpstr>Comic Sans MS</vt:lpstr>
      <vt:lpstr>Helvetica Neue</vt:lpstr>
      <vt:lpstr>Lucida Grande</vt:lpstr>
      <vt:lpstr>Times New Roman</vt:lpstr>
      <vt:lpstr>Wingdings</vt:lpstr>
      <vt:lpstr>ヒラギノ角ゴ ProN W3</vt:lpstr>
      <vt:lpstr>Office Theme</vt:lpstr>
      <vt:lpstr>PowerPoint-Präsentation</vt:lpstr>
      <vt:lpstr>PowerPoint-Präsentation</vt:lpstr>
      <vt:lpstr>PowerPoint-Präsentation</vt:lpstr>
      <vt:lpstr>PowerPoint-Präsentation</vt:lpstr>
      <vt:lpstr>PowerPoint-Präsentation</vt:lpstr>
      <vt:lpstr>PowerPoint-Präsentation</vt:lpstr>
      <vt:lpstr>XP-Ablauf </vt:lpstr>
      <vt:lpstr>PowerPoint-Präsentation</vt:lpstr>
      <vt:lpstr>PowerPoint-Präsentation</vt:lpstr>
      <vt:lpstr>Die drei Konzepte von Scrum</vt:lpstr>
      <vt:lpstr>Scrum Konzept Nr. 1: Scrum Rollen</vt:lpstr>
      <vt:lpstr>Scrum – Rollen</vt:lpstr>
      <vt:lpstr>Scrum Konzept Nr. 2: Scrum Artefakte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Scrum Konzept Nr. 3: Scrum Meetings</vt:lpstr>
      <vt:lpstr>PowerPoint-Präsentation</vt:lpstr>
      <vt:lpstr>PowerPoint-Präsentation</vt:lpstr>
      <vt:lpstr>PowerPoint-Präsentation</vt:lpstr>
      <vt:lpstr>PowerPoint-Präsentation</vt:lpstr>
      <vt:lpstr>PowerPoint-Präsentation</vt:lpstr>
      <vt:lpstr>Kanban</vt:lpstr>
      <vt:lpstr>PowerPoint-Präsentation</vt:lpstr>
      <vt:lpstr>PowerPoint-Präsentation</vt:lpstr>
      <vt:lpstr>#1: Mache Arbeit sichtbar</vt:lpstr>
      <vt:lpstr>PowerPoint-Präsentation</vt:lpstr>
      <vt:lpstr>Sequentielle versus parallele Arbeit</vt:lpstr>
      <vt:lpstr>#2: Limitiere den Work-in-Progress (WiP)</vt:lpstr>
      <vt:lpstr>#3: Kontrolliere den Arbeitsfluss</vt:lpstr>
      <vt:lpstr>#3: Kontrolliere den Arbeitsfluss</vt:lpstr>
      <vt:lpstr>#4: Mache die Prozessregeln explizit</vt:lpstr>
      <vt:lpstr>#5: Implementiere Feedback-Mechanismen</vt:lpstr>
      <vt:lpstr>#6: Führe gemeinschaftliche Verbesserungen durch</vt:lpstr>
      <vt:lpstr>PowerPoint-Präsentation</vt:lpstr>
      <vt:lpstr>Kanban und Scrum: Gemeinsamkeiten</vt:lpstr>
      <vt:lpstr>Kanban oder Scrum?</vt:lpstr>
      <vt:lpstr>PowerPoint-Präsentation</vt:lpstr>
      <vt:lpstr>Zusammenfassung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joerg</cp:lastModifiedBy>
  <cp:revision>254</cp:revision>
  <dcterms:created xsi:type="dcterms:W3CDTF">2013-10-10T17:26:03Z</dcterms:created>
  <dcterms:modified xsi:type="dcterms:W3CDTF">2017-11-03T06:28:55Z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2013-10-10T00:00:00Z</vt:filetime>
  </property>
  <property fmtid="{D5CDD505-2E9C-101B-9397-08002B2CF9AE}" pid="3" name="LastSaved">
    <vt:filetime>2013-10-10T00:00:00Z</vt:filetime>
  </property>
</Properties>
</file>