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4" r:id="rId2"/>
    <p:sldId id="619" r:id="rId3"/>
    <p:sldId id="572" r:id="rId4"/>
    <p:sldId id="505" r:id="rId5"/>
    <p:sldId id="611" r:id="rId6"/>
    <p:sldId id="612" r:id="rId7"/>
    <p:sldId id="504" r:id="rId8"/>
    <p:sldId id="533" r:id="rId9"/>
    <p:sldId id="534" r:id="rId10"/>
    <p:sldId id="535" r:id="rId11"/>
    <p:sldId id="536" r:id="rId12"/>
    <p:sldId id="574" r:id="rId13"/>
    <p:sldId id="602" r:id="rId14"/>
    <p:sldId id="468" r:id="rId15"/>
    <p:sldId id="610" r:id="rId16"/>
    <p:sldId id="469" r:id="rId17"/>
    <p:sldId id="472" r:id="rId18"/>
    <p:sldId id="530" r:id="rId19"/>
    <p:sldId id="531" r:id="rId20"/>
    <p:sldId id="532" r:id="rId21"/>
    <p:sldId id="577" r:id="rId22"/>
    <p:sldId id="578" r:id="rId23"/>
    <p:sldId id="579" r:id="rId24"/>
    <p:sldId id="599" r:id="rId25"/>
    <p:sldId id="580" r:id="rId26"/>
    <p:sldId id="544" r:id="rId27"/>
    <p:sldId id="543" r:id="rId28"/>
    <p:sldId id="496" r:id="rId29"/>
    <p:sldId id="550" r:id="rId30"/>
    <p:sldId id="603" r:id="rId31"/>
    <p:sldId id="620" r:id="rId32"/>
    <p:sldId id="614" r:id="rId33"/>
    <p:sldId id="615" r:id="rId34"/>
    <p:sldId id="616" r:id="rId35"/>
    <p:sldId id="617" r:id="rId36"/>
    <p:sldId id="618" r:id="rId37"/>
    <p:sldId id="315" r:id="rId38"/>
  </p:sldIdLst>
  <p:sldSz cx="9144000" cy="6870700"/>
  <p:notesSz cx="9144000" cy="6870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4" d="100"/>
          <a:sy n="64" d="100"/>
        </p:scale>
        <p:origin x="135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1E15B-FB20-4694-9581-0B3D40D2BDA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B17B0C-2ABA-40EA-811A-FEBD7BBBA519}">
      <dgm:prSet phldrT="[Text]"/>
      <dgm:spPr/>
      <dgm:t>
        <a:bodyPr/>
        <a:lstStyle/>
        <a:p>
          <a:r>
            <a:rPr lang="de-DE" dirty="0" err="1" smtClean="0"/>
            <a:t>Requirements</a:t>
          </a:r>
          <a:r>
            <a:rPr lang="de-DE" dirty="0" smtClean="0"/>
            <a:t>-Engineering: Mit dem Kunden eine Anforderungsanalyse (z.B. mit Satzschablone oder User Stories) durchführen.</a:t>
          </a:r>
          <a:endParaRPr lang="de-DE" dirty="0"/>
        </a:p>
      </dgm:t>
    </dgm:pt>
    <dgm:pt modelId="{CA795A29-B8BB-4FDF-AA46-3CC3F40EC8AB}" type="parTrans" cxnId="{9645AE15-EE5A-4EE9-A9B0-3A003933077B}">
      <dgm:prSet/>
      <dgm:spPr/>
      <dgm:t>
        <a:bodyPr/>
        <a:lstStyle/>
        <a:p>
          <a:endParaRPr lang="de-DE"/>
        </a:p>
      </dgm:t>
    </dgm:pt>
    <dgm:pt modelId="{E0E55D98-184B-4540-A3F8-14A86B88A6D8}" type="sibTrans" cxnId="{9645AE15-EE5A-4EE9-A9B0-3A003933077B}">
      <dgm:prSet/>
      <dgm:spPr/>
      <dgm:t>
        <a:bodyPr/>
        <a:lstStyle/>
        <a:p>
          <a:endParaRPr lang="de-DE"/>
        </a:p>
      </dgm:t>
    </dgm:pt>
    <dgm:pt modelId="{21AAC0E5-DA0F-4FC3-B103-BF5D54D8AC1C}">
      <dgm:prSet/>
      <dgm:spPr/>
      <dgm:t>
        <a:bodyPr/>
        <a:lstStyle/>
        <a:p>
          <a:r>
            <a:rPr lang="de-DE" dirty="0" err="1" smtClean="0"/>
            <a:t>Requirements</a:t>
          </a:r>
          <a:r>
            <a:rPr lang="de-DE" dirty="0" smtClean="0"/>
            <a:t>-Engineering: Aus der Anforderungsanalyse ein </a:t>
          </a:r>
          <a:r>
            <a:rPr lang="de-DE" dirty="0" err="1" smtClean="0"/>
            <a:t>Use</a:t>
          </a:r>
          <a:r>
            <a:rPr lang="de-DE" dirty="0" smtClean="0"/>
            <a:t> Case - Diagramm erstellen.</a:t>
          </a:r>
          <a:endParaRPr lang="de-DE" dirty="0" smtClean="0"/>
        </a:p>
      </dgm:t>
    </dgm:pt>
    <dgm:pt modelId="{52016F96-BBF5-4161-9225-477BA6305C19}" type="parTrans" cxnId="{C6A44EDE-19CD-4C27-A9BF-E1AC39268D96}">
      <dgm:prSet/>
      <dgm:spPr/>
      <dgm:t>
        <a:bodyPr/>
        <a:lstStyle/>
        <a:p>
          <a:endParaRPr lang="de-DE"/>
        </a:p>
      </dgm:t>
    </dgm:pt>
    <dgm:pt modelId="{BD72F6E5-D611-4733-9EBE-E00B496DC918}" type="sibTrans" cxnId="{C6A44EDE-19CD-4C27-A9BF-E1AC39268D96}">
      <dgm:prSet/>
      <dgm:spPr/>
      <dgm:t>
        <a:bodyPr/>
        <a:lstStyle/>
        <a:p>
          <a:endParaRPr lang="de-DE"/>
        </a:p>
      </dgm:t>
    </dgm:pt>
    <dgm:pt modelId="{745E29DD-D345-4D15-A57A-FF35B4DC4546}">
      <dgm:prSet/>
      <dgm:spPr/>
      <dgm:t>
        <a:bodyPr/>
        <a:lstStyle/>
        <a:p>
          <a:r>
            <a:rPr lang="de-DE" smtClean="0"/>
            <a:t>Verifikation der Use Cases durch Benutzer.</a:t>
          </a:r>
          <a:endParaRPr lang="de-DE" dirty="0" smtClean="0"/>
        </a:p>
      </dgm:t>
    </dgm:pt>
    <dgm:pt modelId="{9E1FF5A4-A850-480C-9FA7-C57BFCC99AF5}" type="parTrans" cxnId="{13E2DD00-837A-4F2B-B5EC-AF4345F91F91}">
      <dgm:prSet/>
      <dgm:spPr/>
      <dgm:t>
        <a:bodyPr/>
        <a:lstStyle/>
        <a:p>
          <a:endParaRPr lang="de-DE"/>
        </a:p>
      </dgm:t>
    </dgm:pt>
    <dgm:pt modelId="{374F499A-A5C0-4C1C-BF3D-A8F94B967C34}" type="sibTrans" cxnId="{13E2DD00-837A-4F2B-B5EC-AF4345F91F91}">
      <dgm:prSet/>
      <dgm:spPr/>
      <dgm:t>
        <a:bodyPr/>
        <a:lstStyle/>
        <a:p>
          <a:endParaRPr lang="de-DE"/>
        </a:p>
      </dgm:t>
    </dgm:pt>
    <dgm:pt modelId="{DE9F3FC1-5C79-4B5F-8504-D6E424D94AF7}" type="pres">
      <dgm:prSet presAssocID="{6861E15B-FB20-4694-9581-0B3D40D2BDA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7660C5-31D7-41D4-942A-6092530295C9}" type="pres">
      <dgm:prSet presAssocID="{6861E15B-FB20-4694-9581-0B3D40D2BDA1}" presName="dummyMaxCanvas" presStyleCnt="0">
        <dgm:presLayoutVars/>
      </dgm:prSet>
      <dgm:spPr/>
    </dgm:pt>
    <dgm:pt modelId="{54997554-40FF-4A37-B938-D57A43D5887C}" type="pres">
      <dgm:prSet presAssocID="{6861E15B-FB20-4694-9581-0B3D40D2BDA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77A422-5036-4DBA-9B2A-BA8A67C9A5DC}" type="pres">
      <dgm:prSet presAssocID="{6861E15B-FB20-4694-9581-0B3D40D2BDA1}" presName="ThreeNodes_2" presStyleLbl="node1" presStyleIdx="1" presStyleCnt="3">
        <dgm:presLayoutVars>
          <dgm:bulletEnabled val="1"/>
        </dgm:presLayoutVars>
      </dgm:prSet>
      <dgm:spPr/>
    </dgm:pt>
    <dgm:pt modelId="{E48A0699-CB68-418D-9CC9-13E9968659C7}" type="pres">
      <dgm:prSet presAssocID="{6861E15B-FB20-4694-9581-0B3D40D2BDA1}" presName="ThreeNodes_3" presStyleLbl="node1" presStyleIdx="2" presStyleCnt="3">
        <dgm:presLayoutVars>
          <dgm:bulletEnabled val="1"/>
        </dgm:presLayoutVars>
      </dgm:prSet>
      <dgm:spPr/>
    </dgm:pt>
    <dgm:pt modelId="{910CD3C3-3993-4122-906C-3F6B94F79A00}" type="pres">
      <dgm:prSet presAssocID="{6861E15B-FB20-4694-9581-0B3D40D2BDA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7A4DFA-6D75-4090-BA4C-0B8BF1556A49}" type="pres">
      <dgm:prSet presAssocID="{6861E15B-FB20-4694-9581-0B3D40D2BDA1}" presName="ThreeConn_2-3" presStyleLbl="fgAccFollowNode1" presStyleIdx="1" presStyleCnt="2">
        <dgm:presLayoutVars>
          <dgm:bulletEnabled val="1"/>
        </dgm:presLayoutVars>
      </dgm:prSet>
      <dgm:spPr/>
    </dgm:pt>
    <dgm:pt modelId="{F3A71285-7DD9-46A0-AE05-0364EB97B8BC}" type="pres">
      <dgm:prSet presAssocID="{6861E15B-FB20-4694-9581-0B3D40D2BDA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B820AA-11D2-472B-B2DD-E0CB7C680AFF}" type="pres">
      <dgm:prSet presAssocID="{6861E15B-FB20-4694-9581-0B3D40D2BDA1}" presName="ThreeNodes_2_text" presStyleLbl="node1" presStyleIdx="2" presStyleCnt="3">
        <dgm:presLayoutVars>
          <dgm:bulletEnabled val="1"/>
        </dgm:presLayoutVars>
      </dgm:prSet>
      <dgm:spPr/>
    </dgm:pt>
    <dgm:pt modelId="{D770F275-CD49-42F1-93E6-69A3FDFBF7BB}" type="pres">
      <dgm:prSet presAssocID="{6861E15B-FB20-4694-9581-0B3D40D2BDA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C2CAC65-BE24-4AE2-A5F7-9A85C1B093F6}" type="presOf" srcId="{745E29DD-D345-4D15-A57A-FF35B4DC4546}" destId="{D770F275-CD49-42F1-93E6-69A3FDFBF7BB}" srcOrd="1" destOrd="0" presId="urn:microsoft.com/office/officeart/2005/8/layout/vProcess5"/>
    <dgm:cxn modelId="{C6A44EDE-19CD-4C27-A9BF-E1AC39268D96}" srcId="{6861E15B-FB20-4694-9581-0B3D40D2BDA1}" destId="{21AAC0E5-DA0F-4FC3-B103-BF5D54D8AC1C}" srcOrd="1" destOrd="0" parTransId="{52016F96-BBF5-4161-9225-477BA6305C19}" sibTransId="{BD72F6E5-D611-4733-9EBE-E00B496DC918}"/>
    <dgm:cxn modelId="{7DA2D606-3AEF-4625-8E5E-0EDBC0C03A14}" type="presOf" srcId="{6861E15B-FB20-4694-9581-0B3D40D2BDA1}" destId="{DE9F3FC1-5C79-4B5F-8504-D6E424D94AF7}" srcOrd="0" destOrd="0" presId="urn:microsoft.com/office/officeart/2005/8/layout/vProcess5"/>
    <dgm:cxn modelId="{FDF9A02F-89B5-4F57-A40B-81B90FA492EA}" type="presOf" srcId="{BD72F6E5-D611-4733-9EBE-E00B496DC918}" destId="{987A4DFA-6D75-4090-BA4C-0B8BF1556A49}" srcOrd="0" destOrd="0" presId="urn:microsoft.com/office/officeart/2005/8/layout/vProcess5"/>
    <dgm:cxn modelId="{E7871713-046D-4EF5-B8AF-2C1830B89B57}" type="presOf" srcId="{745E29DD-D345-4D15-A57A-FF35B4DC4546}" destId="{E48A0699-CB68-418D-9CC9-13E9968659C7}" srcOrd="0" destOrd="0" presId="urn:microsoft.com/office/officeart/2005/8/layout/vProcess5"/>
    <dgm:cxn modelId="{AE39EB19-1F18-4D08-B106-FD97514B228F}" type="presOf" srcId="{21AAC0E5-DA0F-4FC3-B103-BF5D54D8AC1C}" destId="{4777A422-5036-4DBA-9B2A-BA8A67C9A5DC}" srcOrd="0" destOrd="0" presId="urn:microsoft.com/office/officeart/2005/8/layout/vProcess5"/>
    <dgm:cxn modelId="{F4836019-EF4C-444F-B700-495828D0E7DE}" type="presOf" srcId="{18B17B0C-2ABA-40EA-811A-FEBD7BBBA519}" destId="{F3A71285-7DD9-46A0-AE05-0364EB97B8BC}" srcOrd="1" destOrd="0" presId="urn:microsoft.com/office/officeart/2005/8/layout/vProcess5"/>
    <dgm:cxn modelId="{AE0A15BF-7C17-40D5-A528-BBC7055BDA63}" type="presOf" srcId="{18B17B0C-2ABA-40EA-811A-FEBD7BBBA519}" destId="{54997554-40FF-4A37-B938-D57A43D5887C}" srcOrd="0" destOrd="0" presId="urn:microsoft.com/office/officeart/2005/8/layout/vProcess5"/>
    <dgm:cxn modelId="{82588CEF-9863-4718-B6B0-9669B271C0E3}" type="presOf" srcId="{21AAC0E5-DA0F-4FC3-B103-BF5D54D8AC1C}" destId="{D3B820AA-11D2-472B-B2DD-E0CB7C680AFF}" srcOrd="1" destOrd="0" presId="urn:microsoft.com/office/officeart/2005/8/layout/vProcess5"/>
    <dgm:cxn modelId="{9645AE15-EE5A-4EE9-A9B0-3A003933077B}" srcId="{6861E15B-FB20-4694-9581-0B3D40D2BDA1}" destId="{18B17B0C-2ABA-40EA-811A-FEBD7BBBA519}" srcOrd="0" destOrd="0" parTransId="{CA795A29-B8BB-4FDF-AA46-3CC3F40EC8AB}" sibTransId="{E0E55D98-184B-4540-A3F8-14A86B88A6D8}"/>
    <dgm:cxn modelId="{13E2DD00-837A-4F2B-B5EC-AF4345F91F91}" srcId="{6861E15B-FB20-4694-9581-0B3D40D2BDA1}" destId="{745E29DD-D345-4D15-A57A-FF35B4DC4546}" srcOrd="2" destOrd="0" parTransId="{9E1FF5A4-A850-480C-9FA7-C57BFCC99AF5}" sibTransId="{374F499A-A5C0-4C1C-BF3D-A8F94B967C34}"/>
    <dgm:cxn modelId="{155F0377-6335-4951-B823-12D89698F61F}" type="presOf" srcId="{E0E55D98-184B-4540-A3F8-14A86B88A6D8}" destId="{910CD3C3-3993-4122-906C-3F6B94F79A00}" srcOrd="0" destOrd="0" presId="urn:microsoft.com/office/officeart/2005/8/layout/vProcess5"/>
    <dgm:cxn modelId="{641FACCD-7055-489E-AF46-05CDB0B7FB95}" type="presParOf" srcId="{DE9F3FC1-5C79-4B5F-8504-D6E424D94AF7}" destId="{5C7660C5-31D7-41D4-942A-6092530295C9}" srcOrd="0" destOrd="0" presId="urn:microsoft.com/office/officeart/2005/8/layout/vProcess5"/>
    <dgm:cxn modelId="{5ED076AD-7219-4C4D-B0D6-FCEEAF960CC7}" type="presParOf" srcId="{DE9F3FC1-5C79-4B5F-8504-D6E424D94AF7}" destId="{54997554-40FF-4A37-B938-D57A43D5887C}" srcOrd="1" destOrd="0" presId="urn:microsoft.com/office/officeart/2005/8/layout/vProcess5"/>
    <dgm:cxn modelId="{91AE692B-B8E5-46BF-BFF4-AA708E9912CB}" type="presParOf" srcId="{DE9F3FC1-5C79-4B5F-8504-D6E424D94AF7}" destId="{4777A422-5036-4DBA-9B2A-BA8A67C9A5DC}" srcOrd="2" destOrd="0" presId="urn:microsoft.com/office/officeart/2005/8/layout/vProcess5"/>
    <dgm:cxn modelId="{2E974967-D2BE-4006-9A8C-B1D886E8210C}" type="presParOf" srcId="{DE9F3FC1-5C79-4B5F-8504-D6E424D94AF7}" destId="{E48A0699-CB68-418D-9CC9-13E9968659C7}" srcOrd="3" destOrd="0" presId="urn:microsoft.com/office/officeart/2005/8/layout/vProcess5"/>
    <dgm:cxn modelId="{7A37FEFA-D70F-475F-BB73-8A0F1A23121A}" type="presParOf" srcId="{DE9F3FC1-5C79-4B5F-8504-D6E424D94AF7}" destId="{910CD3C3-3993-4122-906C-3F6B94F79A00}" srcOrd="4" destOrd="0" presId="urn:microsoft.com/office/officeart/2005/8/layout/vProcess5"/>
    <dgm:cxn modelId="{ACE3C7C5-86B7-4E38-A595-900EB80900D9}" type="presParOf" srcId="{DE9F3FC1-5C79-4B5F-8504-D6E424D94AF7}" destId="{987A4DFA-6D75-4090-BA4C-0B8BF1556A49}" srcOrd="5" destOrd="0" presId="urn:microsoft.com/office/officeart/2005/8/layout/vProcess5"/>
    <dgm:cxn modelId="{4D3D051C-02E7-464C-B021-6626B6CB4608}" type="presParOf" srcId="{DE9F3FC1-5C79-4B5F-8504-D6E424D94AF7}" destId="{F3A71285-7DD9-46A0-AE05-0364EB97B8BC}" srcOrd="6" destOrd="0" presId="urn:microsoft.com/office/officeart/2005/8/layout/vProcess5"/>
    <dgm:cxn modelId="{B7AB1AD5-F122-4428-995B-7752240C38B0}" type="presParOf" srcId="{DE9F3FC1-5C79-4B5F-8504-D6E424D94AF7}" destId="{D3B820AA-11D2-472B-B2DD-E0CB7C680AFF}" srcOrd="7" destOrd="0" presId="urn:microsoft.com/office/officeart/2005/8/layout/vProcess5"/>
    <dgm:cxn modelId="{3217005B-0CF5-42E3-89A6-DAC2ED40716F}" type="presParOf" srcId="{DE9F3FC1-5C79-4B5F-8504-D6E424D94AF7}" destId="{D770F275-CD49-42F1-93E6-69A3FDFBF7B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1E15B-FB20-4694-9581-0B3D40D2BDA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B17B0C-2ABA-40EA-811A-FEBD7BBBA519}">
      <dgm:prSet phldrT="[Text]"/>
      <dgm:spPr/>
      <dgm:t>
        <a:bodyPr/>
        <a:lstStyle/>
        <a:p>
          <a:r>
            <a:rPr lang="de-DE" dirty="0" smtClean="0"/>
            <a:t>Analyse: Ausfüllen der </a:t>
          </a:r>
          <a:r>
            <a:rPr lang="de-DE" dirty="0" err="1" smtClean="0"/>
            <a:t>Use</a:t>
          </a:r>
          <a:r>
            <a:rPr lang="de-DE" dirty="0" smtClean="0"/>
            <a:t> Case- Schablone für jeden </a:t>
          </a:r>
          <a:r>
            <a:rPr lang="de-DE" dirty="0" err="1" smtClean="0"/>
            <a:t>Use</a:t>
          </a:r>
          <a:r>
            <a:rPr lang="de-DE" dirty="0" smtClean="0"/>
            <a:t> Case und Erstellen von Aktivitätsdiagrammen.</a:t>
          </a:r>
          <a:endParaRPr lang="de-DE" dirty="0"/>
        </a:p>
      </dgm:t>
    </dgm:pt>
    <dgm:pt modelId="{CA795A29-B8BB-4FDF-AA46-3CC3F40EC8AB}" type="parTrans" cxnId="{9645AE15-EE5A-4EE9-A9B0-3A003933077B}">
      <dgm:prSet/>
      <dgm:spPr/>
      <dgm:t>
        <a:bodyPr/>
        <a:lstStyle/>
        <a:p>
          <a:endParaRPr lang="de-DE"/>
        </a:p>
      </dgm:t>
    </dgm:pt>
    <dgm:pt modelId="{E0E55D98-184B-4540-A3F8-14A86B88A6D8}" type="sibTrans" cxnId="{9645AE15-EE5A-4EE9-A9B0-3A003933077B}">
      <dgm:prSet/>
      <dgm:spPr/>
      <dgm:t>
        <a:bodyPr/>
        <a:lstStyle/>
        <a:p>
          <a:endParaRPr lang="de-DE"/>
        </a:p>
      </dgm:t>
    </dgm:pt>
    <dgm:pt modelId="{6AFA326B-936A-45EF-A108-B812498AA49D}">
      <dgm:prSet phldrT="[Text]"/>
      <dgm:spPr/>
      <dgm:t>
        <a:bodyPr/>
        <a:lstStyle/>
        <a:p>
          <a:r>
            <a:rPr lang="de-DE" dirty="0" smtClean="0"/>
            <a:t>Wiederholte Überprüfung durch den Benutzer.</a:t>
          </a:r>
          <a:endParaRPr lang="de-DE" dirty="0"/>
        </a:p>
      </dgm:t>
    </dgm:pt>
    <dgm:pt modelId="{C69DD70D-C01A-4884-88A2-A81C1A6A93FA}" type="parTrans" cxnId="{5D36221A-FB27-4708-B9CF-DFE0355C2DE0}">
      <dgm:prSet/>
      <dgm:spPr/>
      <dgm:t>
        <a:bodyPr/>
        <a:lstStyle/>
        <a:p>
          <a:endParaRPr lang="de-DE"/>
        </a:p>
      </dgm:t>
    </dgm:pt>
    <dgm:pt modelId="{AFC46878-C927-4021-84C0-0C262EBEF2B4}" type="sibTrans" cxnId="{5D36221A-FB27-4708-B9CF-DFE0355C2DE0}">
      <dgm:prSet/>
      <dgm:spPr/>
      <dgm:t>
        <a:bodyPr/>
        <a:lstStyle/>
        <a:p>
          <a:endParaRPr lang="de-DE"/>
        </a:p>
      </dgm:t>
    </dgm:pt>
    <dgm:pt modelId="{87453B7A-892B-425B-9F65-4D961DA32FC4}">
      <dgm:prSet phldrT="[Text]"/>
      <dgm:spPr/>
      <dgm:t>
        <a:bodyPr/>
        <a:lstStyle/>
        <a:p>
          <a:r>
            <a:rPr lang="de-DE" dirty="0" smtClean="0"/>
            <a:t>Analyse: Erstellen von Klassendiagrammen für Domänenobjekte. Das Ergebnis ist ein Analyseklassendiagramm.</a:t>
          </a:r>
          <a:endParaRPr lang="de-DE" dirty="0"/>
        </a:p>
      </dgm:t>
    </dgm:pt>
    <dgm:pt modelId="{D70F161E-B355-48A6-A3D8-8F0E4110FD40}" type="parTrans" cxnId="{89D47089-DDE1-4A94-ADED-8E8AB4B39FE9}">
      <dgm:prSet/>
      <dgm:spPr/>
      <dgm:t>
        <a:bodyPr/>
        <a:lstStyle/>
        <a:p>
          <a:endParaRPr lang="de-DE"/>
        </a:p>
      </dgm:t>
    </dgm:pt>
    <dgm:pt modelId="{9E0CAB84-FE36-452F-8805-24D9FA0BA083}" type="sibTrans" cxnId="{89D47089-DDE1-4A94-ADED-8E8AB4B39FE9}">
      <dgm:prSet/>
      <dgm:spPr/>
      <dgm:t>
        <a:bodyPr/>
        <a:lstStyle/>
        <a:p>
          <a:endParaRPr lang="de-DE"/>
        </a:p>
      </dgm:t>
    </dgm:pt>
    <dgm:pt modelId="{67B86D2F-DD2D-4D15-BF6F-83E66774ACC6}">
      <dgm:prSet phldrT="[Text]"/>
      <dgm:spPr/>
      <dgm:t>
        <a:bodyPr/>
        <a:lstStyle/>
        <a:p>
          <a:r>
            <a:rPr lang="de-DE" dirty="0" smtClean="0"/>
            <a:t>Analyse: Systemarchitekturdiagramm erzeugen</a:t>
          </a:r>
          <a:endParaRPr lang="de-DE" dirty="0"/>
        </a:p>
      </dgm:t>
    </dgm:pt>
    <dgm:pt modelId="{FFDDC265-D8EB-4C55-AA7C-9D5A638FA325}" type="parTrans" cxnId="{85CE8BFD-BD71-4E36-81CF-948BC6DEB516}">
      <dgm:prSet/>
      <dgm:spPr/>
      <dgm:t>
        <a:bodyPr/>
        <a:lstStyle/>
        <a:p>
          <a:endParaRPr lang="de-DE"/>
        </a:p>
      </dgm:t>
    </dgm:pt>
    <dgm:pt modelId="{3DCF5F3D-35A8-4DC7-90F1-14A5038EC7A4}" type="sibTrans" cxnId="{85CE8BFD-BD71-4E36-81CF-948BC6DEB516}">
      <dgm:prSet/>
      <dgm:spPr/>
      <dgm:t>
        <a:bodyPr/>
        <a:lstStyle/>
        <a:p>
          <a:endParaRPr lang="de-DE"/>
        </a:p>
      </dgm:t>
    </dgm:pt>
    <dgm:pt modelId="{DE9F3FC1-5C79-4B5F-8504-D6E424D94AF7}" type="pres">
      <dgm:prSet presAssocID="{6861E15B-FB20-4694-9581-0B3D40D2BDA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7660C5-31D7-41D4-942A-6092530295C9}" type="pres">
      <dgm:prSet presAssocID="{6861E15B-FB20-4694-9581-0B3D40D2BDA1}" presName="dummyMaxCanvas" presStyleCnt="0">
        <dgm:presLayoutVars/>
      </dgm:prSet>
      <dgm:spPr/>
    </dgm:pt>
    <dgm:pt modelId="{DE005CB9-171D-4C7F-93C7-52F31EBD2BB1}" type="pres">
      <dgm:prSet presAssocID="{6861E15B-FB20-4694-9581-0B3D40D2BDA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E091A8-4FB1-4E1A-9281-718E3A4DD483}" type="pres">
      <dgm:prSet presAssocID="{6861E15B-FB20-4694-9581-0B3D40D2BDA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39CB66-E5B4-4A32-8868-2E31A35CF7F8}" type="pres">
      <dgm:prSet presAssocID="{6861E15B-FB20-4694-9581-0B3D40D2BDA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C74557-F826-4A02-BEC6-A7119734C727}" type="pres">
      <dgm:prSet presAssocID="{6861E15B-FB20-4694-9581-0B3D40D2BDA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AACE54-DA5B-4DF3-AD19-536918571D1B}" type="pres">
      <dgm:prSet presAssocID="{6861E15B-FB20-4694-9581-0B3D40D2BDA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5990C0-88CF-4A01-B9DB-D2E065980415}" type="pres">
      <dgm:prSet presAssocID="{6861E15B-FB20-4694-9581-0B3D40D2BDA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89D585-833B-4CA8-A587-F3C5ACF64DC4}" type="pres">
      <dgm:prSet presAssocID="{6861E15B-FB20-4694-9581-0B3D40D2BDA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F4DF79-6F95-4906-A208-C469727E4059}" type="pres">
      <dgm:prSet presAssocID="{6861E15B-FB20-4694-9581-0B3D40D2BDA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3F2B7D-EE8C-4BDE-9F0E-04C6960D38D5}" type="pres">
      <dgm:prSet presAssocID="{6861E15B-FB20-4694-9581-0B3D40D2BDA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5B1648-02AB-4780-A543-BD8427C1B75C}" type="pres">
      <dgm:prSet presAssocID="{6861E15B-FB20-4694-9581-0B3D40D2BDA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1C1FC8-48BF-4D1C-AB35-203776FBEE0D}" type="pres">
      <dgm:prSet presAssocID="{6861E15B-FB20-4694-9581-0B3D40D2BDA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DA2D606-3AEF-4625-8E5E-0EDBC0C03A14}" type="presOf" srcId="{6861E15B-FB20-4694-9581-0B3D40D2BDA1}" destId="{DE9F3FC1-5C79-4B5F-8504-D6E424D94AF7}" srcOrd="0" destOrd="0" presId="urn:microsoft.com/office/officeart/2005/8/layout/vProcess5"/>
    <dgm:cxn modelId="{0A5EF291-C7E7-4534-B242-7145BCE2A60B}" type="presOf" srcId="{E0E55D98-184B-4540-A3F8-14A86B88A6D8}" destId="{02AACE54-DA5B-4DF3-AD19-536918571D1B}" srcOrd="0" destOrd="0" presId="urn:microsoft.com/office/officeart/2005/8/layout/vProcess5"/>
    <dgm:cxn modelId="{142C7839-544A-4C6D-9C37-CC131B0630F0}" type="presOf" srcId="{87453B7A-892B-425B-9F65-4D961DA32FC4}" destId="{595B1648-02AB-4780-A543-BD8427C1B75C}" srcOrd="1" destOrd="0" presId="urn:microsoft.com/office/officeart/2005/8/layout/vProcess5"/>
    <dgm:cxn modelId="{542EB149-B46F-4913-939C-0C044DB27061}" type="presOf" srcId="{9E0CAB84-FE36-452F-8805-24D9FA0BA083}" destId="{6289D585-833B-4CA8-A587-F3C5ACF64DC4}" srcOrd="0" destOrd="0" presId="urn:microsoft.com/office/officeart/2005/8/layout/vProcess5"/>
    <dgm:cxn modelId="{89D47089-DDE1-4A94-ADED-8E8AB4B39FE9}" srcId="{6861E15B-FB20-4694-9581-0B3D40D2BDA1}" destId="{87453B7A-892B-425B-9F65-4D961DA32FC4}" srcOrd="2" destOrd="0" parTransId="{D70F161E-B355-48A6-A3D8-8F0E4110FD40}" sibTransId="{9E0CAB84-FE36-452F-8805-24D9FA0BA083}"/>
    <dgm:cxn modelId="{6247BD1D-4457-4631-976D-5232B206A9C1}" type="presOf" srcId="{6AFA326B-936A-45EF-A108-B812498AA49D}" destId="{5FE091A8-4FB1-4E1A-9281-718E3A4DD483}" srcOrd="0" destOrd="0" presId="urn:microsoft.com/office/officeart/2005/8/layout/vProcess5"/>
    <dgm:cxn modelId="{323BC0DD-1E3F-4E36-8D53-9432EF890F4E}" type="presOf" srcId="{18B17B0C-2ABA-40EA-811A-FEBD7BBBA519}" destId="{DE005CB9-171D-4C7F-93C7-52F31EBD2BB1}" srcOrd="0" destOrd="0" presId="urn:microsoft.com/office/officeart/2005/8/layout/vProcess5"/>
    <dgm:cxn modelId="{1030CB3D-204B-43B2-9553-C87EC0EFCDBE}" type="presOf" srcId="{18B17B0C-2ABA-40EA-811A-FEBD7BBBA519}" destId="{3BF4DF79-6F95-4906-A208-C469727E4059}" srcOrd="1" destOrd="0" presId="urn:microsoft.com/office/officeart/2005/8/layout/vProcess5"/>
    <dgm:cxn modelId="{FAB55BEC-00BD-48B7-8DB4-FC2C61E28DAE}" type="presOf" srcId="{87453B7A-892B-425B-9F65-4D961DA32FC4}" destId="{7139CB66-E5B4-4A32-8868-2E31A35CF7F8}" srcOrd="0" destOrd="0" presId="urn:microsoft.com/office/officeart/2005/8/layout/vProcess5"/>
    <dgm:cxn modelId="{DBF45296-B399-4C03-B89E-C8E38C4BA18C}" type="presOf" srcId="{67B86D2F-DD2D-4D15-BF6F-83E66774ACC6}" destId="{C11C1FC8-48BF-4D1C-AB35-203776FBEE0D}" srcOrd="1" destOrd="0" presId="urn:microsoft.com/office/officeart/2005/8/layout/vProcess5"/>
    <dgm:cxn modelId="{5D36221A-FB27-4708-B9CF-DFE0355C2DE0}" srcId="{6861E15B-FB20-4694-9581-0B3D40D2BDA1}" destId="{6AFA326B-936A-45EF-A108-B812498AA49D}" srcOrd="1" destOrd="0" parTransId="{C69DD70D-C01A-4884-88A2-A81C1A6A93FA}" sibTransId="{AFC46878-C927-4021-84C0-0C262EBEF2B4}"/>
    <dgm:cxn modelId="{587CE286-F556-4D02-BF8E-8B1F874E6296}" type="presOf" srcId="{AFC46878-C927-4021-84C0-0C262EBEF2B4}" destId="{325990C0-88CF-4A01-B9DB-D2E065980415}" srcOrd="0" destOrd="0" presId="urn:microsoft.com/office/officeart/2005/8/layout/vProcess5"/>
    <dgm:cxn modelId="{85CE8BFD-BD71-4E36-81CF-948BC6DEB516}" srcId="{6861E15B-FB20-4694-9581-0B3D40D2BDA1}" destId="{67B86D2F-DD2D-4D15-BF6F-83E66774ACC6}" srcOrd="3" destOrd="0" parTransId="{FFDDC265-D8EB-4C55-AA7C-9D5A638FA325}" sibTransId="{3DCF5F3D-35A8-4DC7-90F1-14A5038EC7A4}"/>
    <dgm:cxn modelId="{5A9563E7-0697-4BE1-9194-1133B6D10E83}" type="presOf" srcId="{67B86D2F-DD2D-4D15-BF6F-83E66774ACC6}" destId="{31C74557-F826-4A02-BEC6-A7119734C727}" srcOrd="0" destOrd="0" presId="urn:microsoft.com/office/officeart/2005/8/layout/vProcess5"/>
    <dgm:cxn modelId="{9645AE15-EE5A-4EE9-A9B0-3A003933077B}" srcId="{6861E15B-FB20-4694-9581-0B3D40D2BDA1}" destId="{18B17B0C-2ABA-40EA-811A-FEBD7BBBA519}" srcOrd="0" destOrd="0" parTransId="{CA795A29-B8BB-4FDF-AA46-3CC3F40EC8AB}" sibTransId="{E0E55D98-184B-4540-A3F8-14A86B88A6D8}"/>
    <dgm:cxn modelId="{AE2F3365-DCF7-4AB1-9D5C-8DB70C10F467}" type="presOf" srcId="{6AFA326B-936A-45EF-A108-B812498AA49D}" destId="{BA3F2B7D-EE8C-4BDE-9F0E-04C6960D38D5}" srcOrd="1" destOrd="0" presId="urn:microsoft.com/office/officeart/2005/8/layout/vProcess5"/>
    <dgm:cxn modelId="{641FACCD-7055-489E-AF46-05CDB0B7FB95}" type="presParOf" srcId="{DE9F3FC1-5C79-4B5F-8504-D6E424D94AF7}" destId="{5C7660C5-31D7-41D4-942A-6092530295C9}" srcOrd="0" destOrd="0" presId="urn:microsoft.com/office/officeart/2005/8/layout/vProcess5"/>
    <dgm:cxn modelId="{D06044AF-E53A-44E6-9F74-C58EE10C8097}" type="presParOf" srcId="{DE9F3FC1-5C79-4B5F-8504-D6E424D94AF7}" destId="{DE005CB9-171D-4C7F-93C7-52F31EBD2BB1}" srcOrd="1" destOrd="0" presId="urn:microsoft.com/office/officeart/2005/8/layout/vProcess5"/>
    <dgm:cxn modelId="{2C868EB0-78D5-4BDA-9A2A-152FAD767A2F}" type="presParOf" srcId="{DE9F3FC1-5C79-4B5F-8504-D6E424D94AF7}" destId="{5FE091A8-4FB1-4E1A-9281-718E3A4DD483}" srcOrd="2" destOrd="0" presId="urn:microsoft.com/office/officeart/2005/8/layout/vProcess5"/>
    <dgm:cxn modelId="{75DC869C-89B7-47AB-82EE-D1E151A0CB67}" type="presParOf" srcId="{DE9F3FC1-5C79-4B5F-8504-D6E424D94AF7}" destId="{7139CB66-E5B4-4A32-8868-2E31A35CF7F8}" srcOrd="3" destOrd="0" presId="urn:microsoft.com/office/officeart/2005/8/layout/vProcess5"/>
    <dgm:cxn modelId="{943CB4E5-D745-4517-A5FF-A4935EE4CB5E}" type="presParOf" srcId="{DE9F3FC1-5C79-4B5F-8504-D6E424D94AF7}" destId="{31C74557-F826-4A02-BEC6-A7119734C727}" srcOrd="4" destOrd="0" presId="urn:microsoft.com/office/officeart/2005/8/layout/vProcess5"/>
    <dgm:cxn modelId="{0BA19A84-A5D2-462B-9D10-027E3E9C59A8}" type="presParOf" srcId="{DE9F3FC1-5C79-4B5F-8504-D6E424D94AF7}" destId="{02AACE54-DA5B-4DF3-AD19-536918571D1B}" srcOrd="5" destOrd="0" presId="urn:microsoft.com/office/officeart/2005/8/layout/vProcess5"/>
    <dgm:cxn modelId="{B31D9094-FE87-4835-AED0-7884F6280D38}" type="presParOf" srcId="{DE9F3FC1-5C79-4B5F-8504-D6E424D94AF7}" destId="{325990C0-88CF-4A01-B9DB-D2E065980415}" srcOrd="6" destOrd="0" presId="urn:microsoft.com/office/officeart/2005/8/layout/vProcess5"/>
    <dgm:cxn modelId="{D236648B-79E8-41C6-9F81-F360FA7D9438}" type="presParOf" srcId="{DE9F3FC1-5C79-4B5F-8504-D6E424D94AF7}" destId="{6289D585-833B-4CA8-A587-F3C5ACF64DC4}" srcOrd="7" destOrd="0" presId="urn:microsoft.com/office/officeart/2005/8/layout/vProcess5"/>
    <dgm:cxn modelId="{A132D0EC-FA54-4C39-9FCC-67D6C2B5F7E7}" type="presParOf" srcId="{DE9F3FC1-5C79-4B5F-8504-D6E424D94AF7}" destId="{3BF4DF79-6F95-4906-A208-C469727E4059}" srcOrd="8" destOrd="0" presId="urn:microsoft.com/office/officeart/2005/8/layout/vProcess5"/>
    <dgm:cxn modelId="{85625FC9-B6C6-49A9-9E2F-ABF1231FC116}" type="presParOf" srcId="{DE9F3FC1-5C79-4B5F-8504-D6E424D94AF7}" destId="{BA3F2B7D-EE8C-4BDE-9F0E-04C6960D38D5}" srcOrd="9" destOrd="0" presId="urn:microsoft.com/office/officeart/2005/8/layout/vProcess5"/>
    <dgm:cxn modelId="{4C04A935-8E31-4599-B67A-11AAD3574A43}" type="presParOf" srcId="{DE9F3FC1-5C79-4B5F-8504-D6E424D94AF7}" destId="{595B1648-02AB-4780-A543-BD8427C1B75C}" srcOrd="10" destOrd="0" presId="urn:microsoft.com/office/officeart/2005/8/layout/vProcess5"/>
    <dgm:cxn modelId="{1879EE0D-3FE0-48FE-ACA0-E909A00A2B29}" type="presParOf" srcId="{DE9F3FC1-5C79-4B5F-8504-D6E424D94AF7}" destId="{C11C1FC8-48BF-4D1C-AB35-203776FBEE0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61E15B-FB20-4694-9581-0B3D40D2BDA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8EC6948-24DE-4500-97AE-A1BED29C8630}">
      <dgm:prSet/>
      <dgm:spPr/>
      <dgm:t>
        <a:bodyPr/>
        <a:lstStyle/>
        <a:p>
          <a:r>
            <a:rPr lang="de-DE" dirty="0" smtClean="0"/>
            <a:t>Analyse: Glossar im Pflichtenheft erstellen</a:t>
          </a:r>
          <a:endParaRPr lang="de-DE" dirty="0"/>
        </a:p>
      </dgm:t>
    </dgm:pt>
    <dgm:pt modelId="{0E9D65F8-EE75-4B39-9DB7-5CF0BD29124E}" type="parTrans" cxnId="{8A994D40-64EF-488A-AE9F-2E1C7D41AA76}">
      <dgm:prSet/>
      <dgm:spPr/>
    </dgm:pt>
    <dgm:pt modelId="{B2946799-C79D-4F9B-A216-CAE0D4110AD0}" type="sibTrans" cxnId="{8A994D40-64EF-488A-AE9F-2E1C7D41AA76}">
      <dgm:prSet/>
      <dgm:spPr/>
      <dgm:t>
        <a:bodyPr/>
        <a:lstStyle/>
        <a:p>
          <a:endParaRPr lang="de-DE"/>
        </a:p>
      </dgm:t>
    </dgm:pt>
    <dgm:pt modelId="{D62C888F-8DDC-4218-9117-9C09550285D6}">
      <dgm:prSet/>
      <dgm:spPr/>
      <dgm:t>
        <a:bodyPr/>
        <a:lstStyle/>
        <a:p>
          <a:r>
            <a:rPr lang="de-DE" dirty="0" smtClean="0"/>
            <a:t>Analyse: GUI-</a:t>
          </a:r>
          <a:r>
            <a:rPr lang="de-DE" dirty="0" err="1" smtClean="0"/>
            <a:t>Mockups</a:t>
          </a:r>
          <a:r>
            <a:rPr lang="de-DE" dirty="0" smtClean="0"/>
            <a:t> erstellen.</a:t>
          </a:r>
          <a:endParaRPr lang="de-DE" dirty="0"/>
        </a:p>
      </dgm:t>
    </dgm:pt>
    <dgm:pt modelId="{93F072A4-4DE3-4A31-B431-42CB2DD95549}" type="parTrans" cxnId="{621DABFC-48D8-4CD8-8DA5-39FEB9E87AA3}">
      <dgm:prSet/>
      <dgm:spPr/>
    </dgm:pt>
    <dgm:pt modelId="{24C947C2-1641-4244-9B8E-502024C364C3}" type="sibTrans" cxnId="{621DABFC-48D8-4CD8-8DA5-39FEB9E87AA3}">
      <dgm:prSet/>
      <dgm:spPr/>
      <dgm:t>
        <a:bodyPr/>
        <a:lstStyle/>
        <a:p>
          <a:endParaRPr lang="de-DE"/>
        </a:p>
      </dgm:t>
    </dgm:pt>
    <dgm:pt modelId="{6F696A00-0380-46D4-8FFB-79A30027819E}">
      <dgm:prSet/>
      <dgm:spPr/>
      <dgm:t>
        <a:bodyPr/>
        <a:lstStyle/>
        <a:p>
          <a:r>
            <a:rPr lang="de-DE" smtClean="0"/>
            <a:t>Überprüfung durch den Benutzer.</a:t>
          </a:r>
          <a:endParaRPr lang="de-DE" dirty="0"/>
        </a:p>
      </dgm:t>
    </dgm:pt>
    <dgm:pt modelId="{3EF50213-697B-4623-9ED9-15FAFEC5BACB}" type="parTrans" cxnId="{80BC2E92-7F88-43FC-8F70-638D64FD9364}">
      <dgm:prSet/>
      <dgm:spPr/>
    </dgm:pt>
    <dgm:pt modelId="{B9AC8548-A8E1-442C-A902-E032D0045EB2}" type="sibTrans" cxnId="{80BC2E92-7F88-43FC-8F70-638D64FD9364}">
      <dgm:prSet/>
      <dgm:spPr/>
    </dgm:pt>
    <dgm:pt modelId="{DE9F3FC1-5C79-4B5F-8504-D6E424D94AF7}" type="pres">
      <dgm:prSet presAssocID="{6861E15B-FB20-4694-9581-0B3D40D2BDA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7660C5-31D7-41D4-942A-6092530295C9}" type="pres">
      <dgm:prSet presAssocID="{6861E15B-FB20-4694-9581-0B3D40D2BDA1}" presName="dummyMaxCanvas" presStyleCnt="0">
        <dgm:presLayoutVars/>
      </dgm:prSet>
      <dgm:spPr/>
    </dgm:pt>
    <dgm:pt modelId="{93936B88-752C-4E35-B241-011C6854EB67}" type="pres">
      <dgm:prSet presAssocID="{6861E15B-FB20-4694-9581-0B3D40D2BDA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6DCE4F-BCE3-468D-8DC4-5B8D4C992084}" type="pres">
      <dgm:prSet presAssocID="{6861E15B-FB20-4694-9581-0B3D40D2BDA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E8CD2E-9BED-4FAB-9003-97BA71BE23CD}" type="pres">
      <dgm:prSet presAssocID="{6861E15B-FB20-4694-9581-0B3D40D2BDA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E0C942-E43C-4856-89E7-3C1503BF0D6D}" type="pres">
      <dgm:prSet presAssocID="{6861E15B-FB20-4694-9581-0B3D40D2BDA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A1864A-24D7-46A9-99A8-F9C480EE88E2}" type="pres">
      <dgm:prSet presAssocID="{6861E15B-FB20-4694-9581-0B3D40D2BDA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8EE4C2-0563-4E28-8A26-00B559FA03BD}" type="pres">
      <dgm:prSet presAssocID="{6861E15B-FB20-4694-9581-0B3D40D2BDA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219B03-7686-46CE-82FA-46A020F0B95D}" type="pres">
      <dgm:prSet presAssocID="{6861E15B-FB20-4694-9581-0B3D40D2BDA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B64031-4D1E-4275-B878-B5CE2E51BE94}" type="pres">
      <dgm:prSet presAssocID="{6861E15B-FB20-4694-9581-0B3D40D2BDA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A994D40-64EF-488A-AE9F-2E1C7D41AA76}" srcId="{6861E15B-FB20-4694-9581-0B3D40D2BDA1}" destId="{D8EC6948-24DE-4500-97AE-A1BED29C8630}" srcOrd="0" destOrd="0" parTransId="{0E9D65F8-EE75-4B39-9DB7-5CF0BD29124E}" sibTransId="{B2946799-C79D-4F9B-A216-CAE0D4110AD0}"/>
    <dgm:cxn modelId="{1CB9B33F-9E32-4230-82BA-59B54AFE60C5}" type="presOf" srcId="{D8EC6948-24DE-4500-97AE-A1BED29C8630}" destId="{FF8EE4C2-0563-4E28-8A26-00B559FA03BD}" srcOrd="1" destOrd="0" presId="urn:microsoft.com/office/officeart/2005/8/layout/vProcess5"/>
    <dgm:cxn modelId="{7DA2D606-3AEF-4625-8E5E-0EDBC0C03A14}" type="presOf" srcId="{6861E15B-FB20-4694-9581-0B3D40D2BDA1}" destId="{DE9F3FC1-5C79-4B5F-8504-D6E424D94AF7}" srcOrd="0" destOrd="0" presId="urn:microsoft.com/office/officeart/2005/8/layout/vProcess5"/>
    <dgm:cxn modelId="{BF16E98A-51D2-4CB3-B1B5-CB19F4BD3D3D}" type="presOf" srcId="{D62C888F-8DDC-4218-9117-9C09550285D6}" destId="{506DCE4F-BCE3-468D-8DC4-5B8D4C992084}" srcOrd="0" destOrd="0" presId="urn:microsoft.com/office/officeart/2005/8/layout/vProcess5"/>
    <dgm:cxn modelId="{0EA5B0A6-EBC5-46E7-8629-F054D5E544A8}" type="presOf" srcId="{D8EC6948-24DE-4500-97AE-A1BED29C8630}" destId="{93936B88-752C-4E35-B241-011C6854EB67}" srcOrd="0" destOrd="0" presId="urn:microsoft.com/office/officeart/2005/8/layout/vProcess5"/>
    <dgm:cxn modelId="{082A0D70-2892-406A-AC81-59FF4D29B743}" type="presOf" srcId="{6F696A00-0380-46D4-8FFB-79A30027819E}" destId="{38E8CD2E-9BED-4FAB-9003-97BA71BE23CD}" srcOrd="0" destOrd="0" presId="urn:microsoft.com/office/officeart/2005/8/layout/vProcess5"/>
    <dgm:cxn modelId="{E24B6477-6013-4DE9-8C04-F57A1BF8EDA1}" type="presOf" srcId="{6F696A00-0380-46D4-8FFB-79A30027819E}" destId="{FAB64031-4D1E-4275-B878-B5CE2E51BE94}" srcOrd="1" destOrd="0" presId="urn:microsoft.com/office/officeart/2005/8/layout/vProcess5"/>
    <dgm:cxn modelId="{80BC2E92-7F88-43FC-8F70-638D64FD9364}" srcId="{6861E15B-FB20-4694-9581-0B3D40D2BDA1}" destId="{6F696A00-0380-46D4-8FFB-79A30027819E}" srcOrd="2" destOrd="0" parTransId="{3EF50213-697B-4623-9ED9-15FAFEC5BACB}" sibTransId="{B9AC8548-A8E1-442C-A902-E032D0045EB2}"/>
    <dgm:cxn modelId="{DE9CEC4A-8E30-43FD-B91B-49652407F98A}" type="presOf" srcId="{B2946799-C79D-4F9B-A216-CAE0D4110AD0}" destId="{6BE0C942-E43C-4856-89E7-3C1503BF0D6D}" srcOrd="0" destOrd="0" presId="urn:microsoft.com/office/officeart/2005/8/layout/vProcess5"/>
    <dgm:cxn modelId="{23AED578-BA69-4402-B4E5-6FBA5EDAA16C}" type="presOf" srcId="{D62C888F-8DDC-4218-9117-9C09550285D6}" destId="{B1219B03-7686-46CE-82FA-46A020F0B95D}" srcOrd="1" destOrd="0" presId="urn:microsoft.com/office/officeart/2005/8/layout/vProcess5"/>
    <dgm:cxn modelId="{FC624507-EBCC-4D1E-AE17-218AC1F78905}" type="presOf" srcId="{24C947C2-1641-4244-9B8E-502024C364C3}" destId="{C4A1864A-24D7-46A9-99A8-F9C480EE88E2}" srcOrd="0" destOrd="0" presId="urn:microsoft.com/office/officeart/2005/8/layout/vProcess5"/>
    <dgm:cxn modelId="{621DABFC-48D8-4CD8-8DA5-39FEB9E87AA3}" srcId="{6861E15B-FB20-4694-9581-0B3D40D2BDA1}" destId="{D62C888F-8DDC-4218-9117-9C09550285D6}" srcOrd="1" destOrd="0" parTransId="{93F072A4-4DE3-4A31-B431-42CB2DD95549}" sibTransId="{24C947C2-1641-4244-9B8E-502024C364C3}"/>
    <dgm:cxn modelId="{641FACCD-7055-489E-AF46-05CDB0B7FB95}" type="presParOf" srcId="{DE9F3FC1-5C79-4B5F-8504-D6E424D94AF7}" destId="{5C7660C5-31D7-41D4-942A-6092530295C9}" srcOrd="0" destOrd="0" presId="urn:microsoft.com/office/officeart/2005/8/layout/vProcess5"/>
    <dgm:cxn modelId="{38647C4C-9757-423A-8DF6-064A99507F92}" type="presParOf" srcId="{DE9F3FC1-5C79-4B5F-8504-D6E424D94AF7}" destId="{93936B88-752C-4E35-B241-011C6854EB67}" srcOrd="1" destOrd="0" presId="urn:microsoft.com/office/officeart/2005/8/layout/vProcess5"/>
    <dgm:cxn modelId="{413947D9-6FA9-422E-BE46-F9197908461C}" type="presParOf" srcId="{DE9F3FC1-5C79-4B5F-8504-D6E424D94AF7}" destId="{506DCE4F-BCE3-468D-8DC4-5B8D4C992084}" srcOrd="2" destOrd="0" presId="urn:microsoft.com/office/officeart/2005/8/layout/vProcess5"/>
    <dgm:cxn modelId="{0D0A63E7-228A-4F4B-8F44-BBD438C662E3}" type="presParOf" srcId="{DE9F3FC1-5C79-4B5F-8504-D6E424D94AF7}" destId="{38E8CD2E-9BED-4FAB-9003-97BA71BE23CD}" srcOrd="3" destOrd="0" presId="urn:microsoft.com/office/officeart/2005/8/layout/vProcess5"/>
    <dgm:cxn modelId="{B40619C1-29F0-43CB-A70F-8AE3CF30D8E2}" type="presParOf" srcId="{DE9F3FC1-5C79-4B5F-8504-D6E424D94AF7}" destId="{6BE0C942-E43C-4856-89E7-3C1503BF0D6D}" srcOrd="4" destOrd="0" presId="urn:microsoft.com/office/officeart/2005/8/layout/vProcess5"/>
    <dgm:cxn modelId="{4486BE24-0FA4-494C-9794-94E1DB43A875}" type="presParOf" srcId="{DE9F3FC1-5C79-4B5F-8504-D6E424D94AF7}" destId="{C4A1864A-24D7-46A9-99A8-F9C480EE88E2}" srcOrd="5" destOrd="0" presId="urn:microsoft.com/office/officeart/2005/8/layout/vProcess5"/>
    <dgm:cxn modelId="{A3ADD48D-7948-47A4-AC2A-5E7553CF7CFA}" type="presParOf" srcId="{DE9F3FC1-5C79-4B5F-8504-D6E424D94AF7}" destId="{FF8EE4C2-0563-4E28-8A26-00B559FA03BD}" srcOrd="6" destOrd="0" presId="urn:microsoft.com/office/officeart/2005/8/layout/vProcess5"/>
    <dgm:cxn modelId="{93CF71EA-83DC-4335-A1A5-FD35620359C6}" type="presParOf" srcId="{DE9F3FC1-5C79-4B5F-8504-D6E424D94AF7}" destId="{B1219B03-7686-46CE-82FA-46A020F0B95D}" srcOrd="7" destOrd="0" presId="urn:microsoft.com/office/officeart/2005/8/layout/vProcess5"/>
    <dgm:cxn modelId="{7319EF3F-F892-4101-BCE7-E4AC65720B57}" type="presParOf" srcId="{DE9F3FC1-5C79-4B5F-8504-D6E424D94AF7}" destId="{FAB64031-4D1E-4275-B878-B5CE2E51BE9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61E15B-FB20-4694-9581-0B3D40D2BDA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5CB1FA2-3275-4925-8091-56FBDB660D38}">
      <dgm:prSet/>
      <dgm:spPr/>
      <dgm:t>
        <a:bodyPr/>
        <a:lstStyle/>
        <a:p>
          <a:r>
            <a:rPr lang="de-DE" dirty="0" smtClean="0"/>
            <a:t>Analyse/Entwurf: Darstellung von Szenarien in Sequenzdiagrammen.</a:t>
          </a:r>
          <a:endParaRPr lang="de-DE" dirty="0"/>
        </a:p>
      </dgm:t>
    </dgm:pt>
    <dgm:pt modelId="{729E8A36-2143-42D2-8C4A-500B98318335}" type="parTrans" cxnId="{977A637F-7C0D-409D-A0AA-CC58B5A50E37}">
      <dgm:prSet/>
      <dgm:spPr/>
      <dgm:t>
        <a:bodyPr/>
        <a:lstStyle/>
        <a:p>
          <a:endParaRPr lang="de-DE"/>
        </a:p>
      </dgm:t>
    </dgm:pt>
    <dgm:pt modelId="{1447A60F-A1D1-4A41-82E7-F887B826AB0F}" type="sibTrans" cxnId="{977A637F-7C0D-409D-A0AA-CC58B5A50E37}">
      <dgm:prSet/>
      <dgm:spPr/>
      <dgm:t>
        <a:bodyPr/>
        <a:lstStyle/>
        <a:p>
          <a:endParaRPr lang="de-DE"/>
        </a:p>
      </dgm:t>
    </dgm:pt>
    <dgm:pt modelId="{D2B31AFC-DF17-4B55-805E-69B7617F64DB}">
      <dgm:prSet/>
      <dgm:spPr/>
      <dgm:t>
        <a:bodyPr/>
        <a:lstStyle/>
        <a:p>
          <a:r>
            <a:rPr lang="de-DE" dirty="0" smtClean="0"/>
            <a:t>Analyse/Entwurf: Optionale Erstellung von Zustandsdiagrammen und anderen Diagrammtypen.</a:t>
          </a:r>
          <a:endParaRPr lang="de-DE" dirty="0"/>
        </a:p>
      </dgm:t>
    </dgm:pt>
    <dgm:pt modelId="{CB3CAF72-0AC6-4482-A500-7021D761FF84}" type="parTrans" cxnId="{ADE782B9-2F5B-4A28-8160-F06D6AC3ED90}">
      <dgm:prSet/>
      <dgm:spPr/>
      <dgm:t>
        <a:bodyPr/>
        <a:lstStyle/>
        <a:p>
          <a:endParaRPr lang="de-DE"/>
        </a:p>
      </dgm:t>
    </dgm:pt>
    <dgm:pt modelId="{FB2D5EF4-9B1A-431F-8DD7-0BDD1028FE7D}" type="sibTrans" cxnId="{ADE782B9-2F5B-4A28-8160-F06D6AC3ED90}">
      <dgm:prSet/>
      <dgm:spPr/>
      <dgm:t>
        <a:bodyPr/>
        <a:lstStyle/>
        <a:p>
          <a:endParaRPr lang="de-DE"/>
        </a:p>
      </dgm:t>
    </dgm:pt>
    <dgm:pt modelId="{6D4078B8-BCEA-430D-BE46-2540222A9AD9}">
      <dgm:prSet/>
      <dgm:spPr/>
      <dgm:t>
        <a:bodyPr/>
        <a:lstStyle/>
        <a:p>
          <a:r>
            <a:rPr lang="de-DE" dirty="0" smtClean="0"/>
            <a:t>Entwurf: Entscheidung für eine Softwarearchitektur und Anwendung von Entwurfsmustern.</a:t>
          </a:r>
          <a:endParaRPr lang="de-DE" dirty="0"/>
        </a:p>
      </dgm:t>
    </dgm:pt>
    <dgm:pt modelId="{F2DA17EC-8B2A-479F-8819-5CB6C011A7EE}" type="parTrans" cxnId="{755E9101-7644-4DFF-9D0D-BBC5B16FF24A}">
      <dgm:prSet/>
      <dgm:spPr/>
      <dgm:t>
        <a:bodyPr/>
        <a:lstStyle/>
        <a:p>
          <a:endParaRPr lang="de-DE"/>
        </a:p>
      </dgm:t>
    </dgm:pt>
    <dgm:pt modelId="{F9B0D58A-8E5D-4E21-B609-CD595D345B1A}" type="sibTrans" cxnId="{755E9101-7644-4DFF-9D0D-BBC5B16FF24A}">
      <dgm:prSet/>
      <dgm:spPr/>
      <dgm:t>
        <a:bodyPr/>
        <a:lstStyle/>
        <a:p>
          <a:endParaRPr lang="de-DE"/>
        </a:p>
      </dgm:t>
    </dgm:pt>
    <dgm:pt modelId="{5D3EF513-2896-4829-A03E-6E96F8439630}">
      <dgm:prSet/>
      <dgm:spPr/>
      <dgm:t>
        <a:bodyPr/>
        <a:lstStyle/>
        <a:p>
          <a:r>
            <a:rPr lang="de-DE" dirty="0" smtClean="0"/>
            <a:t>Auswahl von Technologien, Frameworks etc.</a:t>
          </a:r>
          <a:endParaRPr lang="de-DE" dirty="0"/>
        </a:p>
      </dgm:t>
    </dgm:pt>
    <dgm:pt modelId="{92349166-4560-4F92-AC01-35758C42C269}" type="parTrans" cxnId="{22BDA93F-A030-43D0-B560-6446209052CB}">
      <dgm:prSet/>
      <dgm:spPr/>
      <dgm:t>
        <a:bodyPr/>
        <a:lstStyle/>
        <a:p>
          <a:endParaRPr lang="de-DE"/>
        </a:p>
      </dgm:t>
    </dgm:pt>
    <dgm:pt modelId="{5167A1D9-9379-45F0-9EE6-A4725ABCBF19}" type="sibTrans" cxnId="{22BDA93F-A030-43D0-B560-6446209052CB}">
      <dgm:prSet/>
      <dgm:spPr/>
      <dgm:t>
        <a:bodyPr/>
        <a:lstStyle/>
        <a:p>
          <a:endParaRPr lang="de-DE"/>
        </a:p>
      </dgm:t>
    </dgm:pt>
    <dgm:pt modelId="{DE9F3FC1-5C79-4B5F-8504-D6E424D94AF7}" type="pres">
      <dgm:prSet presAssocID="{6861E15B-FB20-4694-9581-0B3D40D2BDA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7660C5-31D7-41D4-942A-6092530295C9}" type="pres">
      <dgm:prSet presAssocID="{6861E15B-FB20-4694-9581-0B3D40D2BDA1}" presName="dummyMaxCanvas" presStyleCnt="0">
        <dgm:presLayoutVars/>
      </dgm:prSet>
      <dgm:spPr/>
    </dgm:pt>
    <dgm:pt modelId="{DE005CB9-171D-4C7F-93C7-52F31EBD2BB1}" type="pres">
      <dgm:prSet presAssocID="{6861E15B-FB20-4694-9581-0B3D40D2BDA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E091A8-4FB1-4E1A-9281-718E3A4DD483}" type="pres">
      <dgm:prSet presAssocID="{6861E15B-FB20-4694-9581-0B3D40D2BDA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39CB66-E5B4-4A32-8868-2E31A35CF7F8}" type="pres">
      <dgm:prSet presAssocID="{6861E15B-FB20-4694-9581-0B3D40D2BDA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C74557-F826-4A02-BEC6-A7119734C727}" type="pres">
      <dgm:prSet presAssocID="{6861E15B-FB20-4694-9581-0B3D40D2BDA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AACE54-DA5B-4DF3-AD19-536918571D1B}" type="pres">
      <dgm:prSet presAssocID="{6861E15B-FB20-4694-9581-0B3D40D2BDA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5990C0-88CF-4A01-B9DB-D2E065980415}" type="pres">
      <dgm:prSet presAssocID="{6861E15B-FB20-4694-9581-0B3D40D2BDA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89D585-833B-4CA8-A587-F3C5ACF64DC4}" type="pres">
      <dgm:prSet presAssocID="{6861E15B-FB20-4694-9581-0B3D40D2BDA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F4DF79-6F95-4906-A208-C469727E4059}" type="pres">
      <dgm:prSet presAssocID="{6861E15B-FB20-4694-9581-0B3D40D2BDA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3F2B7D-EE8C-4BDE-9F0E-04C6960D38D5}" type="pres">
      <dgm:prSet presAssocID="{6861E15B-FB20-4694-9581-0B3D40D2BDA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5B1648-02AB-4780-A543-BD8427C1B75C}" type="pres">
      <dgm:prSet presAssocID="{6861E15B-FB20-4694-9581-0B3D40D2BDA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1C1FC8-48BF-4D1C-AB35-203776FBEE0D}" type="pres">
      <dgm:prSet presAssocID="{6861E15B-FB20-4694-9581-0B3D40D2BDA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DA2D606-3AEF-4625-8E5E-0EDBC0C03A14}" type="presOf" srcId="{6861E15B-FB20-4694-9581-0B3D40D2BDA1}" destId="{DE9F3FC1-5C79-4B5F-8504-D6E424D94AF7}" srcOrd="0" destOrd="0" presId="urn:microsoft.com/office/officeart/2005/8/layout/vProcess5"/>
    <dgm:cxn modelId="{1A576820-C3C2-4908-908B-003D706ABB8E}" type="presOf" srcId="{5D3EF513-2896-4829-A03E-6E96F8439630}" destId="{31C74557-F826-4A02-BEC6-A7119734C727}" srcOrd="0" destOrd="0" presId="urn:microsoft.com/office/officeart/2005/8/layout/vProcess5"/>
    <dgm:cxn modelId="{755E9101-7644-4DFF-9D0D-BBC5B16FF24A}" srcId="{6861E15B-FB20-4694-9581-0B3D40D2BDA1}" destId="{6D4078B8-BCEA-430D-BE46-2540222A9AD9}" srcOrd="2" destOrd="0" parTransId="{F2DA17EC-8B2A-479F-8819-5CB6C011A7EE}" sibTransId="{F9B0D58A-8E5D-4E21-B609-CD595D345B1A}"/>
    <dgm:cxn modelId="{CBB97C71-7A12-45A9-AA77-0E6F6406BDF3}" type="presOf" srcId="{1447A60F-A1D1-4A41-82E7-F887B826AB0F}" destId="{02AACE54-DA5B-4DF3-AD19-536918571D1B}" srcOrd="0" destOrd="0" presId="urn:microsoft.com/office/officeart/2005/8/layout/vProcess5"/>
    <dgm:cxn modelId="{50E00C7D-679B-4AD2-8FA0-EAD4FE31B0F5}" type="presOf" srcId="{6D4078B8-BCEA-430D-BE46-2540222A9AD9}" destId="{7139CB66-E5B4-4A32-8868-2E31A35CF7F8}" srcOrd="0" destOrd="0" presId="urn:microsoft.com/office/officeart/2005/8/layout/vProcess5"/>
    <dgm:cxn modelId="{8A183D6F-5601-45DE-830F-F141C406CFA1}" type="presOf" srcId="{25CB1FA2-3275-4925-8091-56FBDB660D38}" destId="{DE005CB9-171D-4C7F-93C7-52F31EBD2BB1}" srcOrd="0" destOrd="0" presId="urn:microsoft.com/office/officeart/2005/8/layout/vProcess5"/>
    <dgm:cxn modelId="{60A25608-550A-486F-B347-C577397D141A}" type="presOf" srcId="{FB2D5EF4-9B1A-431F-8DD7-0BDD1028FE7D}" destId="{325990C0-88CF-4A01-B9DB-D2E065980415}" srcOrd="0" destOrd="0" presId="urn:microsoft.com/office/officeart/2005/8/layout/vProcess5"/>
    <dgm:cxn modelId="{3B5A0A95-0FBA-4E7F-8E1B-D14445C3E29A}" type="presOf" srcId="{6D4078B8-BCEA-430D-BE46-2540222A9AD9}" destId="{595B1648-02AB-4780-A543-BD8427C1B75C}" srcOrd="1" destOrd="0" presId="urn:microsoft.com/office/officeart/2005/8/layout/vProcess5"/>
    <dgm:cxn modelId="{6491BC0E-3DB8-41EE-9063-4004A7859F01}" type="presOf" srcId="{5D3EF513-2896-4829-A03E-6E96F8439630}" destId="{C11C1FC8-48BF-4D1C-AB35-203776FBEE0D}" srcOrd="1" destOrd="0" presId="urn:microsoft.com/office/officeart/2005/8/layout/vProcess5"/>
    <dgm:cxn modelId="{ADE782B9-2F5B-4A28-8160-F06D6AC3ED90}" srcId="{6861E15B-FB20-4694-9581-0B3D40D2BDA1}" destId="{D2B31AFC-DF17-4B55-805E-69B7617F64DB}" srcOrd="1" destOrd="0" parTransId="{CB3CAF72-0AC6-4482-A500-7021D761FF84}" sibTransId="{FB2D5EF4-9B1A-431F-8DD7-0BDD1028FE7D}"/>
    <dgm:cxn modelId="{977A637F-7C0D-409D-A0AA-CC58B5A50E37}" srcId="{6861E15B-FB20-4694-9581-0B3D40D2BDA1}" destId="{25CB1FA2-3275-4925-8091-56FBDB660D38}" srcOrd="0" destOrd="0" parTransId="{729E8A36-2143-42D2-8C4A-500B98318335}" sibTransId="{1447A60F-A1D1-4A41-82E7-F887B826AB0F}"/>
    <dgm:cxn modelId="{C149BA69-837A-467A-AC53-E398E4629FC7}" type="presOf" srcId="{25CB1FA2-3275-4925-8091-56FBDB660D38}" destId="{3BF4DF79-6F95-4906-A208-C469727E4059}" srcOrd="1" destOrd="0" presId="urn:microsoft.com/office/officeart/2005/8/layout/vProcess5"/>
    <dgm:cxn modelId="{3338B7EF-2FE9-4FC9-8D7A-B68B36BD1F29}" type="presOf" srcId="{D2B31AFC-DF17-4B55-805E-69B7617F64DB}" destId="{5FE091A8-4FB1-4E1A-9281-718E3A4DD483}" srcOrd="0" destOrd="0" presId="urn:microsoft.com/office/officeart/2005/8/layout/vProcess5"/>
    <dgm:cxn modelId="{AEAB1561-A04D-4885-A5DC-663E19B6FE71}" type="presOf" srcId="{F9B0D58A-8E5D-4E21-B609-CD595D345B1A}" destId="{6289D585-833B-4CA8-A587-F3C5ACF64DC4}" srcOrd="0" destOrd="0" presId="urn:microsoft.com/office/officeart/2005/8/layout/vProcess5"/>
    <dgm:cxn modelId="{22BDA93F-A030-43D0-B560-6446209052CB}" srcId="{6861E15B-FB20-4694-9581-0B3D40D2BDA1}" destId="{5D3EF513-2896-4829-A03E-6E96F8439630}" srcOrd="3" destOrd="0" parTransId="{92349166-4560-4F92-AC01-35758C42C269}" sibTransId="{5167A1D9-9379-45F0-9EE6-A4725ABCBF19}"/>
    <dgm:cxn modelId="{D2D18E31-0D47-47FC-A85B-24A0EFD7644B}" type="presOf" srcId="{D2B31AFC-DF17-4B55-805E-69B7617F64DB}" destId="{BA3F2B7D-EE8C-4BDE-9F0E-04C6960D38D5}" srcOrd="1" destOrd="0" presId="urn:microsoft.com/office/officeart/2005/8/layout/vProcess5"/>
    <dgm:cxn modelId="{641FACCD-7055-489E-AF46-05CDB0B7FB95}" type="presParOf" srcId="{DE9F3FC1-5C79-4B5F-8504-D6E424D94AF7}" destId="{5C7660C5-31D7-41D4-942A-6092530295C9}" srcOrd="0" destOrd="0" presId="urn:microsoft.com/office/officeart/2005/8/layout/vProcess5"/>
    <dgm:cxn modelId="{AB7F6E7E-DE72-4917-B04A-31746D81CB46}" type="presParOf" srcId="{DE9F3FC1-5C79-4B5F-8504-D6E424D94AF7}" destId="{DE005CB9-171D-4C7F-93C7-52F31EBD2BB1}" srcOrd="1" destOrd="0" presId="urn:microsoft.com/office/officeart/2005/8/layout/vProcess5"/>
    <dgm:cxn modelId="{D179AAD7-BBF8-4385-866F-A689033D37B6}" type="presParOf" srcId="{DE9F3FC1-5C79-4B5F-8504-D6E424D94AF7}" destId="{5FE091A8-4FB1-4E1A-9281-718E3A4DD483}" srcOrd="2" destOrd="0" presId="urn:microsoft.com/office/officeart/2005/8/layout/vProcess5"/>
    <dgm:cxn modelId="{0E55ED50-544F-42B8-B198-64257A03B380}" type="presParOf" srcId="{DE9F3FC1-5C79-4B5F-8504-D6E424D94AF7}" destId="{7139CB66-E5B4-4A32-8868-2E31A35CF7F8}" srcOrd="3" destOrd="0" presId="urn:microsoft.com/office/officeart/2005/8/layout/vProcess5"/>
    <dgm:cxn modelId="{49BC27B3-38B0-4877-8ED7-5861D3B0A8FC}" type="presParOf" srcId="{DE9F3FC1-5C79-4B5F-8504-D6E424D94AF7}" destId="{31C74557-F826-4A02-BEC6-A7119734C727}" srcOrd="4" destOrd="0" presId="urn:microsoft.com/office/officeart/2005/8/layout/vProcess5"/>
    <dgm:cxn modelId="{A1E6B3C8-447F-4BD5-87A7-C428FD0C679F}" type="presParOf" srcId="{DE9F3FC1-5C79-4B5F-8504-D6E424D94AF7}" destId="{02AACE54-DA5B-4DF3-AD19-536918571D1B}" srcOrd="5" destOrd="0" presId="urn:microsoft.com/office/officeart/2005/8/layout/vProcess5"/>
    <dgm:cxn modelId="{F79DC95A-B6D3-4C35-8BFA-DF8288976131}" type="presParOf" srcId="{DE9F3FC1-5C79-4B5F-8504-D6E424D94AF7}" destId="{325990C0-88CF-4A01-B9DB-D2E065980415}" srcOrd="6" destOrd="0" presId="urn:microsoft.com/office/officeart/2005/8/layout/vProcess5"/>
    <dgm:cxn modelId="{CEF3D6A9-DD95-469D-9808-4EC83B371D6E}" type="presParOf" srcId="{DE9F3FC1-5C79-4B5F-8504-D6E424D94AF7}" destId="{6289D585-833B-4CA8-A587-F3C5ACF64DC4}" srcOrd="7" destOrd="0" presId="urn:microsoft.com/office/officeart/2005/8/layout/vProcess5"/>
    <dgm:cxn modelId="{A1490BCB-176F-413B-A406-14FC0B8C62AE}" type="presParOf" srcId="{DE9F3FC1-5C79-4B5F-8504-D6E424D94AF7}" destId="{3BF4DF79-6F95-4906-A208-C469727E4059}" srcOrd="8" destOrd="0" presId="urn:microsoft.com/office/officeart/2005/8/layout/vProcess5"/>
    <dgm:cxn modelId="{B0BF3CB6-4AEF-4635-833D-673CFEBE370C}" type="presParOf" srcId="{DE9F3FC1-5C79-4B5F-8504-D6E424D94AF7}" destId="{BA3F2B7D-EE8C-4BDE-9F0E-04C6960D38D5}" srcOrd="9" destOrd="0" presId="urn:microsoft.com/office/officeart/2005/8/layout/vProcess5"/>
    <dgm:cxn modelId="{B0F00B4E-F5BF-472C-8E44-CCD0DBCA1234}" type="presParOf" srcId="{DE9F3FC1-5C79-4B5F-8504-D6E424D94AF7}" destId="{595B1648-02AB-4780-A543-BD8427C1B75C}" srcOrd="10" destOrd="0" presId="urn:microsoft.com/office/officeart/2005/8/layout/vProcess5"/>
    <dgm:cxn modelId="{26DCDB5F-4F09-4887-993E-6F8ACF533388}" type="presParOf" srcId="{DE9F3FC1-5C79-4B5F-8504-D6E424D94AF7}" destId="{C11C1FC8-48BF-4D1C-AB35-203776FBEE0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61E15B-FB20-4694-9581-0B3D40D2BDA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846174A-2E0F-4550-9592-C91F1D9E824A}">
      <dgm:prSet/>
      <dgm:spPr/>
      <dgm:t>
        <a:bodyPr/>
        <a:lstStyle/>
        <a:p>
          <a:r>
            <a:rPr lang="de-DE" dirty="0" smtClean="0"/>
            <a:t>Entwurf: Entwurf eines Prototyps auf Basis der GUI </a:t>
          </a:r>
          <a:r>
            <a:rPr lang="de-DE" dirty="0" err="1" smtClean="0"/>
            <a:t>Mockups</a:t>
          </a:r>
          <a:r>
            <a:rPr lang="de-DE" dirty="0" smtClean="0"/>
            <a:t> / “Proof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Concept</a:t>
          </a:r>
          <a:r>
            <a:rPr lang="de-DE" dirty="0" smtClean="0"/>
            <a:t>“.</a:t>
          </a:r>
          <a:endParaRPr lang="de-DE" dirty="0"/>
        </a:p>
      </dgm:t>
    </dgm:pt>
    <dgm:pt modelId="{E30395F0-50D3-404A-9ABF-54CAC3730CAB}" type="parTrans" cxnId="{DA52BAB3-40E0-4F39-B440-131C6600DE7A}">
      <dgm:prSet/>
      <dgm:spPr/>
    </dgm:pt>
    <dgm:pt modelId="{30682EA6-CB9A-4879-AD4D-F824F0788764}" type="sibTrans" cxnId="{DA52BAB3-40E0-4F39-B440-131C6600DE7A}">
      <dgm:prSet/>
      <dgm:spPr/>
      <dgm:t>
        <a:bodyPr/>
        <a:lstStyle/>
        <a:p>
          <a:endParaRPr lang="de-DE"/>
        </a:p>
      </dgm:t>
    </dgm:pt>
    <dgm:pt modelId="{230DCFF3-BED8-4D1E-9ADE-2E873C98F795}">
      <dgm:prSet/>
      <dgm:spPr/>
      <dgm:t>
        <a:bodyPr/>
        <a:lstStyle/>
        <a:p>
          <a:r>
            <a:rPr lang="de-DE" dirty="0" smtClean="0"/>
            <a:t>Entwurf: Überprüfung des Prototyps durch Benutzer.</a:t>
          </a:r>
          <a:endParaRPr lang="de-DE" dirty="0"/>
        </a:p>
      </dgm:t>
    </dgm:pt>
    <dgm:pt modelId="{D6E7E9EE-0B1B-44B6-A771-15E006D8B4B4}" type="parTrans" cxnId="{ECD27AF3-A340-4053-9D73-1905D8B7C2F9}">
      <dgm:prSet/>
      <dgm:spPr/>
      <dgm:t>
        <a:bodyPr/>
        <a:lstStyle/>
        <a:p>
          <a:endParaRPr lang="de-DE"/>
        </a:p>
      </dgm:t>
    </dgm:pt>
    <dgm:pt modelId="{E8467A83-3515-43AA-A803-EDA354582A96}" type="sibTrans" cxnId="{ECD27AF3-A340-4053-9D73-1905D8B7C2F9}">
      <dgm:prSet/>
      <dgm:spPr/>
      <dgm:t>
        <a:bodyPr/>
        <a:lstStyle/>
        <a:p>
          <a:endParaRPr lang="de-DE"/>
        </a:p>
      </dgm:t>
    </dgm:pt>
    <dgm:pt modelId="{A798AF0C-35EF-400C-8AAF-0E9BF5E3540A}">
      <dgm:prSet/>
      <dgm:spPr/>
      <dgm:t>
        <a:bodyPr/>
        <a:lstStyle/>
        <a:p>
          <a:r>
            <a:rPr lang="de-DE" dirty="0" smtClean="0"/>
            <a:t>Entwurf: Erweiterung des Klassendiagramms um implementierungsspezifische Parameter. (Klassendiagramm wird an Programmiersprache angepasst.)</a:t>
          </a:r>
          <a:endParaRPr lang="de-DE" dirty="0"/>
        </a:p>
      </dgm:t>
    </dgm:pt>
    <dgm:pt modelId="{6611EDF7-9F19-49AE-BA9D-904000CC7FC6}" type="parTrans" cxnId="{83AFDDF4-0810-4BFE-9526-62E0FEF8C071}">
      <dgm:prSet/>
      <dgm:spPr/>
      <dgm:t>
        <a:bodyPr/>
        <a:lstStyle/>
        <a:p>
          <a:endParaRPr lang="de-DE"/>
        </a:p>
      </dgm:t>
    </dgm:pt>
    <dgm:pt modelId="{B6CDB723-A96E-4583-953C-2B7D96293149}" type="sibTrans" cxnId="{83AFDDF4-0810-4BFE-9526-62E0FEF8C071}">
      <dgm:prSet/>
      <dgm:spPr/>
      <dgm:t>
        <a:bodyPr/>
        <a:lstStyle/>
        <a:p>
          <a:endParaRPr lang="de-DE"/>
        </a:p>
      </dgm:t>
    </dgm:pt>
    <dgm:pt modelId="{DE9F3FC1-5C79-4B5F-8504-D6E424D94AF7}" type="pres">
      <dgm:prSet presAssocID="{6861E15B-FB20-4694-9581-0B3D40D2BDA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7660C5-31D7-41D4-942A-6092530295C9}" type="pres">
      <dgm:prSet presAssocID="{6861E15B-FB20-4694-9581-0B3D40D2BDA1}" presName="dummyMaxCanvas" presStyleCnt="0">
        <dgm:presLayoutVars/>
      </dgm:prSet>
      <dgm:spPr/>
    </dgm:pt>
    <dgm:pt modelId="{93936B88-752C-4E35-B241-011C6854EB67}" type="pres">
      <dgm:prSet presAssocID="{6861E15B-FB20-4694-9581-0B3D40D2BDA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6DCE4F-BCE3-468D-8DC4-5B8D4C992084}" type="pres">
      <dgm:prSet presAssocID="{6861E15B-FB20-4694-9581-0B3D40D2BDA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E8CD2E-9BED-4FAB-9003-97BA71BE23CD}" type="pres">
      <dgm:prSet presAssocID="{6861E15B-FB20-4694-9581-0B3D40D2BDA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E0C942-E43C-4856-89E7-3C1503BF0D6D}" type="pres">
      <dgm:prSet presAssocID="{6861E15B-FB20-4694-9581-0B3D40D2BDA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A1864A-24D7-46A9-99A8-F9C480EE88E2}" type="pres">
      <dgm:prSet presAssocID="{6861E15B-FB20-4694-9581-0B3D40D2BDA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8EE4C2-0563-4E28-8A26-00B559FA03BD}" type="pres">
      <dgm:prSet presAssocID="{6861E15B-FB20-4694-9581-0B3D40D2BDA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219B03-7686-46CE-82FA-46A020F0B95D}" type="pres">
      <dgm:prSet presAssocID="{6861E15B-FB20-4694-9581-0B3D40D2BDA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B64031-4D1E-4275-B878-B5CE2E51BE94}" type="pres">
      <dgm:prSet presAssocID="{6861E15B-FB20-4694-9581-0B3D40D2BDA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DA2D606-3AEF-4625-8E5E-0EDBC0C03A14}" type="presOf" srcId="{6861E15B-FB20-4694-9581-0B3D40D2BDA1}" destId="{DE9F3FC1-5C79-4B5F-8504-D6E424D94AF7}" srcOrd="0" destOrd="0" presId="urn:microsoft.com/office/officeart/2005/8/layout/vProcess5"/>
    <dgm:cxn modelId="{B2294D36-F32D-41FF-8C12-4A150BCB82BF}" type="presOf" srcId="{30682EA6-CB9A-4879-AD4D-F824F0788764}" destId="{6BE0C942-E43C-4856-89E7-3C1503BF0D6D}" srcOrd="0" destOrd="0" presId="urn:microsoft.com/office/officeart/2005/8/layout/vProcess5"/>
    <dgm:cxn modelId="{00E1EF6C-4ECA-404A-93A0-2266FD6217B6}" type="presOf" srcId="{230DCFF3-BED8-4D1E-9ADE-2E873C98F795}" destId="{B1219B03-7686-46CE-82FA-46A020F0B95D}" srcOrd="1" destOrd="0" presId="urn:microsoft.com/office/officeart/2005/8/layout/vProcess5"/>
    <dgm:cxn modelId="{821620E2-D741-4609-AB19-F19F8C17D90B}" type="presOf" srcId="{230DCFF3-BED8-4D1E-9ADE-2E873C98F795}" destId="{506DCE4F-BCE3-468D-8DC4-5B8D4C992084}" srcOrd="0" destOrd="0" presId="urn:microsoft.com/office/officeart/2005/8/layout/vProcess5"/>
    <dgm:cxn modelId="{69EBA83A-8C33-4CD7-AA14-86B6A332335E}" type="presOf" srcId="{F846174A-2E0F-4550-9592-C91F1D9E824A}" destId="{FF8EE4C2-0563-4E28-8A26-00B559FA03BD}" srcOrd="1" destOrd="0" presId="urn:microsoft.com/office/officeart/2005/8/layout/vProcess5"/>
    <dgm:cxn modelId="{DA52BAB3-40E0-4F39-B440-131C6600DE7A}" srcId="{6861E15B-FB20-4694-9581-0B3D40D2BDA1}" destId="{F846174A-2E0F-4550-9592-C91F1D9E824A}" srcOrd="0" destOrd="0" parTransId="{E30395F0-50D3-404A-9ABF-54CAC3730CAB}" sibTransId="{30682EA6-CB9A-4879-AD4D-F824F0788764}"/>
    <dgm:cxn modelId="{83AFDDF4-0810-4BFE-9526-62E0FEF8C071}" srcId="{6861E15B-FB20-4694-9581-0B3D40D2BDA1}" destId="{A798AF0C-35EF-400C-8AAF-0E9BF5E3540A}" srcOrd="2" destOrd="0" parTransId="{6611EDF7-9F19-49AE-BA9D-904000CC7FC6}" sibTransId="{B6CDB723-A96E-4583-953C-2B7D96293149}"/>
    <dgm:cxn modelId="{ECD27AF3-A340-4053-9D73-1905D8B7C2F9}" srcId="{6861E15B-FB20-4694-9581-0B3D40D2BDA1}" destId="{230DCFF3-BED8-4D1E-9ADE-2E873C98F795}" srcOrd="1" destOrd="0" parTransId="{D6E7E9EE-0B1B-44B6-A771-15E006D8B4B4}" sibTransId="{E8467A83-3515-43AA-A803-EDA354582A96}"/>
    <dgm:cxn modelId="{1B275F8C-A37E-4C00-9E10-8744BEA7B8D3}" type="presOf" srcId="{A798AF0C-35EF-400C-8AAF-0E9BF5E3540A}" destId="{FAB64031-4D1E-4275-B878-B5CE2E51BE94}" srcOrd="1" destOrd="0" presId="urn:microsoft.com/office/officeart/2005/8/layout/vProcess5"/>
    <dgm:cxn modelId="{92E8D9AB-220B-4B69-B977-40FC9466881E}" type="presOf" srcId="{E8467A83-3515-43AA-A803-EDA354582A96}" destId="{C4A1864A-24D7-46A9-99A8-F9C480EE88E2}" srcOrd="0" destOrd="0" presId="urn:microsoft.com/office/officeart/2005/8/layout/vProcess5"/>
    <dgm:cxn modelId="{0AFFEFDF-B4D9-48C1-92E9-C1B6E876F4C5}" type="presOf" srcId="{A798AF0C-35EF-400C-8AAF-0E9BF5E3540A}" destId="{38E8CD2E-9BED-4FAB-9003-97BA71BE23CD}" srcOrd="0" destOrd="0" presId="urn:microsoft.com/office/officeart/2005/8/layout/vProcess5"/>
    <dgm:cxn modelId="{6760AEB7-CC12-43BA-B931-826CEE35D4E4}" type="presOf" srcId="{F846174A-2E0F-4550-9592-C91F1D9E824A}" destId="{93936B88-752C-4E35-B241-011C6854EB67}" srcOrd="0" destOrd="0" presId="urn:microsoft.com/office/officeart/2005/8/layout/vProcess5"/>
    <dgm:cxn modelId="{641FACCD-7055-489E-AF46-05CDB0B7FB95}" type="presParOf" srcId="{DE9F3FC1-5C79-4B5F-8504-D6E424D94AF7}" destId="{5C7660C5-31D7-41D4-942A-6092530295C9}" srcOrd="0" destOrd="0" presId="urn:microsoft.com/office/officeart/2005/8/layout/vProcess5"/>
    <dgm:cxn modelId="{E4750094-B951-4CDA-B113-6FAF11C7C384}" type="presParOf" srcId="{DE9F3FC1-5C79-4B5F-8504-D6E424D94AF7}" destId="{93936B88-752C-4E35-B241-011C6854EB67}" srcOrd="1" destOrd="0" presId="urn:microsoft.com/office/officeart/2005/8/layout/vProcess5"/>
    <dgm:cxn modelId="{23163915-066F-4F2D-B6CF-1A7DBD152A63}" type="presParOf" srcId="{DE9F3FC1-5C79-4B5F-8504-D6E424D94AF7}" destId="{506DCE4F-BCE3-468D-8DC4-5B8D4C992084}" srcOrd="2" destOrd="0" presId="urn:microsoft.com/office/officeart/2005/8/layout/vProcess5"/>
    <dgm:cxn modelId="{1631D507-8FEF-412E-A101-22C647E48A61}" type="presParOf" srcId="{DE9F3FC1-5C79-4B5F-8504-D6E424D94AF7}" destId="{38E8CD2E-9BED-4FAB-9003-97BA71BE23CD}" srcOrd="3" destOrd="0" presId="urn:microsoft.com/office/officeart/2005/8/layout/vProcess5"/>
    <dgm:cxn modelId="{7D0C4599-3E1B-4BB0-A2A5-2A0B0198EE74}" type="presParOf" srcId="{DE9F3FC1-5C79-4B5F-8504-D6E424D94AF7}" destId="{6BE0C942-E43C-4856-89E7-3C1503BF0D6D}" srcOrd="4" destOrd="0" presId="urn:microsoft.com/office/officeart/2005/8/layout/vProcess5"/>
    <dgm:cxn modelId="{D1AA243A-2470-4363-9ACC-99A6A8D57D5D}" type="presParOf" srcId="{DE9F3FC1-5C79-4B5F-8504-D6E424D94AF7}" destId="{C4A1864A-24D7-46A9-99A8-F9C480EE88E2}" srcOrd="5" destOrd="0" presId="urn:microsoft.com/office/officeart/2005/8/layout/vProcess5"/>
    <dgm:cxn modelId="{F83478EB-9E2E-4E67-A71A-B3F930EC8689}" type="presParOf" srcId="{DE9F3FC1-5C79-4B5F-8504-D6E424D94AF7}" destId="{FF8EE4C2-0563-4E28-8A26-00B559FA03BD}" srcOrd="6" destOrd="0" presId="urn:microsoft.com/office/officeart/2005/8/layout/vProcess5"/>
    <dgm:cxn modelId="{B7A9B195-A3F2-4FC4-B447-624F21DF7BAC}" type="presParOf" srcId="{DE9F3FC1-5C79-4B5F-8504-D6E424D94AF7}" destId="{B1219B03-7686-46CE-82FA-46A020F0B95D}" srcOrd="7" destOrd="0" presId="urn:microsoft.com/office/officeart/2005/8/layout/vProcess5"/>
    <dgm:cxn modelId="{C79DEE09-5350-48F3-A2D6-ABA52BC919C2}" type="presParOf" srcId="{DE9F3FC1-5C79-4B5F-8504-D6E424D94AF7}" destId="{FAB64031-4D1E-4275-B878-B5CE2E51BE9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61E15B-FB20-4694-9581-0B3D40D2BDA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57FED1E-78D5-49CD-BC10-2115F4E193D8}">
      <dgm:prSet/>
      <dgm:spPr/>
      <dgm:t>
        <a:bodyPr/>
        <a:lstStyle/>
        <a:p>
          <a:r>
            <a:rPr lang="de-DE" dirty="0" smtClean="0">
              <a:latin typeface="Arial"/>
              <a:cs typeface="Arial"/>
            </a:rPr>
            <a:t>Entwurf: Modellierung des Datenmodells (z.B. mit ER-Diagrammen) aus dem Analyseklassendiagramm</a:t>
          </a:r>
          <a:endParaRPr lang="de-DE" dirty="0"/>
        </a:p>
      </dgm:t>
    </dgm:pt>
    <dgm:pt modelId="{DCC40DD4-2BA0-4A4C-B15E-D5CF92AF9780}" type="parTrans" cxnId="{DC4BC946-74A9-4DD6-9A3A-9EE040960006}">
      <dgm:prSet/>
      <dgm:spPr/>
      <dgm:t>
        <a:bodyPr/>
        <a:lstStyle/>
        <a:p>
          <a:endParaRPr lang="de-DE"/>
        </a:p>
      </dgm:t>
    </dgm:pt>
    <dgm:pt modelId="{72FC5BC5-3DCE-4761-AA5B-20451990C261}" type="sibTrans" cxnId="{DC4BC946-74A9-4DD6-9A3A-9EE040960006}">
      <dgm:prSet/>
      <dgm:spPr/>
      <dgm:t>
        <a:bodyPr/>
        <a:lstStyle/>
        <a:p>
          <a:endParaRPr lang="de-DE"/>
        </a:p>
      </dgm:t>
    </dgm:pt>
    <dgm:pt modelId="{4D7E8DCE-5ADE-4D2F-B53F-6D101CFEA940}">
      <dgm:prSet/>
      <dgm:spPr/>
      <dgm:t>
        <a:bodyPr/>
        <a:lstStyle/>
        <a:p>
          <a:r>
            <a:rPr lang="de-DE" dirty="0" smtClean="0"/>
            <a:t>Implementierung: 1:1 Implementierung der Entwurfsklassen. Sequenz- und</a:t>
          </a:r>
          <a:r>
            <a:rPr lang="de-DE" spc="-5" dirty="0" smtClean="0"/>
            <a:t> </a:t>
          </a:r>
          <a:r>
            <a:rPr lang="de-DE" dirty="0" smtClean="0"/>
            <a:t>Aktivitätsdiagramme</a:t>
          </a:r>
          <a:r>
            <a:rPr lang="de-DE" spc="-5" dirty="0" smtClean="0"/>
            <a:t> </a:t>
          </a:r>
          <a:r>
            <a:rPr lang="de-DE" dirty="0" smtClean="0"/>
            <a:t>für Kontrollfluss</a:t>
          </a:r>
          <a:r>
            <a:rPr lang="de-DE" spc="-5" dirty="0" smtClean="0"/>
            <a:t> </a:t>
          </a:r>
          <a:r>
            <a:rPr lang="de-DE" dirty="0" smtClean="0"/>
            <a:t>und</a:t>
          </a:r>
          <a:r>
            <a:rPr lang="de-DE" spc="-5" dirty="0" smtClean="0"/>
            <a:t> </a:t>
          </a:r>
          <a:r>
            <a:rPr lang="de-DE" dirty="0" smtClean="0"/>
            <a:t>evtl.</a:t>
          </a:r>
          <a:r>
            <a:rPr lang="de-DE" spc="-5" dirty="0" smtClean="0"/>
            <a:t> </a:t>
          </a:r>
          <a:r>
            <a:rPr lang="de-DE" dirty="0" smtClean="0"/>
            <a:t>für</a:t>
          </a:r>
          <a:r>
            <a:rPr lang="de-DE" spc="-5" dirty="0" smtClean="0"/>
            <a:t> </a:t>
          </a:r>
          <a:r>
            <a:rPr lang="de-DE" dirty="0" smtClean="0"/>
            <a:t>die</a:t>
          </a:r>
          <a:r>
            <a:rPr lang="de-DE" spc="-5" dirty="0" smtClean="0"/>
            <a:t> </a:t>
          </a:r>
          <a:r>
            <a:rPr lang="de-DE" dirty="0" smtClean="0"/>
            <a:t>GUI.</a:t>
          </a:r>
          <a:endParaRPr lang="de-DE" dirty="0" smtClean="0">
            <a:latin typeface="Arial"/>
            <a:cs typeface="Arial"/>
          </a:endParaRPr>
        </a:p>
      </dgm:t>
    </dgm:pt>
    <dgm:pt modelId="{ADEB9A01-FF82-4F61-9869-0A0C1ABED49C}" type="parTrans" cxnId="{99A6718E-5192-45D5-8445-DA8E7D9B0025}">
      <dgm:prSet/>
      <dgm:spPr/>
      <dgm:t>
        <a:bodyPr/>
        <a:lstStyle/>
        <a:p>
          <a:endParaRPr lang="de-DE"/>
        </a:p>
      </dgm:t>
    </dgm:pt>
    <dgm:pt modelId="{875DAD38-DDE5-4457-9E8D-775C5FB5207A}" type="sibTrans" cxnId="{99A6718E-5192-45D5-8445-DA8E7D9B0025}">
      <dgm:prSet/>
      <dgm:spPr/>
      <dgm:t>
        <a:bodyPr/>
        <a:lstStyle/>
        <a:p>
          <a:endParaRPr lang="de-DE"/>
        </a:p>
      </dgm:t>
    </dgm:pt>
    <dgm:pt modelId="{69E70F6A-F68E-462A-AD85-2D02D65B574F}">
      <dgm:prSet/>
      <dgm:spPr/>
      <dgm:t>
        <a:bodyPr/>
        <a:lstStyle/>
        <a:p>
          <a:r>
            <a:rPr lang="de-DE" smtClean="0">
              <a:latin typeface="Arial"/>
              <a:cs typeface="Arial"/>
            </a:rPr>
            <a:t>Tests und Dokumentation während des gesamten Projekts und insbesondere am Ende, wie z.B.  Benutzerdokumentation.</a:t>
          </a:r>
          <a:endParaRPr lang="de-DE" dirty="0" smtClean="0">
            <a:latin typeface="Arial"/>
            <a:cs typeface="Arial"/>
          </a:endParaRPr>
        </a:p>
      </dgm:t>
    </dgm:pt>
    <dgm:pt modelId="{D9E93E2A-48EF-4369-BC72-D165C0A5C0AB}" type="parTrans" cxnId="{DF5F53D7-21A4-44BE-AE4A-9D02D4573256}">
      <dgm:prSet/>
      <dgm:spPr/>
      <dgm:t>
        <a:bodyPr/>
        <a:lstStyle/>
        <a:p>
          <a:endParaRPr lang="de-DE"/>
        </a:p>
      </dgm:t>
    </dgm:pt>
    <dgm:pt modelId="{97BBF1AE-48A7-413C-A595-437131C907B1}" type="sibTrans" cxnId="{DF5F53D7-21A4-44BE-AE4A-9D02D4573256}">
      <dgm:prSet/>
      <dgm:spPr/>
      <dgm:t>
        <a:bodyPr/>
        <a:lstStyle/>
        <a:p>
          <a:endParaRPr lang="de-DE"/>
        </a:p>
      </dgm:t>
    </dgm:pt>
    <dgm:pt modelId="{DE9F3FC1-5C79-4B5F-8504-D6E424D94AF7}" type="pres">
      <dgm:prSet presAssocID="{6861E15B-FB20-4694-9581-0B3D40D2BDA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7660C5-31D7-41D4-942A-6092530295C9}" type="pres">
      <dgm:prSet presAssocID="{6861E15B-FB20-4694-9581-0B3D40D2BDA1}" presName="dummyMaxCanvas" presStyleCnt="0">
        <dgm:presLayoutVars/>
      </dgm:prSet>
      <dgm:spPr/>
    </dgm:pt>
    <dgm:pt modelId="{93936B88-752C-4E35-B241-011C6854EB67}" type="pres">
      <dgm:prSet presAssocID="{6861E15B-FB20-4694-9581-0B3D40D2BDA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6DCE4F-BCE3-468D-8DC4-5B8D4C992084}" type="pres">
      <dgm:prSet presAssocID="{6861E15B-FB20-4694-9581-0B3D40D2BDA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E8CD2E-9BED-4FAB-9003-97BA71BE23CD}" type="pres">
      <dgm:prSet presAssocID="{6861E15B-FB20-4694-9581-0B3D40D2BDA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E0C942-E43C-4856-89E7-3C1503BF0D6D}" type="pres">
      <dgm:prSet presAssocID="{6861E15B-FB20-4694-9581-0B3D40D2BDA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A1864A-24D7-46A9-99A8-F9C480EE88E2}" type="pres">
      <dgm:prSet presAssocID="{6861E15B-FB20-4694-9581-0B3D40D2BDA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8EE4C2-0563-4E28-8A26-00B559FA03BD}" type="pres">
      <dgm:prSet presAssocID="{6861E15B-FB20-4694-9581-0B3D40D2BDA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219B03-7686-46CE-82FA-46A020F0B95D}" type="pres">
      <dgm:prSet presAssocID="{6861E15B-FB20-4694-9581-0B3D40D2BDA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B64031-4D1E-4275-B878-B5CE2E51BE94}" type="pres">
      <dgm:prSet presAssocID="{6861E15B-FB20-4694-9581-0B3D40D2BDA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DA2D606-3AEF-4625-8E5E-0EDBC0C03A14}" type="presOf" srcId="{6861E15B-FB20-4694-9581-0B3D40D2BDA1}" destId="{DE9F3FC1-5C79-4B5F-8504-D6E424D94AF7}" srcOrd="0" destOrd="0" presId="urn:microsoft.com/office/officeart/2005/8/layout/vProcess5"/>
    <dgm:cxn modelId="{99A6718E-5192-45D5-8445-DA8E7D9B0025}" srcId="{6861E15B-FB20-4694-9581-0B3D40D2BDA1}" destId="{4D7E8DCE-5ADE-4D2F-B53F-6D101CFEA940}" srcOrd="1" destOrd="0" parTransId="{ADEB9A01-FF82-4F61-9869-0A0C1ABED49C}" sibTransId="{875DAD38-DDE5-4457-9E8D-775C5FB5207A}"/>
    <dgm:cxn modelId="{AD14604F-95C2-4684-B8C7-2EEB5A021AE5}" type="presOf" srcId="{875DAD38-DDE5-4457-9E8D-775C5FB5207A}" destId="{C4A1864A-24D7-46A9-99A8-F9C480EE88E2}" srcOrd="0" destOrd="0" presId="urn:microsoft.com/office/officeart/2005/8/layout/vProcess5"/>
    <dgm:cxn modelId="{3D01690D-78B0-482B-8AD6-76EDBD37B50B}" type="presOf" srcId="{69E70F6A-F68E-462A-AD85-2D02D65B574F}" destId="{38E8CD2E-9BED-4FAB-9003-97BA71BE23CD}" srcOrd="0" destOrd="0" presId="urn:microsoft.com/office/officeart/2005/8/layout/vProcess5"/>
    <dgm:cxn modelId="{93217C8D-CC39-4F43-BE33-39232D583F10}" type="presOf" srcId="{057FED1E-78D5-49CD-BC10-2115F4E193D8}" destId="{FF8EE4C2-0563-4E28-8A26-00B559FA03BD}" srcOrd="1" destOrd="0" presId="urn:microsoft.com/office/officeart/2005/8/layout/vProcess5"/>
    <dgm:cxn modelId="{DC4BC946-74A9-4DD6-9A3A-9EE040960006}" srcId="{6861E15B-FB20-4694-9581-0B3D40D2BDA1}" destId="{057FED1E-78D5-49CD-BC10-2115F4E193D8}" srcOrd="0" destOrd="0" parTransId="{DCC40DD4-2BA0-4A4C-B15E-D5CF92AF9780}" sibTransId="{72FC5BC5-3DCE-4761-AA5B-20451990C261}"/>
    <dgm:cxn modelId="{36BE594F-8B9D-4643-8B9A-7C5971480BE4}" type="presOf" srcId="{4D7E8DCE-5ADE-4D2F-B53F-6D101CFEA940}" destId="{B1219B03-7686-46CE-82FA-46A020F0B95D}" srcOrd="1" destOrd="0" presId="urn:microsoft.com/office/officeart/2005/8/layout/vProcess5"/>
    <dgm:cxn modelId="{37A155C5-44DD-4DA8-8BD3-D7CD89FA1B84}" type="presOf" srcId="{057FED1E-78D5-49CD-BC10-2115F4E193D8}" destId="{93936B88-752C-4E35-B241-011C6854EB67}" srcOrd="0" destOrd="0" presId="urn:microsoft.com/office/officeart/2005/8/layout/vProcess5"/>
    <dgm:cxn modelId="{6B4D830E-CD4A-4235-8619-0DD09AD47F9E}" type="presOf" srcId="{72FC5BC5-3DCE-4761-AA5B-20451990C261}" destId="{6BE0C942-E43C-4856-89E7-3C1503BF0D6D}" srcOrd="0" destOrd="0" presId="urn:microsoft.com/office/officeart/2005/8/layout/vProcess5"/>
    <dgm:cxn modelId="{DF5F53D7-21A4-44BE-AE4A-9D02D4573256}" srcId="{6861E15B-FB20-4694-9581-0B3D40D2BDA1}" destId="{69E70F6A-F68E-462A-AD85-2D02D65B574F}" srcOrd="2" destOrd="0" parTransId="{D9E93E2A-48EF-4369-BC72-D165C0A5C0AB}" sibTransId="{97BBF1AE-48A7-413C-A595-437131C907B1}"/>
    <dgm:cxn modelId="{DC966DC9-635A-4473-81BC-8990ECE0A206}" type="presOf" srcId="{4D7E8DCE-5ADE-4D2F-B53F-6D101CFEA940}" destId="{506DCE4F-BCE3-468D-8DC4-5B8D4C992084}" srcOrd="0" destOrd="0" presId="urn:microsoft.com/office/officeart/2005/8/layout/vProcess5"/>
    <dgm:cxn modelId="{84E816C9-0092-49D8-ACD9-145289B793FB}" type="presOf" srcId="{69E70F6A-F68E-462A-AD85-2D02D65B574F}" destId="{FAB64031-4D1E-4275-B878-B5CE2E51BE94}" srcOrd="1" destOrd="0" presId="urn:microsoft.com/office/officeart/2005/8/layout/vProcess5"/>
    <dgm:cxn modelId="{641FACCD-7055-489E-AF46-05CDB0B7FB95}" type="presParOf" srcId="{DE9F3FC1-5C79-4B5F-8504-D6E424D94AF7}" destId="{5C7660C5-31D7-41D4-942A-6092530295C9}" srcOrd="0" destOrd="0" presId="urn:microsoft.com/office/officeart/2005/8/layout/vProcess5"/>
    <dgm:cxn modelId="{95A699E8-7566-4CE7-8C95-A719F837AB5B}" type="presParOf" srcId="{DE9F3FC1-5C79-4B5F-8504-D6E424D94AF7}" destId="{93936B88-752C-4E35-B241-011C6854EB67}" srcOrd="1" destOrd="0" presId="urn:microsoft.com/office/officeart/2005/8/layout/vProcess5"/>
    <dgm:cxn modelId="{C92FC9AB-8B5A-42CB-B65B-C00955BC5A44}" type="presParOf" srcId="{DE9F3FC1-5C79-4B5F-8504-D6E424D94AF7}" destId="{506DCE4F-BCE3-468D-8DC4-5B8D4C992084}" srcOrd="2" destOrd="0" presId="urn:microsoft.com/office/officeart/2005/8/layout/vProcess5"/>
    <dgm:cxn modelId="{B94F364E-5776-418D-B264-0FFA3B61DF47}" type="presParOf" srcId="{DE9F3FC1-5C79-4B5F-8504-D6E424D94AF7}" destId="{38E8CD2E-9BED-4FAB-9003-97BA71BE23CD}" srcOrd="3" destOrd="0" presId="urn:microsoft.com/office/officeart/2005/8/layout/vProcess5"/>
    <dgm:cxn modelId="{D4F07308-FDC4-42C3-8FEC-BDFDC1772B4D}" type="presParOf" srcId="{DE9F3FC1-5C79-4B5F-8504-D6E424D94AF7}" destId="{6BE0C942-E43C-4856-89E7-3C1503BF0D6D}" srcOrd="4" destOrd="0" presId="urn:microsoft.com/office/officeart/2005/8/layout/vProcess5"/>
    <dgm:cxn modelId="{AE8F1171-4471-42C2-9229-F40228CA2F7A}" type="presParOf" srcId="{DE9F3FC1-5C79-4B5F-8504-D6E424D94AF7}" destId="{C4A1864A-24D7-46A9-99A8-F9C480EE88E2}" srcOrd="5" destOrd="0" presId="urn:microsoft.com/office/officeart/2005/8/layout/vProcess5"/>
    <dgm:cxn modelId="{9F2B276E-E94E-4012-9E6B-C07D2770D6C5}" type="presParOf" srcId="{DE9F3FC1-5C79-4B5F-8504-D6E424D94AF7}" destId="{FF8EE4C2-0563-4E28-8A26-00B559FA03BD}" srcOrd="6" destOrd="0" presId="urn:microsoft.com/office/officeart/2005/8/layout/vProcess5"/>
    <dgm:cxn modelId="{CB911053-9A50-4A0B-9904-032998564242}" type="presParOf" srcId="{DE9F3FC1-5C79-4B5F-8504-D6E424D94AF7}" destId="{B1219B03-7686-46CE-82FA-46A020F0B95D}" srcOrd="7" destOrd="0" presId="urn:microsoft.com/office/officeart/2005/8/layout/vProcess5"/>
    <dgm:cxn modelId="{05CC00C9-3CF4-4289-A11C-89FA394CAA8D}" type="presParOf" srcId="{DE9F3FC1-5C79-4B5F-8504-D6E424D94AF7}" destId="{FAB64031-4D1E-4275-B878-B5CE2E51BE9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97554-40FF-4A37-B938-D57A43D5887C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Requirements</a:t>
          </a:r>
          <a:r>
            <a:rPr lang="de-DE" sz="1800" kern="1200" dirty="0" smtClean="0"/>
            <a:t>-Engineering: Mit dem Kunden eine Anforderungsanalyse (z.B. mit Satzschablone oder User Stories) durchführen.</a:t>
          </a:r>
          <a:endParaRPr lang="de-DE" sz="1800" kern="1200" dirty="0"/>
        </a:p>
      </dsp:txBody>
      <dsp:txXfrm>
        <a:off x="35709" y="35709"/>
        <a:ext cx="3865988" cy="1147782"/>
      </dsp:txXfrm>
    </dsp:sp>
    <dsp:sp modelId="{4777A422-5036-4DBA-9B2A-BA8A67C9A5DC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Requirements</a:t>
          </a:r>
          <a:r>
            <a:rPr lang="de-DE" sz="1800" kern="1200" dirty="0" smtClean="0"/>
            <a:t>-Engineering: Aus der Anforderungsanalyse ein </a:t>
          </a:r>
          <a:r>
            <a:rPr lang="de-DE" sz="1800" kern="1200" dirty="0" err="1" smtClean="0"/>
            <a:t>Use</a:t>
          </a:r>
          <a:r>
            <a:rPr lang="de-DE" sz="1800" kern="1200" dirty="0" smtClean="0"/>
            <a:t> Case - Diagramm erstellen.</a:t>
          </a:r>
          <a:endParaRPr lang="de-DE" sz="1800" kern="1200" dirty="0" smtClean="0"/>
        </a:p>
      </dsp:txBody>
      <dsp:txXfrm>
        <a:off x="492908" y="1458108"/>
        <a:ext cx="3860502" cy="1147782"/>
      </dsp:txXfrm>
    </dsp:sp>
    <dsp:sp modelId="{E48A0699-CB68-418D-9CC9-13E9968659C7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Verifikation der Use Cases durch Benutzer.</a:t>
          </a:r>
          <a:endParaRPr lang="de-DE" sz="1800" kern="1200" dirty="0" smtClean="0"/>
        </a:p>
      </dsp:txBody>
      <dsp:txXfrm>
        <a:off x="950108" y="2880508"/>
        <a:ext cx="3860502" cy="1147782"/>
      </dsp:txXfrm>
    </dsp:sp>
    <dsp:sp modelId="{910CD3C3-3993-4122-906C-3F6B94F79A00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4567428" y="924560"/>
        <a:ext cx="435864" cy="596341"/>
      </dsp:txXfrm>
    </dsp:sp>
    <dsp:sp modelId="{987A4DFA-6D75-4090-BA4C-0B8BF1556A49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5024628" y="2338832"/>
        <a:ext cx="435864" cy="596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05CB9-171D-4C7F-93C7-52F31EBD2BB1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Analyse: Ausfüllen der </a:t>
          </a:r>
          <a:r>
            <a:rPr lang="de-DE" sz="1600" kern="1200" dirty="0" err="1" smtClean="0"/>
            <a:t>Use</a:t>
          </a:r>
          <a:r>
            <a:rPr lang="de-DE" sz="1600" kern="1200" dirty="0" smtClean="0"/>
            <a:t> Case- Schablone für jeden </a:t>
          </a:r>
          <a:r>
            <a:rPr lang="de-DE" sz="1600" kern="1200" dirty="0" err="1" smtClean="0"/>
            <a:t>Use</a:t>
          </a:r>
          <a:r>
            <a:rPr lang="de-DE" sz="1600" kern="1200" dirty="0" smtClean="0"/>
            <a:t> Case und Erstellen von Aktivitätsdiagrammen.</a:t>
          </a:r>
          <a:endParaRPr lang="de-DE" sz="1600" kern="1200" dirty="0"/>
        </a:p>
      </dsp:txBody>
      <dsp:txXfrm>
        <a:off x="26187" y="26187"/>
        <a:ext cx="3836467" cy="841706"/>
      </dsp:txXfrm>
    </dsp:sp>
    <dsp:sp modelId="{5FE091A8-4FB1-4E1A-9281-718E3A4DD483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Wiederholte Überprüfung durch den Benutzer.</a:t>
          </a:r>
          <a:endParaRPr lang="de-DE" sz="1600" kern="1200" dirty="0"/>
        </a:p>
      </dsp:txBody>
      <dsp:txXfrm>
        <a:off x="434619" y="1082827"/>
        <a:ext cx="3834841" cy="841706"/>
      </dsp:txXfrm>
    </dsp:sp>
    <dsp:sp modelId="{7139CB66-E5B4-4A32-8868-2E31A35CF7F8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Analyse: Erstellen von Klassendiagrammen für Domänenobjekte. Das Ergebnis ist ein Analyseklassendiagramm.</a:t>
          </a:r>
          <a:endParaRPr lang="de-DE" sz="1600" kern="1200" dirty="0"/>
        </a:p>
      </dsp:txBody>
      <dsp:txXfrm>
        <a:off x="836955" y="2139467"/>
        <a:ext cx="3840937" cy="841706"/>
      </dsp:txXfrm>
    </dsp:sp>
    <dsp:sp modelId="{31C74557-F826-4A02-BEC6-A7119734C727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Analyse: Systemarchitekturdiagramm erzeugen</a:t>
          </a:r>
          <a:endParaRPr lang="de-DE" sz="1600" kern="1200" dirty="0"/>
        </a:p>
      </dsp:txBody>
      <dsp:txXfrm>
        <a:off x="1245387" y="3196106"/>
        <a:ext cx="3834841" cy="841706"/>
      </dsp:txXfrm>
    </dsp:sp>
    <dsp:sp modelId="{02AACE54-DA5B-4DF3-AD19-536918571D1B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600" kern="1200"/>
        </a:p>
      </dsp:txBody>
      <dsp:txXfrm>
        <a:off x="4426406" y="684783"/>
        <a:ext cx="319634" cy="437317"/>
      </dsp:txXfrm>
    </dsp:sp>
    <dsp:sp modelId="{325990C0-88CF-4A01-B9DB-D2E065980415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600" kern="1200"/>
        </a:p>
      </dsp:txBody>
      <dsp:txXfrm>
        <a:off x="4834839" y="1741423"/>
        <a:ext cx="319634" cy="437317"/>
      </dsp:txXfrm>
    </dsp:sp>
    <dsp:sp modelId="{6289D585-833B-4CA8-A587-F3C5ACF64DC4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600" kern="1200"/>
        </a:p>
      </dsp:txBody>
      <dsp:txXfrm>
        <a:off x="5237174" y="2798064"/>
        <a:ext cx="319634" cy="4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36B88-752C-4E35-B241-011C6854EB67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Analyse: Glossar im Pflichtenheft erstellen</a:t>
          </a:r>
          <a:endParaRPr lang="de-DE" sz="3100" kern="1200" dirty="0"/>
        </a:p>
      </dsp:txBody>
      <dsp:txXfrm>
        <a:off x="35709" y="35709"/>
        <a:ext cx="3865988" cy="1147782"/>
      </dsp:txXfrm>
    </dsp:sp>
    <dsp:sp modelId="{506DCE4F-BCE3-468D-8DC4-5B8D4C992084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Analyse: GUI-</a:t>
          </a:r>
          <a:r>
            <a:rPr lang="de-DE" sz="3100" kern="1200" dirty="0" err="1" smtClean="0"/>
            <a:t>Mockups</a:t>
          </a:r>
          <a:r>
            <a:rPr lang="de-DE" sz="3100" kern="1200" dirty="0" smtClean="0"/>
            <a:t> erstellen.</a:t>
          </a:r>
          <a:endParaRPr lang="de-DE" sz="3100" kern="1200" dirty="0"/>
        </a:p>
      </dsp:txBody>
      <dsp:txXfrm>
        <a:off x="492908" y="1458108"/>
        <a:ext cx="3860502" cy="1147782"/>
      </dsp:txXfrm>
    </dsp:sp>
    <dsp:sp modelId="{38E8CD2E-9BED-4FAB-9003-97BA71BE23CD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smtClean="0"/>
            <a:t>Überprüfung durch den Benutzer.</a:t>
          </a:r>
          <a:endParaRPr lang="de-DE" sz="3100" kern="1200" dirty="0"/>
        </a:p>
      </dsp:txBody>
      <dsp:txXfrm>
        <a:off x="950108" y="2880508"/>
        <a:ext cx="3860502" cy="1147782"/>
      </dsp:txXfrm>
    </dsp:sp>
    <dsp:sp modelId="{6BE0C942-E43C-4856-89E7-3C1503BF0D6D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4567428" y="924560"/>
        <a:ext cx="435864" cy="596341"/>
      </dsp:txXfrm>
    </dsp:sp>
    <dsp:sp modelId="{C4A1864A-24D7-46A9-99A8-F9C480EE88E2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5024628" y="2338832"/>
        <a:ext cx="435864" cy="596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05CB9-171D-4C7F-93C7-52F31EBD2BB1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Analyse/Entwurf: Darstellung von Szenarien in Sequenzdiagrammen.</a:t>
          </a:r>
          <a:endParaRPr lang="de-DE" sz="1700" kern="1200" dirty="0"/>
        </a:p>
      </dsp:txBody>
      <dsp:txXfrm>
        <a:off x="26187" y="26187"/>
        <a:ext cx="3836467" cy="841706"/>
      </dsp:txXfrm>
    </dsp:sp>
    <dsp:sp modelId="{5FE091A8-4FB1-4E1A-9281-718E3A4DD483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Analyse/Entwurf: Optionale Erstellung von Zustandsdiagrammen und anderen Diagrammtypen.</a:t>
          </a:r>
          <a:endParaRPr lang="de-DE" sz="1700" kern="1200" dirty="0"/>
        </a:p>
      </dsp:txBody>
      <dsp:txXfrm>
        <a:off x="434619" y="1082827"/>
        <a:ext cx="3834841" cy="841706"/>
      </dsp:txXfrm>
    </dsp:sp>
    <dsp:sp modelId="{7139CB66-E5B4-4A32-8868-2E31A35CF7F8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Entwurf: Entscheidung für eine Softwarearchitektur und Anwendung von Entwurfsmustern.</a:t>
          </a:r>
          <a:endParaRPr lang="de-DE" sz="1700" kern="1200" dirty="0"/>
        </a:p>
      </dsp:txBody>
      <dsp:txXfrm>
        <a:off x="836955" y="2139467"/>
        <a:ext cx="3840937" cy="841706"/>
      </dsp:txXfrm>
    </dsp:sp>
    <dsp:sp modelId="{31C74557-F826-4A02-BEC6-A7119734C727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Auswahl von Technologien, Frameworks etc.</a:t>
          </a:r>
          <a:endParaRPr lang="de-DE" sz="1700" kern="1200" dirty="0"/>
        </a:p>
      </dsp:txBody>
      <dsp:txXfrm>
        <a:off x="1245387" y="3196106"/>
        <a:ext cx="3834841" cy="841706"/>
      </dsp:txXfrm>
    </dsp:sp>
    <dsp:sp modelId="{02AACE54-DA5B-4DF3-AD19-536918571D1B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600" kern="1200"/>
        </a:p>
      </dsp:txBody>
      <dsp:txXfrm>
        <a:off x="4426406" y="684783"/>
        <a:ext cx="319634" cy="437317"/>
      </dsp:txXfrm>
    </dsp:sp>
    <dsp:sp modelId="{325990C0-88CF-4A01-B9DB-D2E065980415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600" kern="1200"/>
        </a:p>
      </dsp:txBody>
      <dsp:txXfrm>
        <a:off x="4834839" y="1741423"/>
        <a:ext cx="319634" cy="437317"/>
      </dsp:txXfrm>
    </dsp:sp>
    <dsp:sp modelId="{6289D585-833B-4CA8-A587-F3C5ACF64DC4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600" kern="1200"/>
        </a:p>
      </dsp:txBody>
      <dsp:txXfrm>
        <a:off x="5237174" y="2798064"/>
        <a:ext cx="319634" cy="437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36B88-752C-4E35-B241-011C6854EB67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Entwurf: Entwurf eines Prototyps auf Basis der GUI </a:t>
          </a:r>
          <a:r>
            <a:rPr lang="de-DE" sz="1600" kern="1200" dirty="0" err="1" smtClean="0"/>
            <a:t>Mockups</a:t>
          </a:r>
          <a:r>
            <a:rPr lang="de-DE" sz="1600" kern="1200" dirty="0" smtClean="0"/>
            <a:t> / “Proof </a:t>
          </a:r>
          <a:r>
            <a:rPr lang="de-DE" sz="1600" kern="1200" dirty="0" err="1" smtClean="0"/>
            <a:t>of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Concept</a:t>
          </a:r>
          <a:r>
            <a:rPr lang="de-DE" sz="1600" kern="1200" dirty="0" smtClean="0"/>
            <a:t>“.</a:t>
          </a:r>
          <a:endParaRPr lang="de-DE" sz="1600" kern="1200" dirty="0"/>
        </a:p>
      </dsp:txBody>
      <dsp:txXfrm>
        <a:off x="35709" y="35709"/>
        <a:ext cx="3865988" cy="1147782"/>
      </dsp:txXfrm>
    </dsp:sp>
    <dsp:sp modelId="{506DCE4F-BCE3-468D-8DC4-5B8D4C992084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Entwurf: Überprüfung des Prototyps durch Benutzer.</a:t>
          </a:r>
          <a:endParaRPr lang="de-DE" sz="1600" kern="1200" dirty="0"/>
        </a:p>
      </dsp:txBody>
      <dsp:txXfrm>
        <a:off x="492908" y="1458108"/>
        <a:ext cx="3860502" cy="1147782"/>
      </dsp:txXfrm>
    </dsp:sp>
    <dsp:sp modelId="{38E8CD2E-9BED-4FAB-9003-97BA71BE23CD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Entwurf: Erweiterung des Klassendiagramms um implementierungsspezifische Parameter. (Klassendiagramm wird an Programmiersprache angepasst.)</a:t>
          </a:r>
          <a:endParaRPr lang="de-DE" sz="1600" kern="1200" dirty="0"/>
        </a:p>
      </dsp:txBody>
      <dsp:txXfrm>
        <a:off x="950108" y="2880508"/>
        <a:ext cx="3860502" cy="1147782"/>
      </dsp:txXfrm>
    </dsp:sp>
    <dsp:sp modelId="{6BE0C942-E43C-4856-89E7-3C1503BF0D6D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4567428" y="924560"/>
        <a:ext cx="435864" cy="596341"/>
      </dsp:txXfrm>
    </dsp:sp>
    <dsp:sp modelId="{C4A1864A-24D7-46A9-99A8-F9C480EE88E2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5024628" y="2338832"/>
        <a:ext cx="435864" cy="5963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36B88-752C-4E35-B241-011C6854EB67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Arial"/>
              <a:cs typeface="Arial"/>
            </a:rPr>
            <a:t>Entwurf: Modellierung des Datenmodells (z.B. mit ER-Diagrammen) aus dem Analyseklassendiagramm</a:t>
          </a:r>
          <a:endParaRPr lang="de-DE" sz="1800" kern="1200" dirty="0"/>
        </a:p>
      </dsp:txBody>
      <dsp:txXfrm>
        <a:off x="35709" y="35709"/>
        <a:ext cx="3865988" cy="1147782"/>
      </dsp:txXfrm>
    </dsp:sp>
    <dsp:sp modelId="{506DCE4F-BCE3-468D-8DC4-5B8D4C992084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Implementierung: 1:1 Implementierung der Entwurfsklassen. Sequenz- und</a:t>
          </a:r>
          <a:r>
            <a:rPr lang="de-DE" sz="1800" kern="1200" spc="-5" dirty="0" smtClean="0"/>
            <a:t> </a:t>
          </a:r>
          <a:r>
            <a:rPr lang="de-DE" sz="1800" kern="1200" dirty="0" smtClean="0"/>
            <a:t>Aktivitätsdiagramme</a:t>
          </a:r>
          <a:r>
            <a:rPr lang="de-DE" sz="1800" kern="1200" spc="-5" dirty="0" smtClean="0"/>
            <a:t> </a:t>
          </a:r>
          <a:r>
            <a:rPr lang="de-DE" sz="1800" kern="1200" dirty="0" smtClean="0"/>
            <a:t>für Kontrollfluss</a:t>
          </a:r>
          <a:r>
            <a:rPr lang="de-DE" sz="1800" kern="1200" spc="-5" dirty="0" smtClean="0"/>
            <a:t> </a:t>
          </a:r>
          <a:r>
            <a:rPr lang="de-DE" sz="1800" kern="1200" dirty="0" smtClean="0"/>
            <a:t>und</a:t>
          </a:r>
          <a:r>
            <a:rPr lang="de-DE" sz="1800" kern="1200" spc="-5" dirty="0" smtClean="0"/>
            <a:t> </a:t>
          </a:r>
          <a:r>
            <a:rPr lang="de-DE" sz="1800" kern="1200" dirty="0" smtClean="0"/>
            <a:t>evtl.</a:t>
          </a:r>
          <a:r>
            <a:rPr lang="de-DE" sz="1800" kern="1200" spc="-5" dirty="0" smtClean="0"/>
            <a:t> </a:t>
          </a:r>
          <a:r>
            <a:rPr lang="de-DE" sz="1800" kern="1200" dirty="0" smtClean="0"/>
            <a:t>für</a:t>
          </a:r>
          <a:r>
            <a:rPr lang="de-DE" sz="1800" kern="1200" spc="-5" dirty="0" smtClean="0"/>
            <a:t> </a:t>
          </a:r>
          <a:r>
            <a:rPr lang="de-DE" sz="1800" kern="1200" dirty="0" smtClean="0"/>
            <a:t>die</a:t>
          </a:r>
          <a:r>
            <a:rPr lang="de-DE" sz="1800" kern="1200" spc="-5" dirty="0" smtClean="0"/>
            <a:t> </a:t>
          </a:r>
          <a:r>
            <a:rPr lang="de-DE" sz="1800" kern="1200" dirty="0" smtClean="0"/>
            <a:t>GUI.</a:t>
          </a:r>
          <a:endParaRPr lang="de-DE" sz="1800" kern="1200" dirty="0" smtClean="0">
            <a:latin typeface="Arial"/>
            <a:cs typeface="Arial"/>
          </a:endParaRPr>
        </a:p>
      </dsp:txBody>
      <dsp:txXfrm>
        <a:off x="492908" y="1458108"/>
        <a:ext cx="3860502" cy="1147782"/>
      </dsp:txXfrm>
    </dsp:sp>
    <dsp:sp modelId="{38E8CD2E-9BED-4FAB-9003-97BA71BE23CD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>
              <a:latin typeface="Arial"/>
              <a:cs typeface="Arial"/>
            </a:rPr>
            <a:t>Tests und Dokumentation während des gesamten Projekts und insbesondere am Ende, wie z.B.  Benutzerdokumentation.</a:t>
          </a:r>
          <a:endParaRPr lang="de-DE" sz="1800" kern="1200" dirty="0" smtClean="0">
            <a:latin typeface="Arial"/>
            <a:cs typeface="Arial"/>
          </a:endParaRPr>
        </a:p>
      </dsp:txBody>
      <dsp:txXfrm>
        <a:off x="950108" y="2880508"/>
        <a:ext cx="3860502" cy="1147782"/>
      </dsp:txXfrm>
    </dsp:sp>
    <dsp:sp modelId="{6BE0C942-E43C-4856-89E7-3C1503BF0D6D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4567428" y="924560"/>
        <a:ext cx="435864" cy="596341"/>
      </dsp:txXfrm>
    </dsp:sp>
    <dsp:sp modelId="{C4A1864A-24D7-46A9-99A8-F9C480EE88E2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5024628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B37EC-7DD8-4E19-B3EB-CE5D9E11D240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5938"/>
            <a:ext cx="3429000" cy="2576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63900"/>
            <a:ext cx="7315200" cy="30908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262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262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227E3-939D-4F11-9D2E-D85BA75AC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5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8431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0532" y="605022"/>
            <a:ext cx="7742934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1865" y="1388359"/>
            <a:ext cx="7840269" cy="407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691629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635750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 txBox="1"/>
          <p:nvPr/>
        </p:nvSpPr>
        <p:spPr>
          <a:xfrm>
            <a:off x="2620646" y="3073400"/>
            <a:ext cx="4313555" cy="433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1830" algn="l"/>
              </a:tabLst>
            </a:pPr>
            <a:r>
              <a:rPr sz="2800" b="1" spc="105" dirty="0" smtClean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2800" b="1" spc="105" dirty="0" smtClean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2800" b="1" spc="-25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2800" b="1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2800" b="1" spc="-20" dirty="0" err="1" smtClean="0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1676400" y="1286929"/>
            <a:ext cx="5029200" cy="1067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57200"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hho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d </a:t>
            </a: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r>
              <a:rPr sz="1400" b="1" dirty="0" err="1" smtClean="0">
                <a:latin typeface="Arial"/>
                <a:cs typeface="Arial"/>
              </a:rPr>
              <a:t>S</a:t>
            </a:r>
            <a:r>
              <a:rPr sz="1400" b="1" spc="-10" dirty="0" err="1" smtClean="0">
                <a:latin typeface="Arial"/>
                <a:cs typeface="Arial"/>
              </a:rPr>
              <a:t>o</a:t>
            </a:r>
            <a:r>
              <a:rPr sz="1400" b="1" dirty="0" err="1" smtClean="0">
                <a:latin typeface="Arial"/>
                <a:cs typeface="Arial"/>
              </a:rPr>
              <a:t>f</a:t>
            </a:r>
            <a:r>
              <a:rPr sz="1400" b="1" spc="-15" dirty="0" err="1" smtClean="0">
                <a:latin typeface="Arial"/>
                <a:cs typeface="Arial"/>
              </a:rPr>
              <a:t>t</a:t>
            </a:r>
            <a:r>
              <a:rPr sz="1400" b="1" spc="20" dirty="0" err="1" smtClean="0">
                <a:latin typeface="Arial"/>
                <a:cs typeface="Arial"/>
              </a:rPr>
              <a:t>w</a:t>
            </a:r>
            <a:r>
              <a:rPr sz="1400" b="1" spc="-15" dirty="0" err="1" smtClean="0">
                <a:latin typeface="Arial"/>
                <a:cs typeface="Arial"/>
              </a:rPr>
              <a:t>a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dirty="0" err="1" smtClean="0">
                <a:latin typeface="Arial"/>
                <a:cs typeface="Arial"/>
              </a:rPr>
              <a:t>e</a:t>
            </a:r>
            <a:r>
              <a:rPr sz="1400" b="1" spc="-15" dirty="0" err="1" smtClean="0">
                <a:latin typeface="Arial"/>
                <a:cs typeface="Arial"/>
              </a:rPr>
              <a:t>t</a:t>
            </a:r>
            <a:r>
              <a:rPr sz="1400" b="1" spc="-5" dirty="0" err="1" smtClean="0">
                <a:latin typeface="Arial"/>
                <a:cs typeface="Arial"/>
              </a:rPr>
              <a:t>e</a:t>
            </a:r>
            <a:r>
              <a:rPr sz="1400" b="1" dirty="0" err="1" smtClean="0">
                <a:latin typeface="Arial"/>
                <a:cs typeface="Arial"/>
              </a:rPr>
              <a:t>c</a:t>
            </a:r>
            <a:r>
              <a:rPr sz="1400" b="1" spc="-10" dirty="0" err="1" smtClean="0">
                <a:latin typeface="Arial"/>
                <a:cs typeface="Arial"/>
              </a:rPr>
              <a:t>hn</a:t>
            </a:r>
            <a:r>
              <a:rPr sz="1400" b="1" spc="5" dirty="0" err="1" smtClean="0">
                <a:latin typeface="Arial"/>
                <a:cs typeface="Arial"/>
              </a:rPr>
              <a:t>i</a:t>
            </a:r>
            <a:r>
              <a:rPr sz="1400" b="1" dirty="0" err="1" smtClean="0">
                <a:latin typeface="Arial"/>
                <a:cs typeface="Arial"/>
              </a:rPr>
              <a:t>k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dirty="0" err="1" smtClean="0">
                <a:latin typeface="Arial"/>
                <a:cs typeface="Arial"/>
              </a:rPr>
              <a:t>P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spc="-10" dirty="0" err="1" smtClean="0">
                <a:latin typeface="Arial"/>
                <a:cs typeface="Arial"/>
              </a:rPr>
              <a:t>og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dirty="0" err="1" smtClean="0">
                <a:latin typeface="Arial"/>
                <a:cs typeface="Arial"/>
              </a:rPr>
              <a:t>am</a:t>
            </a:r>
            <a:r>
              <a:rPr sz="1400" b="1" spc="-15" dirty="0" err="1" smtClean="0">
                <a:latin typeface="Arial"/>
                <a:cs typeface="Arial"/>
              </a:rPr>
              <a:t>m</a:t>
            </a:r>
            <a:r>
              <a:rPr sz="1400" b="1" spc="5" dirty="0" err="1" smtClean="0">
                <a:latin typeface="Arial"/>
                <a:cs typeface="Arial"/>
              </a:rPr>
              <a:t>i</a:t>
            </a:r>
            <a:r>
              <a:rPr sz="1400" b="1" spc="-15" dirty="0" err="1" smtClean="0">
                <a:latin typeface="Arial"/>
                <a:cs typeface="Arial"/>
              </a:rPr>
              <a:t>e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spc="-20" dirty="0" err="1" smtClean="0">
                <a:latin typeface="Arial"/>
                <a:cs typeface="Arial"/>
              </a:rPr>
              <a:t>u</a:t>
            </a:r>
            <a:r>
              <a:rPr sz="1400" b="1" spc="-10" dirty="0" err="1" smtClean="0">
                <a:latin typeface="Arial"/>
                <a:cs typeface="Arial"/>
              </a:rPr>
              <a:t>n</a:t>
            </a:r>
            <a:r>
              <a:rPr sz="1400" b="1" dirty="0" err="1" smtClean="0">
                <a:latin typeface="Arial"/>
                <a:cs typeface="Arial"/>
              </a:rPr>
              <a:t>g</a:t>
            </a: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565785" algn="ctr">
              <a:lnSpc>
                <a:spcPct val="100000"/>
              </a:lnSpc>
              <a:spcBef>
                <a:spcPts val="15"/>
              </a:spcBef>
            </a:pP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f. </a:t>
            </a:r>
            <a:r>
              <a:rPr sz="1300" spc="-10" dirty="0">
                <a:latin typeface="Arial"/>
                <a:cs typeface="Arial"/>
              </a:rPr>
              <a:t>Dr.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ö</a:t>
            </a:r>
            <a:r>
              <a:rPr sz="1300" spc="-10" dirty="0">
                <a:latin typeface="Arial"/>
                <a:cs typeface="Arial"/>
              </a:rPr>
              <a:t>rg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Bru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mann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381000" y="4191337"/>
            <a:ext cx="8305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941830" algn="l"/>
              </a:tabLst>
            </a:pP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 Kapitel 4: </a:t>
            </a:r>
          </a:p>
          <a:p>
            <a:pPr marL="12700" algn="ctr">
              <a:lnSpc>
                <a:spcPct val="100000"/>
              </a:lnSpc>
              <a:tabLst>
                <a:tab pos="1941830" algn="l"/>
              </a:tabLst>
            </a:pP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OOA/OOD mit UML-Diagrammen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9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839" y="106885"/>
            <a:ext cx="62221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3"/>
            <a:r>
              <a:rPr sz="1200" spc="18" dirty="0" err="1" smtClean="0">
                <a:latin typeface="Arial"/>
                <a:cs typeface="Arial"/>
              </a:rPr>
              <a:t>A</a:t>
            </a:r>
            <a:r>
              <a:rPr sz="1200" spc="92" dirty="0" err="1" smtClean="0">
                <a:latin typeface="Arial"/>
                <a:cs typeface="Arial"/>
              </a:rPr>
              <a:t>n</a:t>
            </a:r>
            <a:r>
              <a:rPr sz="1200" spc="39" dirty="0" err="1" smtClean="0">
                <a:latin typeface="Arial"/>
                <a:cs typeface="Arial"/>
              </a:rPr>
              <a:t>a</a:t>
            </a:r>
            <a:r>
              <a:rPr sz="1200" spc="70" dirty="0" err="1" smtClean="0">
                <a:latin typeface="Arial"/>
                <a:cs typeface="Arial"/>
              </a:rPr>
              <a:t>l</a:t>
            </a:r>
            <a:r>
              <a:rPr sz="1200" dirty="0" err="1" smtClean="0">
                <a:latin typeface="Arial"/>
                <a:cs typeface="Arial"/>
              </a:rPr>
              <a:t>y</a:t>
            </a:r>
            <a:r>
              <a:rPr sz="1200" spc="-232" dirty="0" smtClean="0">
                <a:latin typeface="Arial"/>
                <a:cs typeface="Arial"/>
              </a:rPr>
              <a:t> </a:t>
            </a:r>
            <a:r>
              <a:rPr sz="1200" spc="22" dirty="0">
                <a:latin typeface="Arial"/>
                <a:cs typeface="Arial"/>
              </a:rPr>
              <a:t>s</a:t>
            </a:r>
            <a:r>
              <a:rPr sz="1200" spc="39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171" dirty="0">
                <a:latin typeface="Arial"/>
                <a:cs typeface="Arial"/>
              </a:rPr>
              <a:t> </a:t>
            </a:r>
            <a:r>
              <a:rPr sz="1200" spc="48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1" dirty="0">
                <a:latin typeface="Arial"/>
                <a:cs typeface="Arial"/>
              </a:rPr>
              <a:t> </a:t>
            </a:r>
            <a:r>
              <a:rPr sz="1200" spc="83" dirty="0" err="1">
                <a:latin typeface="Arial"/>
                <a:cs typeface="Arial"/>
              </a:rPr>
              <a:t>h</a:t>
            </a:r>
            <a:r>
              <a:rPr sz="1200" spc="61" dirty="0" err="1">
                <a:latin typeface="Arial"/>
                <a:cs typeface="Arial"/>
              </a:rPr>
              <a:t>o</a:t>
            </a:r>
            <a:r>
              <a:rPr sz="1200" spc="83" dirty="0" err="1">
                <a:latin typeface="Arial"/>
                <a:cs typeface="Arial"/>
              </a:rPr>
              <a:t>d</a:t>
            </a:r>
            <a:r>
              <a:rPr sz="1200" spc="48" dirty="0" err="1">
                <a:latin typeface="Arial"/>
                <a:cs typeface="Arial"/>
              </a:rPr>
              <a:t>e</a:t>
            </a:r>
            <a:r>
              <a:rPr sz="1200" dirty="0" err="1">
                <a:latin typeface="Arial"/>
                <a:cs typeface="Arial"/>
              </a:rPr>
              <a:t>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336656" y="692150"/>
            <a:ext cx="850254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33" algn="ctr">
              <a:tabLst>
                <a:tab pos="178125" algn="l"/>
              </a:tabLst>
            </a:pPr>
            <a:r>
              <a:rPr lang="de-DE" b="1" spc="-4" dirty="0" smtClean="0">
                <a:latin typeface="Arial"/>
                <a:cs typeface="Arial"/>
              </a:rPr>
              <a:t>OOA / OOD</a:t>
            </a:r>
            <a:endParaRPr dirty="0" smtClean="0"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0" y="1301750"/>
            <a:ext cx="9144000" cy="4219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8125" marR="1193995" indent="-166992">
              <a:lnSpc>
                <a:spcPts val="1964"/>
              </a:lnSpc>
              <a:buFont typeface="Wingdings"/>
              <a:buChar char=""/>
              <a:tabLst>
                <a:tab pos="178125" algn="l"/>
              </a:tabLst>
            </a:pPr>
            <a:r>
              <a:rPr lang="de-DE" sz="2000" spc="4" dirty="0" smtClean="0">
                <a:latin typeface="Arial"/>
                <a:cs typeface="Arial"/>
              </a:rPr>
              <a:t>Die objektorientierte Analyse und das objektorientierte Design zerlegt das Softwaresystem mit objektorientierten Verfahren in handhabbare Teile</a:t>
            </a:r>
          </a:p>
          <a:p>
            <a:pPr marL="178125" marR="1193995" indent="-166992">
              <a:lnSpc>
                <a:spcPts val="1964"/>
              </a:lnSpc>
              <a:buFont typeface="Wingdings"/>
              <a:buChar char=""/>
              <a:tabLst>
                <a:tab pos="178125" algn="l"/>
              </a:tabLst>
            </a:pPr>
            <a:r>
              <a:rPr lang="de-DE" sz="2000" spc="4" dirty="0" smtClean="0">
                <a:latin typeface="Arial"/>
                <a:cs typeface="Arial"/>
              </a:rPr>
              <a:t>Vorteilhaft ist die durchgängige und konsistente </a:t>
            </a:r>
            <a:r>
              <a:rPr sz="2000" spc="-4" dirty="0" err="1" smtClean="0">
                <a:latin typeface="Arial"/>
                <a:cs typeface="Arial"/>
              </a:rPr>
              <a:t>B</a:t>
            </a:r>
            <a:r>
              <a:rPr sz="2000" dirty="0" err="1" smtClean="0">
                <a:latin typeface="Arial"/>
                <a:cs typeface="Arial"/>
              </a:rPr>
              <a:t>e</a:t>
            </a:r>
            <a:r>
              <a:rPr sz="2000" spc="4" dirty="0" err="1" smtClean="0">
                <a:latin typeface="Arial"/>
                <a:cs typeface="Arial"/>
              </a:rPr>
              <a:t>sc</a:t>
            </a:r>
            <a:r>
              <a:rPr sz="2000" dirty="0" err="1" smtClean="0">
                <a:latin typeface="Arial"/>
                <a:cs typeface="Arial"/>
              </a:rPr>
              <a:t>hre</a:t>
            </a:r>
            <a:r>
              <a:rPr sz="2000" spc="-4" dirty="0" err="1" smtClean="0">
                <a:latin typeface="Arial"/>
                <a:cs typeface="Arial"/>
              </a:rPr>
              <a:t>i</a:t>
            </a:r>
            <a:r>
              <a:rPr sz="2000" dirty="0" err="1" smtClean="0">
                <a:latin typeface="Arial"/>
                <a:cs typeface="Arial"/>
              </a:rPr>
              <a:t>bung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über a</a:t>
            </a:r>
            <a:r>
              <a:rPr sz="2000" spc="-4" dirty="0">
                <a:latin typeface="Arial"/>
                <a:cs typeface="Arial"/>
              </a:rPr>
              <a:t>ll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 P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der 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4" dirty="0">
                <a:latin typeface="Arial"/>
                <a:cs typeface="Arial"/>
              </a:rPr>
              <a:t>ft</a:t>
            </a:r>
            <a:r>
              <a:rPr sz="2000" spc="4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areen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w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4" dirty="0">
                <a:latin typeface="Arial"/>
                <a:cs typeface="Arial"/>
              </a:rPr>
              <a:t>ck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ung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eg</a:t>
            </a:r>
          </a:p>
          <a:p>
            <a:pPr marL="881719" marR="1074317" lvl="1" indent="-284444">
              <a:lnSpc>
                <a:spcPts val="1771"/>
              </a:lnSpc>
              <a:spcBef>
                <a:spcPts val="482"/>
              </a:spcBef>
              <a:buFont typeface="Wingdings"/>
              <a:buChar char=""/>
              <a:tabLst>
                <a:tab pos="882276" algn="l"/>
              </a:tabLst>
            </a:pPr>
            <a:r>
              <a:rPr sz="2000" spc="-18" dirty="0">
                <a:latin typeface="Arial"/>
                <a:cs typeface="Arial"/>
              </a:rPr>
              <a:t>N</a:t>
            </a:r>
            <a:r>
              <a:rPr sz="2000" spc="-13" dirty="0">
                <a:latin typeface="Arial"/>
                <a:cs typeface="Arial"/>
              </a:rPr>
              <a:t>u</a:t>
            </a:r>
            <a:r>
              <a:rPr sz="2000" spc="-9" dirty="0">
                <a:latin typeface="Arial"/>
                <a:cs typeface="Arial"/>
              </a:rPr>
              <a:t>tz</a:t>
            </a:r>
            <a:r>
              <a:rPr sz="2000" spc="-13" dirty="0">
                <a:latin typeface="Arial"/>
                <a:cs typeface="Arial"/>
              </a:rPr>
              <a:t>un</a:t>
            </a:r>
            <a:r>
              <a:rPr sz="2000" spc="-9" dirty="0">
                <a:latin typeface="Arial"/>
                <a:cs typeface="Arial"/>
              </a:rPr>
              <a:t>g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g</a:t>
            </a:r>
            <a:r>
              <a:rPr sz="2000" spc="-9" dirty="0">
                <a:latin typeface="Arial"/>
                <a:cs typeface="Arial"/>
              </a:rPr>
              <a:t>l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ic</a:t>
            </a:r>
            <a:r>
              <a:rPr sz="2000" spc="-13" dirty="0">
                <a:latin typeface="Arial"/>
                <a:cs typeface="Arial"/>
              </a:rPr>
              <a:t>he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K</a:t>
            </a:r>
            <a:r>
              <a:rPr sz="2000" spc="-13" dirty="0">
                <a:latin typeface="Arial"/>
                <a:cs typeface="Arial"/>
              </a:rPr>
              <a:t>on</a:t>
            </a:r>
            <a:r>
              <a:rPr sz="2000" spc="-9" dirty="0">
                <a:latin typeface="Arial"/>
                <a:cs typeface="Arial"/>
              </a:rPr>
              <a:t>z</a:t>
            </a:r>
            <a:r>
              <a:rPr sz="2000" spc="-13" dirty="0">
                <a:latin typeface="Arial"/>
                <a:cs typeface="Arial"/>
              </a:rPr>
              <a:t>ep</a:t>
            </a:r>
            <a:r>
              <a:rPr sz="2000" spc="-9" dirty="0">
                <a:latin typeface="Arial"/>
                <a:cs typeface="Arial"/>
              </a:rPr>
              <a:t>te</a:t>
            </a:r>
            <a:r>
              <a:rPr sz="2000" spc="-4" dirty="0">
                <a:latin typeface="Arial"/>
                <a:cs typeface="Arial"/>
              </a:rPr>
              <a:t> f</a:t>
            </a:r>
            <a:r>
              <a:rPr sz="2000" spc="-13" dirty="0">
                <a:latin typeface="Arial"/>
                <a:cs typeface="Arial"/>
              </a:rPr>
              <a:t>ü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A</a:t>
            </a:r>
            <a:r>
              <a:rPr sz="2000" spc="-13" dirty="0">
                <a:latin typeface="Arial"/>
                <a:cs typeface="Arial"/>
              </a:rPr>
              <a:t>na</a:t>
            </a:r>
            <a:r>
              <a:rPr sz="2000" spc="-9" dirty="0">
                <a:latin typeface="Arial"/>
                <a:cs typeface="Arial"/>
              </a:rPr>
              <a:t>l</a:t>
            </a:r>
            <a:r>
              <a:rPr sz="2000" spc="-31" dirty="0">
                <a:latin typeface="Arial"/>
                <a:cs typeface="Arial"/>
              </a:rPr>
              <a:t>y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,</a:t>
            </a:r>
            <a:r>
              <a:rPr sz="2000" spc="4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D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si</a:t>
            </a:r>
            <a:r>
              <a:rPr sz="2000" spc="-13" dirty="0">
                <a:latin typeface="Arial"/>
                <a:cs typeface="Arial"/>
              </a:rPr>
              <a:t>g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un</a:t>
            </a:r>
            <a:r>
              <a:rPr sz="2000" spc="-9" dirty="0">
                <a:latin typeface="Arial"/>
                <a:cs typeface="Arial"/>
              </a:rPr>
              <a:t>d Im</a:t>
            </a:r>
            <a:r>
              <a:rPr sz="2000" spc="-13" dirty="0">
                <a:latin typeface="Arial"/>
                <a:cs typeface="Arial"/>
              </a:rPr>
              <a:t>p</a:t>
            </a:r>
            <a:r>
              <a:rPr sz="2000" spc="-9" dirty="0">
                <a:latin typeface="Arial"/>
                <a:cs typeface="Arial"/>
              </a:rPr>
              <a:t>l</a:t>
            </a:r>
            <a:r>
              <a:rPr sz="2000" spc="-13" dirty="0">
                <a:latin typeface="Arial"/>
                <a:cs typeface="Arial"/>
              </a:rPr>
              <a:t>emen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-13" dirty="0">
                <a:latin typeface="Arial"/>
                <a:cs typeface="Arial"/>
              </a:rPr>
              <a:t>un</a:t>
            </a:r>
            <a:r>
              <a:rPr sz="2000" spc="-9" dirty="0">
                <a:latin typeface="Arial"/>
                <a:cs typeface="Arial"/>
              </a:rPr>
              <a:t>g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(</a:t>
            </a:r>
            <a:r>
              <a:rPr sz="2000" spc="-13" dirty="0">
                <a:latin typeface="Arial"/>
                <a:cs typeface="Arial"/>
              </a:rPr>
              <a:t>be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N</a:t>
            </a:r>
            <a:r>
              <a:rPr sz="2000" spc="-13" dirty="0">
                <a:latin typeface="Arial"/>
                <a:cs typeface="Arial"/>
              </a:rPr>
              <a:t>u</a:t>
            </a:r>
            <a:r>
              <a:rPr sz="2000" spc="-9" dirty="0">
                <a:latin typeface="Arial"/>
                <a:cs typeface="Arial"/>
              </a:rPr>
              <a:t>tz</a:t>
            </a:r>
            <a:r>
              <a:rPr sz="2000" spc="-13" dirty="0">
                <a:latin typeface="Arial"/>
                <a:cs typeface="Arial"/>
              </a:rPr>
              <a:t>un</a:t>
            </a:r>
            <a:r>
              <a:rPr sz="2000" spc="-9" dirty="0">
                <a:latin typeface="Arial"/>
                <a:cs typeface="Arial"/>
              </a:rPr>
              <a:t>g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v</a:t>
            </a:r>
            <a:r>
              <a:rPr sz="2000" spc="-13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ob</a:t>
            </a:r>
            <a:r>
              <a:rPr sz="2000" spc="-9" dirty="0">
                <a:latin typeface="Arial"/>
                <a:cs typeface="Arial"/>
              </a:rPr>
              <a:t>j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kt</a:t>
            </a:r>
            <a:r>
              <a:rPr sz="2000" spc="-13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ri</a:t>
            </a:r>
            <a:r>
              <a:rPr sz="2000" spc="-13" dirty="0">
                <a:latin typeface="Arial"/>
                <a:cs typeface="Arial"/>
              </a:rPr>
              <a:t>en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rt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P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-13" dirty="0">
                <a:latin typeface="Arial"/>
                <a:cs typeface="Arial"/>
              </a:rPr>
              <a:t>og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-13" dirty="0">
                <a:latin typeface="Arial"/>
                <a:cs typeface="Arial"/>
              </a:rPr>
              <a:t>amm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rs</a:t>
            </a:r>
            <a:r>
              <a:rPr sz="2000" spc="-13" dirty="0">
                <a:latin typeface="Arial"/>
                <a:cs typeface="Arial"/>
              </a:rPr>
              <a:t>p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-13" dirty="0"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c</a:t>
            </a:r>
            <a:r>
              <a:rPr sz="2000" spc="-13" dirty="0">
                <a:latin typeface="Arial"/>
                <a:cs typeface="Arial"/>
              </a:rPr>
              <a:t>hen</a:t>
            </a:r>
            <a:r>
              <a:rPr sz="2000" spc="-9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78125" indent="-166992">
              <a:spcBef>
                <a:spcPts val="380"/>
              </a:spcBef>
              <a:buFont typeface="Wingdings"/>
              <a:buChar char=""/>
              <a:tabLst>
                <a:tab pos="178125" algn="l"/>
              </a:tabLst>
            </a:pPr>
            <a:r>
              <a:rPr lang="de-DE" sz="2000" spc="-4" dirty="0" smtClean="0">
                <a:latin typeface="Arial"/>
                <a:cs typeface="Arial"/>
              </a:rPr>
              <a:t>Erhöht </a:t>
            </a:r>
            <a:r>
              <a:rPr sz="2000" spc="-4" dirty="0" err="1" smtClean="0">
                <a:latin typeface="Arial"/>
                <a:cs typeface="Arial"/>
              </a:rPr>
              <a:t>V</a:t>
            </a:r>
            <a:r>
              <a:rPr sz="2000" dirty="0" err="1" smtClean="0">
                <a:latin typeface="Arial"/>
                <a:cs typeface="Arial"/>
              </a:rPr>
              <a:t>er</a:t>
            </a:r>
            <a:r>
              <a:rPr sz="2000" spc="4" dirty="0" err="1" smtClean="0">
                <a:latin typeface="Arial"/>
                <a:cs typeface="Arial"/>
              </a:rPr>
              <a:t>s</a:t>
            </a:r>
            <a:r>
              <a:rPr sz="2000" spc="-4" dirty="0" err="1" smtClean="0">
                <a:latin typeface="Arial"/>
                <a:cs typeface="Arial"/>
              </a:rPr>
              <a:t>t</a:t>
            </a:r>
            <a:r>
              <a:rPr sz="2000" dirty="0" err="1" smtClean="0">
                <a:latin typeface="Arial"/>
                <a:cs typeface="Arial"/>
              </a:rPr>
              <a:t>änd</a:t>
            </a:r>
            <a:r>
              <a:rPr sz="2000" spc="-4" dirty="0" err="1" smtClean="0">
                <a:latin typeface="Arial"/>
                <a:cs typeface="Arial"/>
              </a:rPr>
              <a:t>li</a:t>
            </a:r>
            <a:r>
              <a:rPr sz="2000" spc="4" dirty="0" err="1" smtClean="0">
                <a:latin typeface="Arial"/>
                <a:cs typeface="Arial"/>
              </a:rPr>
              <a:t>c</a:t>
            </a:r>
            <a:r>
              <a:rPr sz="2000" dirty="0" err="1" smtClean="0">
                <a:latin typeface="Arial"/>
                <a:cs typeface="Arial"/>
              </a:rPr>
              <a:t>h</a:t>
            </a:r>
            <a:r>
              <a:rPr sz="2000" spc="4" dirty="0" err="1" smtClean="0">
                <a:latin typeface="Arial"/>
                <a:cs typeface="Arial"/>
              </a:rPr>
              <a:t>k</a:t>
            </a:r>
            <a:r>
              <a:rPr sz="2000" dirty="0" err="1" smtClean="0">
                <a:latin typeface="Arial"/>
                <a:cs typeface="Arial"/>
              </a:rPr>
              <a:t>e</a:t>
            </a:r>
            <a:r>
              <a:rPr sz="2000" spc="-4" dirty="0" err="1" smtClean="0">
                <a:latin typeface="Arial"/>
                <a:cs typeface="Arial"/>
              </a:rPr>
              <a:t>i</a:t>
            </a:r>
            <a:r>
              <a:rPr sz="2000" dirty="0" err="1" smtClean="0"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881719" lvl="1" indent="-284444">
              <a:spcBef>
                <a:spcPts val="364"/>
              </a:spcBef>
              <a:buFont typeface="Wingdings"/>
              <a:buChar char=""/>
              <a:tabLst>
                <a:tab pos="882276" algn="l"/>
              </a:tabLst>
            </a:pPr>
            <a:r>
              <a:rPr sz="2000" spc="-13" dirty="0">
                <a:latin typeface="Arial"/>
                <a:cs typeface="Arial"/>
              </a:rPr>
              <a:t>Ob</a:t>
            </a:r>
            <a:r>
              <a:rPr sz="2000" spc="-9" dirty="0">
                <a:latin typeface="Arial"/>
                <a:cs typeface="Arial"/>
              </a:rPr>
              <a:t>j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kte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ls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K</a:t>
            </a:r>
            <a:r>
              <a:rPr sz="2000" spc="-13" dirty="0">
                <a:latin typeface="Arial"/>
                <a:cs typeface="Arial"/>
              </a:rPr>
              <a:t>on</a:t>
            </a:r>
            <a:r>
              <a:rPr sz="2000" spc="-9" dirty="0">
                <a:latin typeface="Arial"/>
                <a:cs typeface="Arial"/>
              </a:rPr>
              <a:t>z</a:t>
            </a:r>
            <a:r>
              <a:rPr sz="2000" spc="-13" dirty="0">
                <a:latin typeface="Arial"/>
                <a:cs typeface="Arial"/>
              </a:rPr>
              <a:t>ep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au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-13" dirty="0">
                <a:latin typeface="Arial"/>
                <a:cs typeface="Arial"/>
              </a:rPr>
              <a:t>ea</a:t>
            </a:r>
            <a:r>
              <a:rPr sz="2000" spc="-9" dirty="0">
                <a:latin typeface="Arial"/>
                <a:cs typeface="Arial"/>
              </a:rPr>
              <a:t>l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W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l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n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-13" dirty="0">
                <a:latin typeface="Arial"/>
                <a:cs typeface="Arial"/>
              </a:rPr>
              <a:t>u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-9" dirty="0">
                <a:latin typeface="Arial"/>
                <a:cs typeface="Arial"/>
              </a:rPr>
              <a:t>iv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v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rst</a:t>
            </a:r>
            <a:r>
              <a:rPr sz="2000" spc="-13" dirty="0">
                <a:latin typeface="Arial"/>
                <a:cs typeface="Arial"/>
              </a:rPr>
              <a:t>änd</a:t>
            </a:r>
            <a:r>
              <a:rPr sz="2000" spc="-9" dirty="0">
                <a:latin typeface="Arial"/>
                <a:cs typeface="Arial"/>
              </a:rPr>
              <a:t>lich</a:t>
            </a:r>
            <a:endParaRPr sz="2000" dirty="0">
              <a:latin typeface="Arial"/>
              <a:cs typeface="Arial"/>
            </a:endParaRPr>
          </a:p>
          <a:p>
            <a:pPr marL="178125" indent="-166992">
              <a:spcBef>
                <a:spcPts val="342"/>
              </a:spcBef>
              <a:buFont typeface="Wingdings"/>
              <a:buChar char=""/>
              <a:tabLst>
                <a:tab pos="178125" algn="l"/>
              </a:tabLst>
            </a:pPr>
            <a:r>
              <a:rPr lang="de-DE" sz="2000" dirty="0" smtClean="0">
                <a:latin typeface="Arial"/>
                <a:cs typeface="Arial"/>
              </a:rPr>
              <a:t>Erhöht </a:t>
            </a:r>
            <a:r>
              <a:rPr sz="2000" dirty="0" err="1" smtClean="0">
                <a:latin typeface="Arial"/>
                <a:cs typeface="Arial"/>
              </a:rPr>
              <a:t>W</a:t>
            </a:r>
            <a:r>
              <a:rPr sz="2000" spc="-4" dirty="0" err="1" smtClean="0">
                <a:latin typeface="Arial"/>
                <a:cs typeface="Arial"/>
              </a:rPr>
              <a:t>i</a:t>
            </a:r>
            <a:r>
              <a:rPr sz="2000" dirty="0" err="1" smtClean="0">
                <a:latin typeface="Arial"/>
                <a:cs typeface="Arial"/>
              </a:rPr>
              <a:t>eder</a:t>
            </a:r>
            <a:r>
              <a:rPr sz="2000" spc="-9" dirty="0" err="1" smtClean="0">
                <a:latin typeface="Arial"/>
                <a:cs typeface="Arial"/>
              </a:rPr>
              <a:t>v</a:t>
            </a:r>
            <a:r>
              <a:rPr sz="2000" dirty="0" err="1" smtClean="0">
                <a:latin typeface="Arial"/>
                <a:cs typeface="Arial"/>
              </a:rPr>
              <a:t>er</a:t>
            </a:r>
            <a:r>
              <a:rPr sz="2000" spc="4" dirty="0" err="1" smtClean="0">
                <a:latin typeface="Arial"/>
                <a:cs typeface="Arial"/>
              </a:rPr>
              <a:t>w</a:t>
            </a:r>
            <a:r>
              <a:rPr sz="2000" dirty="0" err="1" smtClean="0">
                <a:latin typeface="Arial"/>
                <a:cs typeface="Arial"/>
              </a:rPr>
              <a:t>endbar</a:t>
            </a:r>
            <a:r>
              <a:rPr sz="2000" spc="4" dirty="0" err="1" smtClean="0">
                <a:latin typeface="Arial"/>
                <a:cs typeface="Arial"/>
              </a:rPr>
              <a:t>k</a:t>
            </a:r>
            <a:r>
              <a:rPr sz="2000" dirty="0" err="1" smtClean="0">
                <a:latin typeface="Arial"/>
                <a:cs typeface="Arial"/>
              </a:rPr>
              <a:t>e</a:t>
            </a:r>
            <a:r>
              <a:rPr sz="2000" spc="-4" dirty="0" err="1" smtClean="0">
                <a:latin typeface="Arial"/>
                <a:cs typeface="Arial"/>
              </a:rPr>
              <a:t>i</a:t>
            </a:r>
            <a:r>
              <a:rPr sz="2000" dirty="0" err="1" smtClean="0"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881719" marR="20039" lvl="1" indent="-284444">
              <a:lnSpc>
                <a:spcPts val="1771"/>
              </a:lnSpc>
              <a:spcBef>
                <a:spcPts val="526"/>
              </a:spcBef>
              <a:buFont typeface="Wingdings"/>
              <a:buChar char=""/>
              <a:tabLst>
                <a:tab pos="882276" algn="l"/>
              </a:tabLst>
            </a:pPr>
            <a:r>
              <a:rPr sz="2000" spc="-18" dirty="0">
                <a:latin typeface="Arial"/>
                <a:cs typeface="Arial"/>
              </a:rPr>
              <a:t>R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l</a:t>
            </a:r>
            <a:r>
              <a:rPr sz="2000" spc="-13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-9" dirty="0">
                <a:latin typeface="Arial"/>
                <a:cs typeface="Arial"/>
              </a:rPr>
              <a:t>iv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abge</a:t>
            </a:r>
            <a:r>
              <a:rPr sz="2000" spc="-9" dirty="0">
                <a:latin typeface="Arial"/>
                <a:cs typeface="Arial"/>
              </a:rPr>
              <a:t>sc</a:t>
            </a:r>
            <a:r>
              <a:rPr sz="2000" spc="-13" dirty="0">
                <a:latin typeface="Arial"/>
                <a:cs typeface="Arial"/>
              </a:rPr>
              <a:t>h</a:t>
            </a:r>
            <a:r>
              <a:rPr sz="2000" spc="-9" dirty="0">
                <a:latin typeface="Arial"/>
                <a:cs typeface="Arial"/>
              </a:rPr>
              <a:t>l</a:t>
            </a:r>
            <a:r>
              <a:rPr sz="2000" spc="-13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ss</a:t>
            </a:r>
            <a:r>
              <a:rPr sz="2000" spc="-13" dirty="0">
                <a:latin typeface="Arial"/>
                <a:cs typeface="Arial"/>
              </a:rPr>
              <a:t>en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Ob</a:t>
            </a:r>
            <a:r>
              <a:rPr sz="2000" spc="-9" dirty="0">
                <a:latin typeface="Arial"/>
                <a:cs typeface="Arial"/>
              </a:rPr>
              <a:t>j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kt</a:t>
            </a:r>
            <a:r>
              <a:rPr sz="2000" spc="-13" dirty="0">
                <a:latin typeface="Arial"/>
                <a:cs typeface="Arial"/>
              </a:rPr>
              <a:t>de</a:t>
            </a:r>
            <a:r>
              <a:rPr sz="2000" spc="-4" dirty="0">
                <a:latin typeface="Arial"/>
                <a:cs typeface="Arial"/>
              </a:rPr>
              <a:t>f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n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one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un</a:t>
            </a:r>
            <a:r>
              <a:rPr sz="2000" spc="-9" dirty="0">
                <a:latin typeface="Arial"/>
                <a:cs typeface="Arial"/>
              </a:rPr>
              <a:t>d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–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mp</a:t>
            </a:r>
            <a:r>
              <a:rPr sz="2000" spc="-9" dirty="0">
                <a:latin typeface="Arial"/>
                <a:cs typeface="Arial"/>
              </a:rPr>
              <a:t>l</a:t>
            </a:r>
            <a:r>
              <a:rPr sz="2000" spc="-13" dirty="0">
                <a:latin typeface="Arial"/>
                <a:cs typeface="Arial"/>
              </a:rPr>
              <a:t>emen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-13" dirty="0">
                <a:latin typeface="Arial"/>
                <a:cs typeface="Arial"/>
              </a:rPr>
              <a:t>unge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l</a:t>
            </a:r>
            <a:r>
              <a:rPr sz="2000" spc="-13" dirty="0"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ss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sich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9" dirty="0" err="1">
                <a:latin typeface="Arial"/>
                <a:cs typeface="Arial"/>
              </a:rPr>
              <a:t>l</a:t>
            </a:r>
            <a:r>
              <a:rPr sz="2000" spc="-13" dirty="0" err="1">
                <a:latin typeface="Arial"/>
                <a:cs typeface="Arial"/>
              </a:rPr>
              <a:t>e</a:t>
            </a:r>
            <a:r>
              <a:rPr sz="2000" spc="-9" dirty="0" err="1">
                <a:latin typeface="Arial"/>
                <a:cs typeface="Arial"/>
              </a:rPr>
              <a:t>ic</a:t>
            </a:r>
            <a:r>
              <a:rPr sz="2000" spc="-13" dirty="0" err="1">
                <a:latin typeface="Arial"/>
                <a:cs typeface="Arial"/>
              </a:rPr>
              <a:t>h</a:t>
            </a:r>
            <a:r>
              <a:rPr sz="2000" spc="-4" dirty="0" err="1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 </a:t>
            </a:r>
            <a:r>
              <a:rPr sz="2000" spc="-48" dirty="0" err="1" smtClean="0">
                <a:latin typeface="Arial"/>
                <a:cs typeface="Arial"/>
              </a:rPr>
              <a:t>w</a:t>
            </a:r>
            <a:r>
              <a:rPr sz="2000" spc="-9" dirty="0" err="1" smtClean="0">
                <a:latin typeface="Arial"/>
                <a:cs typeface="Arial"/>
              </a:rPr>
              <a:t>i</a:t>
            </a:r>
            <a:r>
              <a:rPr sz="2000" spc="-13" dirty="0" err="1" smtClean="0">
                <a:latin typeface="Arial"/>
                <a:cs typeface="Arial"/>
              </a:rPr>
              <a:t>ede</a:t>
            </a:r>
            <a:r>
              <a:rPr sz="2000" spc="-9" dirty="0" err="1" smtClean="0">
                <a:latin typeface="Arial"/>
                <a:cs typeface="Arial"/>
              </a:rPr>
              <a:t>rv</a:t>
            </a:r>
            <a:r>
              <a:rPr sz="2000" spc="-13" dirty="0" err="1" smtClean="0">
                <a:latin typeface="Arial"/>
                <a:cs typeface="Arial"/>
              </a:rPr>
              <a:t>e</a:t>
            </a:r>
            <a:r>
              <a:rPr sz="2000" spc="-9" dirty="0" err="1" smtClean="0">
                <a:latin typeface="Arial"/>
                <a:cs typeface="Arial"/>
              </a:rPr>
              <a:t>r</a:t>
            </a:r>
            <a:r>
              <a:rPr sz="2000" spc="-48" dirty="0" err="1" smtClean="0">
                <a:latin typeface="Arial"/>
                <a:cs typeface="Arial"/>
              </a:rPr>
              <a:t>w</a:t>
            </a:r>
            <a:r>
              <a:rPr sz="2000" spc="-13" dirty="0" err="1" smtClean="0">
                <a:latin typeface="Arial"/>
                <a:cs typeface="Arial"/>
              </a:rPr>
              <a:t>ende</a:t>
            </a:r>
            <a:r>
              <a:rPr sz="2000" spc="-9" dirty="0" err="1" smtClean="0">
                <a:latin typeface="Arial"/>
                <a:cs typeface="Arial"/>
              </a:rPr>
              <a:t>n</a:t>
            </a:r>
            <a:endParaRPr lang="de-DE" sz="2000" dirty="0">
              <a:latin typeface="Arial"/>
              <a:cs typeface="Arial"/>
            </a:endParaRPr>
          </a:p>
          <a:p>
            <a:pPr marL="597275" marR="20039" lvl="1">
              <a:lnSpc>
                <a:spcPts val="1771"/>
              </a:lnSpc>
              <a:spcBef>
                <a:spcPts val="526"/>
              </a:spcBef>
              <a:tabLst>
                <a:tab pos="882276" algn="l"/>
              </a:tabLst>
            </a:pPr>
            <a:endParaRPr lang="de-DE" sz="1600" dirty="0">
              <a:latin typeface="Arial"/>
              <a:cs typeface="Arial"/>
            </a:endParaRPr>
          </a:p>
          <a:p>
            <a:pPr marL="597275" marR="20039" lvl="1">
              <a:lnSpc>
                <a:spcPts val="1771"/>
              </a:lnSpc>
              <a:spcBef>
                <a:spcPts val="526"/>
              </a:spcBef>
              <a:tabLst>
                <a:tab pos="882276" algn="l"/>
              </a:tabLst>
            </a:pPr>
            <a:endParaRPr lang="de-DE" sz="1600" spc="-9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6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839" y="106885"/>
            <a:ext cx="62221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3"/>
            <a:r>
              <a:rPr sz="1200" spc="18" dirty="0" err="1" smtClean="0">
                <a:latin typeface="Arial"/>
                <a:cs typeface="Arial"/>
              </a:rPr>
              <a:t>A</a:t>
            </a:r>
            <a:r>
              <a:rPr sz="1200" spc="92" dirty="0" err="1" smtClean="0">
                <a:latin typeface="Arial"/>
                <a:cs typeface="Arial"/>
              </a:rPr>
              <a:t>n</a:t>
            </a:r>
            <a:r>
              <a:rPr sz="1200" spc="39" dirty="0" err="1" smtClean="0">
                <a:latin typeface="Arial"/>
                <a:cs typeface="Arial"/>
              </a:rPr>
              <a:t>a</a:t>
            </a:r>
            <a:r>
              <a:rPr sz="1200" spc="70" dirty="0" err="1" smtClean="0">
                <a:latin typeface="Arial"/>
                <a:cs typeface="Arial"/>
              </a:rPr>
              <a:t>l</a:t>
            </a:r>
            <a:r>
              <a:rPr sz="1200" dirty="0" err="1" smtClean="0">
                <a:latin typeface="Arial"/>
                <a:cs typeface="Arial"/>
              </a:rPr>
              <a:t>y</a:t>
            </a:r>
            <a:r>
              <a:rPr sz="1200" spc="-232" dirty="0" smtClean="0">
                <a:latin typeface="Arial"/>
                <a:cs typeface="Arial"/>
              </a:rPr>
              <a:t> </a:t>
            </a:r>
            <a:r>
              <a:rPr sz="1200" spc="22" dirty="0">
                <a:latin typeface="Arial"/>
                <a:cs typeface="Arial"/>
              </a:rPr>
              <a:t>s</a:t>
            </a:r>
            <a:r>
              <a:rPr sz="1200" spc="39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171" dirty="0">
                <a:latin typeface="Arial"/>
                <a:cs typeface="Arial"/>
              </a:rPr>
              <a:t> </a:t>
            </a:r>
            <a:r>
              <a:rPr sz="1200" spc="48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1" dirty="0">
                <a:latin typeface="Arial"/>
                <a:cs typeface="Arial"/>
              </a:rPr>
              <a:t> </a:t>
            </a:r>
            <a:r>
              <a:rPr sz="1200" spc="83" dirty="0" err="1">
                <a:latin typeface="Arial"/>
                <a:cs typeface="Arial"/>
              </a:rPr>
              <a:t>h</a:t>
            </a:r>
            <a:r>
              <a:rPr sz="1200" spc="61" dirty="0" err="1">
                <a:latin typeface="Arial"/>
                <a:cs typeface="Arial"/>
              </a:rPr>
              <a:t>o</a:t>
            </a:r>
            <a:r>
              <a:rPr sz="1200" spc="83" dirty="0" err="1">
                <a:latin typeface="Arial"/>
                <a:cs typeface="Arial"/>
              </a:rPr>
              <a:t>d</a:t>
            </a:r>
            <a:r>
              <a:rPr sz="1200" spc="48" dirty="0" err="1">
                <a:latin typeface="Arial"/>
                <a:cs typeface="Arial"/>
              </a:rPr>
              <a:t>e</a:t>
            </a:r>
            <a:r>
              <a:rPr sz="1200" dirty="0" err="1">
                <a:latin typeface="Arial"/>
                <a:cs typeface="Arial"/>
              </a:rPr>
              <a:t>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17488" y="539750"/>
            <a:ext cx="8421712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33" algn="ctr">
              <a:lnSpc>
                <a:spcPts val="2297"/>
              </a:lnSpc>
            </a:pPr>
            <a:r>
              <a:rPr lang="de-DE" sz="2000" b="1" spc="-13" dirty="0">
                <a:latin typeface="Arial"/>
                <a:cs typeface="Arial"/>
              </a:rPr>
              <a:t>Obje</a:t>
            </a:r>
            <a:r>
              <a:rPr lang="de-DE" sz="2000" b="1" spc="-9" dirty="0">
                <a:latin typeface="Arial"/>
                <a:cs typeface="Arial"/>
              </a:rPr>
              <a:t>kt</a:t>
            </a:r>
            <a:r>
              <a:rPr lang="de-DE" sz="2000" b="1" spc="-13" dirty="0">
                <a:latin typeface="Arial"/>
                <a:cs typeface="Arial"/>
              </a:rPr>
              <a:t>o</a:t>
            </a:r>
            <a:r>
              <a:rPr lang="de-DE" sz="2000" b="1" spc="-9" dirty="0">
                <a:latin typeface="Arial"/>
                <a:cs typeface="Arial"/>
              </a:rPr>
              <a:t>r</a:t>
            </a:r>
            <a:r>
              <a:rPr lang="de-DE" sz="2000" b="1" spc="-13" dirty="0">
                <a:latin typeface="Arial"/>
                <a:cs typeface="Arial"/>
              </a:rPr>
              <a:t>ien</a:t>
            </a:r>
            <a:r>
              <a:rPr lang="de-DE" sz="2000" b="1" spc="-4" dirty="0">
                <a:latin typeface="Arial"/>
                <a:cs typeface="Arial"/>
              </a:rPr>
              <a:t>t</a:t>
            </a:r>
            <a:r>
              <a:rPr lang="de-DE" sz="2000" b="1" spc="-13" dirty="0">
                <a:latin typeface="Arial"/>
                <a:cs typeface="Arial"/>
              </a:rPr>
              <a:t>ie</a:t>
            </a:r>
            <a:r>
              <a:rPr lang="de-DE" sz="2000" b="1" spc="-9" dirty="0">
                <a:latin typeface="Arial"/>
                <a:cs typeface="Arial"/>
              </a:rPr>
              <a:t>rte</a:t>
            </a:r>
            <a:r>
              <a:rPr lang="de-DE" sz="2000" b="1" spc="-4" dirty="0">
                <a:latin typeface="Arial"/>
                <a:cs typeface="Arial"/>
              </a:rPr>
              <a:t> </a:t>
            </a:r>
            <a:r>
              <a:rPr lang="de-DE" sz="2000" b="1" spc="-13" dirty="0">
                <a:latin typeface="Arial"/>
                <a:cs typeface="Arial"/>
              </a:rPr>
              <a:t>Anal</a:t>
            </a:r>
            <a:r>
              <a:rPr lang="de-DE" sz="2000" b="1" spc="-31" dirty="0">
                <a:latin typeface="Arial"/>
                <a:cs typeface="Arial"/>
              </a:rPr>
              <a:t>y</a:t>
            </a:r>
            <a:r>
              <a:rPr lang="de-DE" sz="2000" b="1" spc="-9" dirty="0">
                <a:latin typeface="Arial"/>
                <a:cs typeface="Arial"/>
              </a:rPr>
              <a:t>se</a:t>
            </a:r>
            <a:r>
              <a:rPr lang="de-DE" sz="2000" b="1" spc="-4" dirty="0">
                <a:latin typeface="Arial"/>
                <a:cs typeface="Arial"/>
              </a:rPr>
              <a:t> </a:t>
            </a:r>
            <a:r>
              <a:rPr lang="de-DE" sz="2000" b="1" spc="-13" dirty="0">
                <a:latin typeface="Arial"/>
                <a:cs typeface="Arial"/>
              </a:rPr>
              <a:t>(OO</a:t>
            </a:r>
            <a:r>
              <a:rPr lang="de-DE" sz="2000" b="1" spc="-18" dirty="0">
                <a:latin typeface="Arial"/>
                <a:cs typeface="Arial"/>
              </a:rPr>
              <a:t>A</a:t>
            </a:r>
            <a:r>
              <a:rPr lang="de-DE" sz="2000" b="1" spc="-9" dirty="0">
                <a:latin typeface="Arial"/>
                <a:cs typeface="Arial"/>
              </a:rPr>
              <a:t>)</a:t>
            </a:r>
            <a:endParaRPr lang="de-DE" sz="2000" b="1" dirty="0">
              <a:latin typeface="Arial"/>
              <a:cs typeface="Arial"/>
            </a:endParaRPr>
          </a:p>
          <a:p>
            <a:pPr marL="11133" algn="ctr">
              <a:lnSpc>
                <a:spcPts val="2297"/>
              </a:lnSpc>
            </a:pPr>
            <a:endParaRPr sz="1900" b="1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4800" y="996950"/>
            <a:ext cx="8534400" cy="3359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78"/>
              </a:lnSpc>
            </a:pPr>
            <a:endParaRPr sz="2000" dirty="0"/>
          </a:p>
          <a:p>
            <a:pPr marL="178125" marR="667413" indent="-166992">
              <a:lnSpc>
                <a:spcPts val="1771"/>
              </a:lnSpc>
              <a:buFont typeface="Wingdings"/>
              <a:buChar char=""/>
              <a:tabLst>
                <a:tab pos="178125" algn="l"/>
              </a:tabLst>
            </a:pPr>
            <a:r>
              <a:rPr sz="2000" spc="-13" dirty="0">
                <a:latin typeface="Arial"/>
                <a:cs typeface="Arial"/>
              </a:rPr>
              <a:t>Fa</a:t>
            </a:r>
            <a:r>
              <a:rPr sz="2000" spc="-9" dirty="0">
                <a:latin typeface="Arial"/>
                <a:cs typeface="Arial"/>
              </a:rPr>
              <a:t>c</a:t>
            </a:r>
            <a:r>
              <a:rPr sz="2000" spc="-13" dirty="0">
                <a:latin typeface="Arial"/>
                <a:cs typeface="Arial"/>
              </a:rPr>
              <a:t>h</a:t>
            </a:r>
            <a:r>
              <a:rPr sz="2000" spc="-9" dirty="0">
                <a:latin typeface="Arial"/>
                <a:cs typeface="Arial"/>
              </a:rPr>
              <a:t>lic</a:t>
            </a:r>
            <a:r>
              <a:rPr sz="2000" spc="-13" dirty="0">
                <a:latin typeface="Arial"/>
                <a:cs typeface="Arial"/>
              </a:rPr>
              <a:t>h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B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sc</a:t>
            </a:r>
            <a:r>
              <a:rPr sz="2000" spc="-13" dirty="0">
                <a:latin typeface="Arial"/>
                <a:cs typeface="Arial"/>
              </a:rPr>
              <a:t>h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bun</a:t>
            </a:r>
            <a:r>
              <a:rPr sz="2000" spc="-9" dirty="0">
                <a:latin typeface="Arial"/>
                <a:cs typeface="Arial"/>
              </a:rPr>
              <a:t>g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8" dirty="0" err="1" smtClean="0">
                <a:latin typeface="Arial"/>
                <a:cs typeface="Arial"/>
              </a:rPr>
              <a:t>S</a:t>
            </a:r>
            <a:r>
              <a:rPr sz="2000" spc="-31" dirty="0" err="1" smtClean="0">
                <a:latin typeface="Arial"/>
                <a:cs typeface="Arial"/>
              </a:rPr>
              <a:t>y</a:t>
            </a:r>
            <a:r>
              <a:rPr sz="2000" spc="-9" dirty="0" err="1" smtClean="0">
                <a:latin typeface="Arial"/>
                <a:cs typeface="Arial"/>
              </a:rPr>
              <a:t>st</a:t>
            </a:r>
            <a:r>
              <a:rPr sz="2000" spc="-13" dirty="0" err="1" smtClean="0">
                <a:latin typeface="Arial"/>
                <a:cs typeface="Arial"/>
              </a:rPr>
              <a:t>eman</a:t>
            </a:r>
            <a:r>
              <a:rPr sz="2000" spc="-4" dirty="0" err="1" smtClean="0">
                <a:latin typeface="Arial"/>
                <a:cs typeface="Arial"/>
              </a:rPr>
              <a:t>f</a:t>
            </a:r>
            <a:r>
              <a:rPr sz="2000" spc="-13" dirty="0" err="1" smtClean="0">
                <a:latin typeface="Arial"/>
                <a:cs typeface="Arial"/>
              </a:rPr>
              <a:t>o</a:t>
            </a:r>
            <a:r>
              <a:rPr sz="2000" spc="-9" dirty="0" err="1" smtClean="0">
                <a:latin typeface="Arial"/>
                <a:cs typeface="Arial"/>
              </a:rPr>
              <a:t>r</a:t>
            </a:r>
            <a:r>
              <a:rPr sz="2000" spc="-13" dirty="0" err="1" smtClean="0">
                <a:latin typeface="Arial"/>
                <a:cs typeface="Arial"/>
              </a:rPr>
              <a:t>de</a:t>
            </a:r>
            <a:r>
              <a:rPr sz="2000" spc="-9" dirty="0" err="1" smtClean="0">
                <a:latin typeface="Arial"/>
                <a:cs typeface="Arial"/>
              </a:rPr>
              <a:t>r</a:t>
            </a:r>
            <a:r>
              <a:rPr sz="2000" spc="-13" dirty="0" err="1" smtClean="0">
                <a:latin typeface="Arial"/>
                <a:cs typeface="Arial"/>
              </a:rPr>
              <a:t>unge</a:t>
            </a:r>
            <a:r>
              <a:rPr sz="2000" spc="-9" dirty="0" err="1" smtClean="0">
                <a:latin typeface="Arial"/>
                <a:cs typeface="Arial"/>
              </a:rPr>
              <a:t>n</a:t>
            </a:r>
            <a:r>
              <a:rPr lang="de-DE" sz="2000" spc="-9" dirty="0" smtClean="0">
                <a:latin typeface="Arial"/>
                <a:cs typeface="Arial"/>
              </a:rPr>
              <a:t> und </a:t>
            </a:r>
            <a:r>
              <a:rPr lang="de-DE" sz="2000" dirty="0">
                <a:latin typeface="Arial"/>
                <a:cs typeface="Arial"/>
              </a:rPr>
              <a:t>Präzisierung des Problems</a:t>
            </a:r>
          </a:p>
          <a:p>
            <a:pPr marL="178125" marR="5566" indent="-166992">
              <a:lnSpc>
                <a:spcPts val="1771"/>
              </a:lnSpc>
              <a:spcBef>
                <a:spcPts val="522"/>
              </a:spcBef>
              <a:buFont typeface="Wingdings"/>
              <a:buChar char=""/>
              <a:tabLst>
                <a:tab pos="178125" algn="l"/>
              </a:tabLst>
            </a:pPr>
            <a:r>
              <a:rPr sz="2000" spc="-18" dirty="0" smtClean="0">
                <a:latin typeface="Arial"/>
                <a:cs typeface="Arial"/>
              </a:rPr>
              <a:t>W</a:t>
            </a:r>
            <a:r>
              <a:rPr sz="2000" spc="-13" dirty="0" smtClean="0">
                <a:latin typeface="Arial"/>
                <a:cs typeface="Arial"/>
              </a:rPr>
              <a:t>a</a:t>
            </a:r>
            <a:r>
              <a:rPr sz="2000" spc="-9" dirty="0" smtClean="0">
                <a:latin typeface="Arial"/>
                <a:cs typeface="Arial"/>
              </a:rPr>
              <a:t>s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-13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l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da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S</a:t>
            </a:r>
            <a:r>
              <a:rPr sz="2000" spc="-31" dirty="0">
                <a:latin typeface="Arial"/>
                <a:cs typeface="Arial"/>
              </a:rPr>
              <a:t>y</a:t>
            </a:r>
            <a:r>
              <a:rPr sz="2000" spc="-9" dirty="0">
                <a:latin typeface="Arial"/>
                <a:cs typeface="Arial"/>
              </a:rPr>
              <a:t>st</a:t>
            </a:r>
            <a:r>
              <a:rPr sz="2000" spc="-13" dirty="0">
                <a:latin typeface="Arial"/>
                <a:cs typeface="Arial"/>
              </a:rPr>
              <a:t>em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3" dirty="0" err="1" smtClean="0">
                <a:latin typeface="Arial"/>
                <a:cs typeface="Arial"/>
              </a:rPr>
              <a:t>ma</a:t>
            </a:r>
            <a:r>
              <a:rPr sz="2000" spc="-9" dirty="0" err="1" smtClean="0">
                <a:latin typeface="Arial"/>
                <a:cs typeface="Arial"/>
              </a:rPr>
              <a:t>c</a:t>
            </a:r>
            <a:r>
              <a:rPr sz="2000" spc="-13" dirty="0" err="1" smtClean="0">
                <a:latin typeface="Arial"/>
                <a:cs typeface="Arial"/>
              </a:rPr>
              <a:t>hen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spc="-4" dirty="0" smtClean="0">
                <a:latin typeface="Arial"/>
                <a:cs typeface="Arial"/>
              </a:rPr>
              <a:t>und </a:t>
            </a:r>
            <a:r>
              <a:rPr sz="2000" spc="-13" dirty="0" err="1" smtClean="0">
                <a:latin typeface="Arial"/>
                <a:cs typeface="Arial"/>
              </a:rPr>
              <a:t>n</a:t>
            </a:r>
            <a:r>
              <a:rPr sz="2000" spc="-9" dirty="0" err="1" smtClean="0">
                <a:latin typeface="Arial"/>
                <a:cs typeface="Arial"/>
              </a:rPr>
              <a:t>ic</a:t>
            </a:r>
            <a:r>
              <a:rPr sz="2000" spc="-13" dirty="0" err="1" smtClean="0">
                <a:latin typeface="Arial"/>
                <a:cs typeface="Arial"/>
              </a:rPr>
              <a:t>h</a:t>
            </a:r>
            <a:r>
              <a:rPr sz="2000" spc="-4" dirty="0" err="1" smtClean="0">
                <a:latin typeface="Arial"/>
                <a:cs typeface="Arial"/>
              </a:rPr>
              <a:t>t</a:t>
            </a:r>
            <a:r>
              <a:rPr lang="de-DE" sz="2000" spc="-4" dirty="0" smtClean="0">
                <a:latin typeface="Arial"/>
                <a:cs typeface="Arial"/>
              </a:rPr>
              <a:t>,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sz="2000" spc="-48" dirty="0" err="1">
                <a:latin typeface="Arial"/>
                <a:cs typeface="Arial"/>
              </a:rPr>
              <a:t>w</a:t>
            </a:r>
            <a:r>
              <a:rPr sz="2000" spc="-9" dirty="0" err="1">
                <a:latin typeface="Arial"/>
                <a:cs typeface="Arial"/>
              </a:rPr>
              <a:t>ie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3" dirty="0" err="1" smtClean="0">
                <a:latin typeface="Arial"/>
                <a:cs typeface="Arial"/>
              </a:rPr>
              <a:t>e</a:t>
            </a:r>
            <a:r>
              <a:rPr sz="2000" spc="-9" dirty="0" err="1" smtClean="0">
                <a:latin typeface="Arial"/>
                <a:cs typeface="Arial"/>
              </a:rPr>
              <a:t>s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lang="de-DE" sz="2000" spc="-13" dirty="0" smtClean="0">
                <a:latin typeface="Arial"/>
                <a:cs typeface="Arial"/>
              </a:rPr>
              <a:t>implementiert </a:t>
            </a:r>
            <a:r>
              <a:rPr sz="2000" spc="-48" dirty="0" err="1" smtClean="0">
                <a:latin typeface="Arial"/>
                <a:cs typeface="Arial"/>
              </a:rPr>
              <a:t>w</a:t>
            </a:r>
            <a:r>
              <a:rPr sz="2000" spc="-13" dirty="0" err="1" smtClean="0">
                <a:latin typeface="Arial"/>
                <a:cs typeface="Arial"/>
              </a:rPr>
              <a:t>e</a:t>
            </a:r>
            <a:r>
              <a:rPr sz="2000" spc="-9" dirty="0" err="1" smtClean="0">
                <a:latin typeface="Arial"/>
                <a:cs typeface="Arial"/>
              </a:rPr>
              <a:t>r</a:t>
            </a:r>
            <a:r>
              <a:rPr sz="2000" spc="-13" dirty="0" err="1" smtClean="0">
                <a:latin typeface="Arial"/>
                <a:cs typeface="Arial"/>
              </a:rPr>
              <a:t>de</a:t>
            </a:r>
            <a:r>
              <a:rPr sz="2000" spc="-9" dirty="0" err="1" smtClean="0">
                <a:latin typeface="Arial"/>
                <a:cs typeface="Arial"/>
              </a:rPr>
              <a:t>n</a:t>
            </a:r>
            <a:r>
              <a:rPr lang="de-DE" sz="2000" spc="-9" dirty="0" smtClean="0">
                <a:latin typeface="Arial"/>
                <a:cs typeface="Arial"/>
              </a:rPr>
              <a:t> soll</a:t>
            </a:r>
            <a:endParaRPr sz="2000" dirty="0">
              <a:latin typeface="Arial"/>
              <a:cs typeface="Arial"/>
            </a:endParaRPr>
          </a:p>
          <a:p>
            <a:pPr marL="178125" marR="377403" indent="-166992">
              <a:lnSpc>
                <a:spcPts val="1771"/>
              </a:lnSpc>
              <a:spcBef>
                <a:spcPts val="522"/>
              </a:spcBef>
              <a:buFont typeface="Wingdings"/>
              <a:buChar char=""/>
              <a:tabLst>
                <a:tab pos="178125" algn="l"/>
              </a:tabLst>
            </a:pPr>
            <a:r>
              <a:rPr lang="de-DE" sz="2000" dirty="0" smtClean="0">
                <a:latin typeface="Arial"/>
                <a:cs typeface="Arial"/>
              </a:rPr>
              <a:t>Untersuchung </a:t>
            </a:r>
            <a:r>
              <a:rPr lang="de-DE" sz="2000" dirty="0">
                <a:latin typeface="Arial"/>
                <a:cs typeface="Arial"/>
              </a:rPr>
              <a:t>und Beschreibung des </a:t>
            </a:r>
            <a:r>
              <a:rPr lang="de-DE" sz="2000" dirty="0" smtClean="0">
                <a:latin typeface="Arial"/>
                <a:cs typeface="Arial"/>
              </a:rPr>
              <a:t>Systembereichs unabhängig </a:t>
            </a:r>
            <a:r>
              <a:rPr lang="de-DE" sz="2000" dirty="0">
                <a:latin typeface="Arial"/>
                <a:cs typeface="Arial"/>
              </a:rPr>
              <a:t>von der Programmiersprache</a:t>
            </a:r>
          </a:p>
          <a:p>
            <a:pPr marL="178125" marR="377403" indent="-166992">
              <a:lnSpc>
                <a:spcPts val="1771"/>
              </a:lnSpc>
              <a:spcBef>
                <a:spcPts val="522"/>
              </a:spcBef>
              <a:buFont typeface="Wingdings"/>
              <a:buChar char=""/>
              <a:tabLst>
                <a:tab pos="178125" algn="l"/>
              </a:tabLst>
            </a:pPr>
            <a:r>
              <a:rPr lang="de-DE" sz="2000" dirty="0" smtClean="0">
                <a:latin typeface="Arial"/>
                <a:cs typeface="Arial"/>
              </a:rPr>
              <a:t>Verringerung </a:t>
            </a:r>
            <a:r>
              <a:rPr lang="de-DE" sz="2000" dirty="0">
                <a:latin typeface="Arial"/>
                <a:cs typeface="Arial"/>
              </a:rPr>
              <a:t>der Komplexität: Herausfiltern der für die </a:t>
            </a:r>
            <a:r>
              <a:rPr lang="de-DE" sz="2000" dirty="0" smtClean="0">
                <a:latin typeface="Arial"/>
                <a:cs typeface="Arial"/>
              </a:rPr>
              <a:t>Aufgabe wichtigen </a:t>
            </a:r>
            <a:r>
              <a:rPr lang="de-DE" sz="2000" dirty="0">
                <a:latin typeface="Arial"/>
                <a:cs typeface="Arial"/>
              </a:rPr>
              <a:t>Aspekte</a:t>
            </a:r>
          </a:p>
          <a:p>
            <a:pPr marL="178125" marR="377403" indent="-166992">
              <a:lnSpc>
                <a:spcPts val="1771"/>
              </a:lnSpc>
              <a:spcBef>
                <a:spcPts val="522"/>
              </a:spcBef>
              <a:buFont typeface="Wingdings"/>
              <a:buChar char=""/>
              <a:tabLst>
                <a:tab pos="178125" algn="l"/>
              </a:tabLst>
            </a:pPr>
            <a:r>
              <a:rPr lang="de-DE" sz="2000" dirty="0">
                <a:latin typeface="Arial"/>
                <a:cs typeface="Arial"/>
              </a:rPr>
              <a:t>Kommunikation mit Problemexperten, Anwendern oder </a:t>
            </a:r>
            <a:r>
              <a:rPr lang="de-DE" sz="2000" dirty="0" smtClean="0">
                <a:latin typeface="Arial"/>
                <a:cs typeface="Arial"/>
              </a:rPr>
              <a:t>Kunden über eine </a:t>
            </a:r>
            <a:r>
              <a:rPr lang="de-DE" sz="2000" dirty="0">
                <a:latin typeface="Arial"/>
                <a:cs typeface="Arial"/>
              </a:rPr>
              <a:t>eindeutige Notation</a:t>
            </a:r>
          </a:p>
          <a:p>
            <a:pPr marL="178125" marR="377403" indent="-166992">
              <a:lnSpc>
                <a:spcPts val="1771"/>
              </a:lnSpc>
              <a:spcBef>
                <a:spcPts val="522"/>
              </a:spcBef>
              <a:buFont typeface="Wingdings"/>
              <a:buChar char=""/>
              <a:tabLst>
                <a:tab pos="178125" algn="l"/>
              </a:tabLst>
            </a:pPr>
            <a:r>
              <a:rPr lang="de-DE" sz="2000" dirty="0" smtClean="0">
                <a:latin typeface="Arial"/>
                <a:cs typeface="Arial"/>
              </a:rPr>
              <a:t>Testen </a:t>
            </a:r>
            <a:r>
              <a:rPr lang="de-DE" sz="2000" dirty="0">
                <a:latin typeface="Arial"/>
                <a:cs typeface="Arial"/>
              </a:rPr>
              <a:t>von Einheiten bereits vor ihrer Fertigstellung (</a:t>
            </a:r>
            <a:r>
              <a:rPr lang="de-DE" sz="2000" dirty="0" smtClean="0">
                <a:latin typeface="Arial"/>
                <a:cs typeface="Arial"/>
              </a:rPr>
              <a:t>Beispiel: Durchspielen </a:t>
            </a:r>
            <a:r>
              <a:rPr lang="de-DE" sz="2000" dirty="0">
                <a:latin typeface="Arial"/>
                <a:cs typeface="Arial"/>
              </a:rPr>
              <a:t>von Szenarien in Simulationen)</a:t>
            </a:r>
          </a:p>
          <a:p>
            <a:pPr marL="178125" marR="377403" indent="-166992">
              <a:lnSpc>
                <a:spcPts val="1771"/>
              </a:lnSpc>
              <a:spcBef>
                <a:spcPts val="522"/>
              </a:spcBef>
              <a:buFont typeface="Wingdings"/>
              <a:buChar char=""/>
              <a:tabLst>
                <a:tab pos="178125" algn="l"/>
              </a:tabLst>
            </a:pPr>
            <a:r>
              <a:rPr lang="de-DE" sz="2000" dirty="0" smtClean="0">
                <a:latin typeface="Arial"/>
                <a:cs typeface="Arial"/>
              </a:rPr>
              <a:t>Ableitung eines Prototypen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6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839" y="106885"/>
            <a:ext cx="62221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3"/>
            <a:r>
              <a:rPr sz="1200" spc="18" dirty="0" err="1" smtClean="0">
                <a:latin typeface="Arial"/>
                <a:cs typeface="Arial"/>
              </a:rPr>
              <a:t>A</a:t>
            </a:r>
            <a:r>
              <a:rPr sz="1200" spc="92" dirty="0" err="1" smtClean="0">
                <a:latin typeface="Arial"/>
                <a:cs typeface="Arial"/>
              </a:rPr>
              <a:t>n</a:t>
            </a:r>
            <a:r>
              <a:rPr sz="1200" spc="39" dirty="0" err="1" smtClean="0">
                <a:latin typeface="Arial"/>
                <a:cs typeface="Arial"/>
              </a:rPr>
              <a:t>a</a:t>
            </a:r>
            <a:r>
              <a:rPr sz="1200" spc="70" dirty="0" err="1" smtClean="0">
                <a:latin typeface="Arial"/>
                <a:cs typeface="Arial"/>
              </a:rPr>
              <a:t>l</a:t>
            </a:r>
            <a:r>
              <a:rPr sz="1200" dirty="0" err="1" smtClean="0">
                <a:latin typeface="Arial"/>
                <a:cs typeface="Arial"/>
              </a:rPr>
              <a:t>y</a:t>
            </a:r>
            <a:r>
              <a:rPr sz="1200" spc="-232" dirty="0" smtClean="0">
                <a:latin typeface="Arial"/>
                <a:cs typeface="Arial"/>
              </a:rPr>
              <a:t> </a:t>
            </a:r>
            <a:r>
              <a:rPr sz="1200" spc="22" dirty="0">
                <a:latin typeface="Arial"/>
                <a:cs typeface="Arial"/>
              </a:rPr>
              <a:t>s</a:t>
            </a:r>
            <a:r>
              <a:rPr sz="1200" spc="39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171" dirty="0">
                <a:latin typeface="Arial"/>
                <a:cs typeface="Arial"/>
              </a:rPr>
              <a:t> </a:t>
            </a:r>
            <a:r>
              <a:rPr sz="1200" spc="48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1" dirty="0">
                <a:latin typeface="Arial"/>
                <a:cs typeface="Arial"/>
              </a:rPr>
              <a:t> </a:t>
            </a:r>
            <a:r>
              <a:rPr sz="1200" spc="83" dirty="0" err="1">
                <a:latin typeface="Arial"/>
                <a:cs typeface="Arial"/>
              </a:rPr>
              <a:t>h</a:t>
            </a:r>
            <a:r>
              <a:rPr sz="1200" spc="61" dirty="0" err="1">
                <a:latin typeface="Arial"/>
                <a:cs typeface="Arial"/>
              </a:rPr>
              <a:t>o</a:t>
            </a:r>
            <a:r>
              <a:rPr sz="1200" spc="83" dirty="0" err="1">
                <a:latin typeface="Arial"/>
                <a:cs typeface="Arial"/>
              </a:rPr>
              <a:t>d</a:t>
            </a:r>
            <a:r>
              <a:rPr sz="1200" spc="48" dirty="0" err="1">
                <a:latin typeface="Arial"/>
                <a:cs typeface="Arial"/>
              </a:rPr>
              <a:t>e</a:t>
            </a:r>
            <a:r>
              <a:rPr sz="1200" dirty="0" err="1">
                <a:latin typeface="Arial"/>
                <a:cs typeface="Arial"/>
              </a:rPr>
              <a:t>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23244" y="530488"/>
            <a:ext cx="85397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1" algn="ctr"/>
            <a:r>
              <a:rPr lang="de-DE" sz="2000" b="1" spc="-13" dirty="0">
                <a:latin typeface="Arial"/>
                <a:cs typeface="Arial"/>
              </a:rPr>
              <a:t>Obje</a:t>
            </a:r>
            <a:r>
              <a:rPr lang="de-DE" sz="2000" b="1" spc="-9" dirty="0">
                <a:latin typeface="Arial"/>
                <a:cs typeface="Arial"/>
              </a:rPr>
              <a:t>kt</a:t>
            </a:r>
            <a:r>
              <a:rPr lang="de-DE" sz="2000" b="1" spc="-13" dirty="0">
                <a:latin typeface="Arial"/>
                <a:cs typeface="Arial"/>
              </a:rPr>
              <a:t>o</a:t>
            </a:r>
            <a:r>
              <a:rPr lang="de-DE" sz="2000" b="1" spc="-9" dirty="0">
                <a:latin typeface="Arial"/>
                <a:cs typeface="Arial"/>
              </a:rPr>
              <a:t>r</a:t>
            </a:r>
            <a:r>
              <a:rPr lang="de-DE" sz="2000" b="1" spc="-13" dirty="0">
                <a:latin typeface="Arial"/>
                <a:cs typeface="Arial"/>
              </a:rPr>
              <a:t>ie</a:t>
            </a:r>
            <a:r>
              <a:rPr lang="de-DE" sz="2000" b="1" spc="-4" dirty="0">
                <a:latin typeface="Arial"/>
                <a:cs typeface="Arial"/>
              </a:rPr>
              <a:t>n</a:t>
            </a:r>
            <a:r>
              <a:rPr lang="de-DE" sz="2000" b="1" spc="-13" dirty="0">
                <a:latin typeface="Arial"/>
                <a:cs typeface="Arial"/>
              </a:rPr>
              <a:t>tie</a:t>
            </a:r>
            <a:r>
              <a:rPr lang="de-DE" sz="2000" b="1" spc="-9" dirty="0">
                <a:latin typeface="Arial"/>
                <a:cs typeface="Arial"/>
              </a:rPr>
              <a:t>rt</a:t>
            </a:r>
            <a:r>
              <a:rPr lang="de-DE" sz="2000" b="1" spc="-13" dirty="0">
                <a:latin typeface="Arial"/>
                <a:cs typeface="Arial"/>
              </a:rPr>
              <a:t>e</a:t>
            </a:r>
            <a:r>
              <a:rPr lang="de-DE" sz="2000" b="1" spc="-9" dirty="0">
                <a:latin typeface="Arial"/>
                <a:cs typeface="Arial"/>
              </a:rPr>
              <a:t>s</a:t>
            </a:r>
            <a:r>
              <a:rPr lang="de-DE" sz="2000" b="1" spc="13" dirty="0">
                <a:latin typeface="Arial"/>
                <a:cs typeface="Arial"/>
              </a:rPr>
              <a:t> </a:t>
            </a:r>
            <a:r>
              <a:rPr lang="de-DE" sz="2000" b="1" spc="-31" dirty="0">
                <a:latin typeface="Arial"/>
                <a:cs typeface="Arial"/>
              </a:rPr>
              <a:t>D</a:t>
            </a:r>
            <a:r>
              <a:rPr lang="de-DE" sz="2000" b="1" spc="-13" dirty="0">
                <a:latin typeface="Arial"/>
                <a:cs typeface="Arial"/>
              </a:rPr>
              <a:t>e</a:t>
            </a:r>
            <a:r>
              <a:rPr lang="de-DE" sz="2000" b="1" spc="-9" dirty="0">
                <a:latin typeface="Arial"/>
                <a:cs typeface="Arial"/>
              </a:rPr>
              <a:t>s</a:t>
            </a:r>
            <a:r>
              <a:rPr lang="de-DE" sz="2000" b="1" spc="-13" dirty="0">
                <a:latin typeface="Arial"/>
                <a:cs typeface="Arial"/>
              </a:rPr>
              <a:t>ig</a:t>
            </a:r>
            <a:r>
              <a:rPr lang="de-DE" sz="2000" b="1" spc="-9" dirty="0">
                <a:latin typeface="Arial"/>
                <a:cs typeface="Arial"/>
              </a:rPr>
              <a:t>n</a:t>
            </a:r>
            <a:r>
              <a:rPr lang="de-DE" sz="2000" b="1" spc="-4" dirty="0">
                <a:latin typeface="Arial"/>
                <a:cs typeface="Arial"/>
              </a:rPr>
              <a:t> </a:t>
            </a:r>
            <a:r>
              <a:rPr lang="de-DE" sz="2000" b="1" spc="-13" dirty="0">
                <a:latin typeface="Arial"/>
                <a:cs typeface="Arial"/>
              </a:rPr>
              <a:t>(OO</a:t>
            </a:r>
            <a:r>
              <a:rPr lang="de-DE" sz="2000" b="1" spc="-18" dirty="0">
                <a:latin typeface="Arial"/>
                <a:cs typeface="Arial"/>
              </a:rPr>
              <a:t>D</a:t>
            </a:r>
            <a:r>
              <a:rPr lang="de-DE" sz="2000" b="1" spc="-9" dirty="0" smtClean="0">
                <a:latin typeface="Arial"/>
                <a:cs typeface="Arial"/>
              </a:rPr>
              <a:t>)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223250" y="1306204"/>
            <a:ext cx="8920750" cy="4103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8125" marR="335098" indent="-166992">
              <a:lnSpc>
                <a:spcPts val="1771"/>
              </a:lnSpc>
              <a:buFont typeface="Wingdings"/>
              <a:buChar char=""/>
              <a:tabLst>
                <a:tab pos="178125" algn="l"/>
              </a:tabLst>
            </a:pPr>
            <a:r>
              <a:rPr sz="2000" spc="-18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-48" dirty="0">
                <a:latin typeface="Arial"/>
                <a:cs typeface="Arial"/>
              </a:rPr>
              <a:t>w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-13" dirty="0">
                <a:latin typeface="Arial"/>
                <a:cs typeface="Arial"/>
              </a:rPr>
              <a:t>un</a:t>
            </a:r>
            <a:r>
              <a:rPr sz="2000" spc="-9" dirty="0">
                <a:latin typeface="Arial"/>
                <a:cs typeface="Arial"/>
              </a:rPr>
              <a:t>g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de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OO</a:t>
            </a:r>
            <a:r>
              <a:rPr sz="2000" spc="-18" dirty="0">
                <a:latin typeface="Arial"/>
                <a:cs typeface="Arial"/>
              </a:rPr>
              <a:t>A</a:t>
            </a:r>
            <a:r>
              <a:rPr sz="2000" spc="-13" dirty="0">
                <a:latin typeface="Arial"/>
                <a:cs typeface="Arial"/>
              </a:rPr>
              <a:t>-Mode</a:t>
            </a:r>
            <a:r>
              <a:rPr sz="2000" spc="-9" dirty="0">
                <a:latin typeface="Arial"/>
                <a:cs typeface="Arial"/>
              </a:rPr>
              <a:t>lls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zu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3" dirty="0" err="1">
                <a:latin typeface="Arial"/>
                <a:cs typeface="Arial"/>
              </a:rPr>
              <a:t>e</a:t>
            </a:r>
            <a:r>
              <a:rPr sz="2000" spc="-9" dirty="0" err="1">
                <a:latin typeface="Arial"/>
                <a:cs typeface="Arial"/>
              </a:rPr>
              <a:t>i</a:t>
            </a:r>
            <a:r>
              <a:rPr sz="2000" spc="-13" dirty="0" err="1">
                <a:latin typeface="Arial"/>
                <a:cs typeface="Arial"/>
              </a:rPr>
              <a:t>nem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3" dirty="0" smtClean="0">
                <a:latin typeface="Arial"/>
                <a:cs typeface="Arial"/>
              </a:rPr>
              <a:t>OO</a:t>
            </a:r>
            <a:r>
              <a:rPr sz="2000" spc="-18" dirty="0" smtClean="0">
                <a:latin typeface="Arial"/>
                <a:cs typeface="Arial"/>
              </a:rPr>
              <a:t>D</a:t>
            </a:r>
            <a:r>
              <a:rPr sz="2000" spc="-13" dirty="0" smtClean="0">
                <a:latin typeface="Arial"/>
                <a:cs typeface="Arial"/>
              </a:rPr>
              <a:t>-Mode</a:t>
            </a:r>
            <a:r>
              <a:rPr sz="2000" spc="-9" dirty="0" smtClean="0">
                <a:latin typeface="Arial"/>
                <a:cs typeface="Arial"/>
              </a:rPr>
              <a:t>l</a:t>
            </a:r>
            <a:r>
              <a:rPr sz="2000" spc="-4" dirty="0" smtClean="0">
                <a:latin typeface="Arial"/>
                <a:cs typeface="Arial"/>
              </a:rPr>
              <a:t>l</a:t>
            </a:r>
            <a:endParaRPr lang="de-DE" sz="2000" spc="-4" dirty="0" smtClean="0">
              <a:latin typeface="Arial"/>
              <a:cs typeface="Arial"/>
            </a:endParaRPr>
          </a:p>
          <a:p>
            <a:pPr marL="178125" marR="335098" indent="-166992">
              <a:lnSpc>
                <a:spcPts val="1771"/>
              </a:lnSpc>
              <a:buFont typeface="Wingdings"/>
              <a:buChar char=""/>
              <a:tabLst>
                <a:tab pos="178125" algn="l"/>
              </a:tabLst>
            </a:pPr>
            <a:r>
              <a:rPr lang="de-DE" sz="2000" dirty="0">
                <a:latin typeface="Arial"/>
                <a:cs typeface="Arial"/>
              </a:rPr>
              <a:t>Abbilden des Realitätsmodells auf den Lösungsbereich</a:t>
            </a:r>
          </a:p>
          <a:p>
            <a:pPr marL="178125" indent="-166992">
              <a:spcBef>
                <a:spcPts val="359"/>
              </a:spcBef>
              <a:buFont typeface="Wingdings"/>
              <a:buChar char=""/>
              <a:tabLst>
                <a:tab pos="178125" algn="l"/>
              </a:tabLst>
            </a:pPr>
            <a:r>
              <a:rPr sz="2000" spc="-18" dirty="0" err="1" smtClean="0">
                <a:latin typeface="Arial"/>
                <a:cs typeface="Arial"/>
              </a:rPr>
              <a:t>E</a:t>
            </a:r>
            <a:r>
              <a:rPr sz="2000" spc="-9" dirty="0" err="1" smtClean="0">
                <a:latin typeface="Arial"/>
                <a:cs typeface="Arial"/>
              </a:rPr>
              <a:t>r</a:t>
            </a:r>
            <a:r>
              <a:rPr sz="2000" spc="-48" dirty="0" err="1" smtClean="0">
                <a:latin typeface="Arial"/>
                <a:cs typeface="Arial"/>
              </a:rPr>
              <a:t>w</a:t>
            </a:r>
            <a:r>
              <a:rPr sz="2000" spc="-13" dirty="0" err="1" smtClean="0">
                <a:latin typeface="Arial"/>
                <a:cs typeface="Arial"/>
              </a:rPr>
              <a:t>e</a:t>
            </a:r>
            <a:r>
              <a:rPr sz="2000" spc="-9" dirty="0" err="1" smtClean="0">
                <a:latin typeface="Arial"/>
                <a:cs typeface="Arial"/>
              </a:rPr>
              <a:t>i</a:t>
            </a:r>
            <a:r>
              <a:rPr sz="2000" spc="-4" dirty="0" err="1" smtClean="0">
                <a:latin typeface="Arial"/>
                <a:cs typeface="Arial"/>
              </a:rPr>
              <a:t>t</a:t>
            </a:r>
            <a:r>
              <a:rPr sz="2000" spc="-13" dirty="0" err="1" smtClean="0">
                <a:latin typeface="Arial"/>
                <a:cs typeface="Arial"/>
              </a:rPr>
              <a:t>e</a:t>
            </a:r>
            <a:r>
              <a:rPr sz="2000" spc="-9" dirty="0" err="1" smtClean="0">
                <a:latin typeface="Arial"/>
                <a:cs typeface="Arial"/>
              </a:rPr>
              <a:t>r</a:t>
            </a:r>
            <a:r>
              <a:rPr sz="2000" spc="-13" dirty="0" err="1" smtClean="0">
                <a:latin typeface="Arial"/>
                <a:cs typeface="Arial"/>
              </a:rPr>
              <a:t>un</a:t>
            </a:r>
            <a:r>
              <a:rPr sz="2000" spc="-9" dirty="0" err="1" smtClean="0">
                <a:latin typeface="Arial"/>
                <a:cs typeface="Arial"/>
              </a:rPr>
              <a:t>g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-13" dirty="0">
                <a:latin typeface="Arial"/>
                <a:cs typeface="Arial"/>
              </a:rPr>
              <a:t>um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-31" dirty="0">
                <a:latin typeface="Arial"/>
                <a:cs typeface="Arial"/>
              </a:rPr>
              <a:t>y</a:t>
            </a:r>
            <a:r>
              <a:rPr sz="2000" spc="-9" dirty="0">
                <a:latin typeface="Arial"/>
                <a:cs typeface="Arial"/>
              </a:rPr>
              <a:t>st</a:t>
            </a:r>
            <a:r>
              <a:rPr sz="2000" spc="-13" dirty="0">
                <a:latin typeface="Arial"/>
                <a:cs typeface="Arial"/>
              </a:rPr>
              <a:t>emnah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K</a:t>
            </a:r>
            <a:r>
              <a:rPr sz="2000" spc="-9" dirty="0">
                <a:latin typeface="Arial"/>
                <a:cs typeface="Arial"/>
              </a:rPr>
              <a:t>l</a:t>
            </a:r>
            <a:r>
              <a:rPr sz="2000" spc="-13" dirty="0"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ss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-9" dirty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881719" lvl="1" indent="-282774">
              <a:spcBef>
                <a:spcPts val="364"/>
              </a:spcBef>
              <a:buFont typeface="Wingdings"/>
              <a:buChar char=""/>
              <a:tabLst>
                <a:tab pos="882276" algn="l"/>
              </a:tabLst>
            </a:pPr>
            <a:r>
              <a:rPr sz="2000" spc="-13" dirty="0">
                <a:latin typeface="Arial"/>
                <a:cs typeface="Arial"/>
              </a:rPr>
              <a:t>S</a:t>
            </a:r>
            <a:r>
              <a:rPr sz="2000" spc="-4" dirty="0">
                <a:latin typeface="Arial"/>
                <a:cs typeface="Arial"/>
              </a:rPr>
              <a:t>c</a:t>
            </a:r>
            <a:r>
              <a:rPr sz="2000" spc="-9" dirty="0">
                <a:latin typeface="Arial"/>
                <a:cs typeface="Arial"/>
              </a:rPr>
              <a:t>hn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tts</a:t>
            </a:r>
            <a:r>
              <a:rPr sz="2000" spc="-9" dirty="0">
                <a:latin typeface="Arial"/>
                <a:cs typeface="Arial"/>
              </a:rPr>
              <a:t>te</a:t>
            </a:r>
            <a:r>
              <a:rPr sz="2000" dirty="0">
                <a:latin typeface="Arial"/>
                <a:cs typeface="Arial"/>
              </a:rPr>
              <a:t>ll</a:t>
            </a:r>
            <a:r>
              <a:rPr sz="2000" spc="-9" dirty="0">
                <a:latin typeface="Arial"/>
                <a:cs typeface="Arial"/>
              </a:rPr>
              <a:t>en</a:t>
            </a:r>
            <a:endParaRPr sz="2000" dirty="0">
              <a:latin typeface="Arial"/>
              <a:cs typeface="Arial"/>
            </a:endParaRPr>
          </a:p>
          <a:p>
            <a:pPr marL="881719" lvl="1" indent="-282774">
              <a:spcBef>
                <a:spcPts val="368"/>
              </a:spcBef>
              <a:buFont typeface="Wingdings"/>
              <a:buChar char=""/>
              <a:tabLst>
                <a:tab pos="882276" algn="l"/>
              </a:tabLst>
            </a:pPr>
            <a:r>
              <a:rPr sz="2000" spc="-9" dirty="0">
                <a:latin typeface="Arial"/>
                <a:cs typeface="Arial"/>
              </a:rPr>
              <a:t>Benut</a:t>
            </a:r>
            <a:r>
              <a:rPr sz="2000" spc="-4" dirty="0">
                <a:latin typeface="Arial"/>
                <a:cs typeface="Arial"/>
              </a:rPr>
              <a:t>z</a:t>
            </a:r>
            <a:r>
              <a:rPr sz="2000" spc="-9" dirty="0">
                <a:latin typeface="Arial"/>
                <a:cs typeface="Arial"/>
              </a:rPr>
              <a:t>ung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-9" dirty="0">
                <a:latin typeface="Arial"/>
                <a:cs typeface="Arial"/>
              </a:rPr>
              <a:t>obe</a:t>
            </a:r>
            <a:r>
              <a:rPr sz="2000" spc="-13" dirty="0">
                <a:latin typeface="Arial"/>
                <a:cs typeface="Arial"/>
              </a:rPr>
              <a:t>r</a:t>
            </a:r>
            <a:r>
              <a:rPr sz="2000" spc="-4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9" dirty="0">
                <a:latin typeface="Arial"/>
                <a:cs typeface="Arial"/>
              </a:rPr>
              <a:t>ä</a:t>
            </a:r>
            <a:r>
              <a:rPr sz="2000" spc="-4" dirty="0">
                <a:latin typeface="Arial"/>
                <a:cs typeface="Arial"/>
              </a:rPr>
              <a:t>c</a:t>
            </a:r>
            <a:r>
              <a:rPr sz="2000" spc="-9" dirty="0">
                <a:latin typeface="Arial"/>
                <a:cs typeface="Arial"/>
              </a:rPr>
              <a:t>he</a:t>
            </a:r>
            <a:endParaRPr sz="2000" dirty="0">
              <a:latin typeface="Arial"/>
              <a:cs typeface="Arial"/>
            </a:endParaRPr>
          </a:p>
          <a:p>
            <a:pPr marL="881719" lvl="1" indent="-282774">
              <a:spcBef>
                <a:spcPts val="368"/>
              </a:spcBef>
              <a:buFont typeface="Wingdings"/>
              <a:buChar char=""/>
              <a:tabLst>
                <a:tab pos="882276" algn="l"/>
              </a:tabLst>
            </a:pPr>
            <a:r>
              <a:rPr sz="2000" spc="-18" dirty="0">
                <a:latin typeface="Arial"/>
                <a:cs typeface="Arial"/>
              </a:rPr>
              <a:t>D</a:t>
            </a:r>
            <a:r>
              <a:rPr sz="2000" spc="-9" dirty="0">
                <a:latin typeface="Arial"/>
                <a:cs typeface="Arial"/>
              </a:rPr>
              <a:t>atenha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9" dirty="0">
                <a:latin typeface="Arial"/>
                <a:cs typeface="Arial"/>
              </a:rPr>
              <a:t>tung</a:t>
            </a:r>
            <a:endParaRPr sz="2000" dirty="0">
              <a:latin typeface="Arial"/>
              <a:cs typeface="Arial"/>
            </a:endParaRPr>
          </a:p>
          <a:p>
            <a:pPr marL="881719" lvl="1" indent="-282774">
              <a:spcBef>
                <a:spcPts val="368"/>
              </a:spcBef>
              <a:buFont typeface="Wingdings"/>
              <a:buChar char=""/>
              <a:tabLst>
                <a:tab pos="882276" algn="l"/>
              </a:tabLst>
            </a:pPr>
            <a:r>
              <a:rPr sz="2000" spc="-9" dirty="0">
                <a:latin typeface="Arial"/>
                <a:cs typeface="Arial"/>
              </a:rPr>
              <a:t>Ve</a:t>
            </a:r>
            <a:r>
              <a:rPr sz="2000" spc="-13" dirty="0">
                <a:latin typeface="Arial"/>
                <a:cs typeface="Arial"/>
              </a:rPr>
              <a:t>r</a:t>
            </a:r>
            <a:r>
              <a:rPr sz="2000" spc="-9" dirty="0">
                <a:latin typeface="Arial"/>
                <a:cs typeface="Arial"/>
              </a:rPr>
              <a:t>te</a:t>
            </a:r>
            <a:r>
              <a:rPr sz="2000" dirty="0">
                <a:latin typeface="Arial"/>
                <a:cs typeface="Arial"/>
              </a:rPr>
              <a:t>il</a:t>
            </a:r>
            <a:r>
              <a:rPr sz="2000" spc="-9" dirty="0">
                <a:latin typeface="Arial"/>
                <a:cs typeface="Arial"/>
              </a:rPr>
              <a:t>ung</a:t>
            </a:r>
            <a:endParaRPr sz="2000" dirty="0">
              <a:latin typeface="Arial"/>
              <a:cs typeface="Arial"/>
            </a:endParaRPr>
          </a:p>
          <a:p>
            <a:pPr marL="178125" marR="1288624" indent="-166992">
              <a:lnSpc>
                <a:spcPts val="1771"/>
              </a:lnSpc>
              <a:spcBef>
                <a:spcPts val="565"/>
              </a:spcBef>
              <a:buFont typeface="Wingdings"/>
              <a:buChar char=""/>
              <a:tabLst>
                <a:tab pos="178125" algn="l"/>
              </a:tabLst>
            </a:pPr>
            <a:r>
              <a:rPr lang="de-DE" sz="2000" spc="-13" dirty="0" smtClean="0">
                <a:latin typeface="Arial"/>
                <a:cs typeface="Arial"/>
              </a:rPr>
              <a:t>Das </a:t>
            </a:r>
            <a:r>
              <a:rPr sz="2000" spc="-13" dirty="0" smtClean="0">
                <a:latin typeface="Arial"/>
                <a:cs typeface="Arial"/>
              </a:rPr>
              <a:t>OO</a:t>
            </a:r>
            <a:r>
              <a:rPr sz="2000" spc="-18" dirty="0" smtClean="0">
                <a:latin typeface="Arial"/>
                <a:cs typeface="Arial"/>
              </a:rPr>
              <a:t>D</a:t>
            </a:r>
            <a:r>
              <a:rPr sz="2000" spc="-13" dirty="0" smtClean="0">
                <a:latin typeface="Arial"/>
                <a:cs typeface="Arial"/>
              </a:rPr>
              <a:t>-Mode</a:t>
            </a:r>
            <a:r>
              <a:rPr sz="2000" spc="-9" dirty="0" smtClean="0">
                <a:latin typeface="Arial"/>
                <a:cs typeface="Arial"/>
              </a:rPr>
              <a:t>l</a:t>
            </a:r>
            <a:r>
              <a:rPr sz="2000" spc="-4" dirty="0" smtClean="0">
                <a:latin typeface="Arial"/>
                <a:cs typeface="Arial"/>
              </a:rPr>
              <a:t>l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spc="-9" dirty="0" err="1" smtClean="0">
                <a:latin typeface="Arial"/>
                <a:cs typeface="Arial"/>
              </a:rPr>
              <a:t>s</a:t>
            </a:r>
            <a:r>
              <a:rPr sz="2000" spc="-13" dirty="0" err="1" smtClean="0">
                <a:latin typeface="Arial"/>
                <a:cs typeface="Arial"/>
              </a:rPr>
              <a:t>o</a:t>
            </a:r>
            <a:r>
              <a:rPr sz="2000" spc="-9" dirty="0" err="1" smtClean="0">
                <a:latin typeface="Arial"/>
                <a:cs typeface="Arial"/>
              </a:rPr>
              <a:t>l</a:t>
            </a:r>
            <a:r>
              <a:rPr sz="2000" spc="-4" dirty="0" err="1" smtClean="0">
                <a:latin typeface="Arial"/>
                <a:cs typeface="Arial"/>
              </a:rPr>
              <a:t>l</a:t>
            </a:r>
            <a:r>
              <a:rPr lang="de-DE" sz="2000" spc="-4" dirty="0" smtClean="0">
                <a:latin typeface="Arial"/>
                <a:cs typeface="Arial"/>
              </a:rPr>
              <a:t> als Vorstufe der Umsetzung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spc="-13" dirty="0" err="1" smtClean="0">
                <a:latin typeface="Arial"/>
                <a:cs typeface="Arial"/>
              </a:rPr>
              <a:t>d</a:t>
            </a:r>
            <a:r>
              <a:rPr sz="2000" spc="-9" dirty="0" err="1" smtClean="0">
                <a:latin typeface="Arial"/>
                <a:cs typeface="Arial"/>
              </a:rPr>
              <a:t>ir</a:t>
            </a:r>
            <a:r>
              <a:rPr sz="2000" spc="-13" dirty="0" err="1" smtClean="0">
                <a:latin typeface="Arial"/>
                <a:cs typeface="Arial"/>
              </a:rPr>
              <a:t>e</a:t>
            </a:r>
            <a:r>
              <a:rPr sz="2000" spc="-9" dirty="0" err="1" smtClean="0">
                <a:latin typeface="Arial"/>
                <a:cs typeface="Arial"/>
              </a:rPr>
              <a:t>kt</a:t>
            </a:r>
            <a:r>
              <a:rPr lang="de-DE" sz="2000" spc="-9" dirty="0" smtClean="0">
                <a:latin typeface="Arial"/>
                <a:cs typeface="Arial"/>
              </a:rPr>
              <a:t> in einer Programmiersprache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-9" dirty="0" err="1">
                <a:latin typeface="Arial"/>
                <a:cs typeface="Arial"/>
              </a:rPr>
              <a:t>i</a:t>
            </a:r>
            <a:r>
              <a:rPr sz="2000" spc="-13" dirty="0" err="1">
                <a:latin typeface="Arial"/>
                <a:cs typeface="Arial"/>
              </a:rPr>
              <a:t>mp</a:t>
            </a:r>
            <a:r>
              <a:rPr sz="2000" spc="-9" dirty="0" err="1">
                <a:latin typeface="Arial"/>
                <a:cs typeface="Arial"/>
              </a:rPr>
              <a:t>l</a:t>
            </a:r>
            <a:r>
              <a:rPr sz="2000" spc="-13" dirty="0" err="1">
                <a:latin typeface="Arial"/>
                <a:cs typeface="Arial"/>
              </a:rPr>
              <a:t>emen</a:t>
            </a:r>
            <a:r>
              <a:rPr sz="2000" spc="-4" dirty="0" err="1">
                <a:latin typeface="Arial"/>
                <a:cs typeface="Arial"/>
              </a:rPr>
              <a:t>t</a:t>
            </a:r>
            <a:r>
              <a:rPr sz="2000" spc="-9" dirty="0" err="1">
                <a:latin typeface="Arial"/>
                <a:cs typeface="Arial"/>
              </a:rPr>
              <a:t>i</a:t>
            </a:r>
            <a:r>
              <a:rPr sz="2000" spc="-13" dirty="0" err="1">
                <a:latin typeface="Arial"/>
                <a:cs typeface="Arial"/>
              </a:rPr>
              <a:t>e</a:t>
            </a:r>
            <a:r>
              <a:rPr sz="2000" spc="-9" dirty="0" err="1">
                <a:latin typeface="Arial"/>
                <a:cs typeface="Arial"/>
              </a:rPr>
              <a:t>r</a:t>
            </a:r>
            <a:r>
              <a:rPr sz="2000" spc="-13" dirty="0" err="1">
                <a:latin typeface="Arial"/>
                <a:cs typeface="Arial"/>
              </a:rPr>
              <a:t>ba</a:t>
            </a:r>
            <a:r>
              <a:rPr sz="2000" spc="-9" dirty="0" err="1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s</a:t>
            </a:r>
            <a:r>
              <a:rPr sz="2000" spc="-13" dirty="0" smtClean="0">
                <a:latin typeface="Arial"/>
                <a:cs typeface="Arial"/>
              </a:rPr>
              <a:t>e</a:t>
            </a:r>
            <a:r>
              <a:rPr sz="2000" spc="-9" dirty="0" smtClean="0">
                <a:latin typeface="Arial"/>
                <a:cs typeface="Arial"/>
              </a:rPr>
              <a:t>in</a:t>
            </a:r>
            <a:endParaRPr lang="de-DE" sz="2000" spc="-9" dirty="0" smtClean="0">
              <a:latin typeface="Arial"/>
              <a:cs typeface="Arial"/>
            </a:endParaRPr>
          </a:p>
          <a:p>
            <a:pPr marL="178125" marR="1288624" indent="-166992">
              <a:lnSpc>
                <a:spcPts val="1771"/>
              </a:lnSpc>
              <a:spcBef>
                <a:spcPts val="565"/>
              </a:spcBef>
              <a:buFont typeface="Wingdings"/>
              <a:buChar char=""/>
              <a:tabLst>
                <a:tab pos="178125" algn="l"/>
              </a:tabLst>
            </a:pPr>
            <a:r>
              <a:rPr lang="de-DE" sz="2000" dirty="0" smtClean="0">
                <a:latin typeface="Arial"/>
                <a:cs typeface="Arial"/>
              </a:rPr>
              <a:t>Hinzufügen </a:t>
            </a:r>
            <a:r>
              <a:rPr lang="de-DE" sz="2000" dirty="0">
                <a:latin typeface="Arial"/>
                <a:cs typeface="Arial"/>
              </a:rPr>
              <a:t>von Klassen, Attributen und Methoden, die für </a:t>
            </a:r>
            <a:r>
              <a:rPr lang="de-DE" sz="2000" dirty="0" smtClean="0">
                <a:latin typeface="Arial"/>
                <a:cs typeface="Arial"/>
              </a:rPr>
              <a:t>die Realisierung </a:t>
            </a:r>
            <a:r>
              <a:rPr lang="de-DE" sz="2000" dirty="0">
                <a:latin typeface="Arial"/>
                <a:cs typeface="Arial"/>
              </a:rPr>
              <a:t>gebraucht werden (z.B. Datenhaltung in Form </a:t>
            </a:r>
            <a:r>
              <a:rPr lang="de-DE" sz="2000" dirty="0" smtClean="0">
                <a:latin typeface="Arial"/>
                <a:cs typeface="Arial"/>
              </a:rPr>
              <a:t>einer verketteten </a:t>
            </a:r>
            <a:r>
              <a:rPr lang="de-DE" sz="2000" dirty="0">
                <a:latin typeface="Arial"/>
                <a:cs typeface="Arial"/>
              </a:rPr>
              <a:t>Liste)</a:t>
            </a:r>
          </a:p>
          <a:p>
            <a:pPr marL="178125" marR="1288624" indent="-166992">
              <a:lnSpc>
                <a:spcPts val="1771"/>
              </a:lnSpc>
              <a:spcBef>
                <a:spcPts val="565"/>
              </a:spcBef>
              <a:buFont typeface="Wingdings"/>
              <a:buChar char=""/>
              <a:tabLst>
                <a:tab pos="178125" algn="l"/>
              </a:tabLst>
            </a:pPr>
            <a:r>
              <a:rPr lang="de-DE" sz="2000" dirty="0" smtClean="0">
                <a:latin typeface="Arial"/>
                <a:cs typeface="Arial"/>
              </a:rPr>
              <a:t>Einbeziehung </a:t>
            </a:r>
            <a:r>
              <a:rPr lang="de-DE" sz="2000" dirty="0">
                <a:latin typeface="Arial"/>
                <a:cs typeface="Arial"/>
              </a:rPr>
              <a:t>bestehender Entwürfe und Klassenbibliotheken (</a:t>
            </a:r>
            <a:r>
              <a:rPr lang="de-DE" sz="2000" dirty="0" err="1" smtClean="0">
                <a:latin typeface="Arial"/>
                <a:cs typeface="Arial"/>
              </a:rPr>
              <a:t>z.B.UI</a:t>
            </a:r>
            <a:r>
              <a:rPr lang="de-DE" sz="2000" dirty="0" smtClean="0">
                <a:latin typeface="Arial"/>
                <a:cs typeface="Arial"/>
              </a:rPr>
              <a:t>-Library</a:t>
            </a:r>
            <a:r>
              <a:rPr lang="de-DE" sz="2000" dirty="0">
                <a:latin typeface="Arial"/>
                <a:cs typeface="Arial"/>
              </a:rPr>
              <a:t>) in das </a:t>
            </a:r>
            <a:r>
              <a:rPr lang="de-DE" sz="2000" dirty="0" smtClean="0">
                <a:latin typeface="Arial"/>
                <a:cs typeface="Arial"/>
              </a:rPr>
              <a:t>Design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6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92150"/>
            <a:ext cx="86551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2055178" y="2673350"/>
            <a:ext cx="50336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UML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1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3"/>
            <a:ext cx="7430134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nb-NO" sz="1400" spc="-162" dirty="0" smtClean="0">
                <a:latin typeface="Arial"/>
                <a:cs typeface="Arial"/>
              </a:rPr>
              <a:t>U M L</a:t>
            </a:r>
            <a:endParaRPr lang="nb-NO" sz="1400" dirty="0">
              <a:latin typeface="Arial"/>
              <a:cs typeface="Arial"/>
            </a:endParaRPr>
          </a:p>
          <a:p>
            <a:pPr marL="12699"/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9" y="1093748"/>
            <a:ext cx="8220502" cy="5480335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0" y="539750"/>
            <a:ext cx="8839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Kommunikation über UML-Modelle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3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2400" y="615950"/>
            <a:ext cx="8915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de-CH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UML ist eine einheitliche Sprache zur Beschreibung von Softwaresystemen insbesondere für die Analyse und den Entwurf (=frühe Phase der Softwareentwicklung)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de-DE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Ermöglicht </a:t>
            </a:r>
            <a:r>
              <a:rPr lang="de-DE" altLang="de-DE" sz="2200" dirty="0">
                <a:latin typeface="Arial" panose="020B0604020202020204" pitchFamily="34" charset="0"/>
                <a:cs typeface="Arial" panose="020B0604020202020204" pitchFamily="34" charset="0"/>
              </a:rPr>
              <a:t>Kommunikation zwischen Entwicklern und </a:t>
            </a:r>
            <a:r>
              <a:rPr lang="de-DE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Benutzern (Kunden, Anwendern)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de-DE" altLang="de-DE" sz="2200" dirty="0">
                <a:latin typeface="Arial" panose="020B0604020202020204" pitchFamily="34" charset="0"/>
                <a:cs typeface="Arial" panose="020B0604020202020204" pitchFamily="34" charset="0"/>
              </a:rPr>
              <a:t>Ermöglicht Kommunikation zwischen Entwicklern und </a:t>
            </a:r>
            <a:r>
              <a:rPr lang="de-DE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Entwicklern</a:t>
            </a:r>
            <a:endParaRPr lang="de-DE" alt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de-DE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Bildet </a:t>
            </a:r>
            <a:r>
              <a:rPr lang="de-DE" alt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den Problembereich (reale/abstrakte Wirklichkeit) möglichst genau auf </a:t>
            </a:r>
            <a:r>
              <a:rPr lang="de-DE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de-DE" altLang="de-DE" sz="2200" dirty="0">
                <a:latin typeface="Arial" panose="020B0604020202020204" pitchFamily="34" charset="0"/>
                <a:cs typeface="Arial" panose="020B0604020202020204" pitchFamily="34" charset="0"/>
              </a:rPr>
              <a:t>(Programmier-) Modell ab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de-CH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UML enthält verschiedene Diagrammtypen, die sich gegenseitig ergänzen und verschiedene Systemaspekte hervorheben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de-DE" alt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Analogie Bauplan für Haus – Grundriss, </a:t>
            </a:r>
            <a:r>
              <a:rPr lang="de-DE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Außenansichten</a:t>
            </a:r>
            <a:r>
              <a:rPr lang="de-DE" altLang="de-DE" sz="2200" dirty="0">
                <a:latin typeface="Arial" panose="020B0604020202020204" pitchFamily="34" charset="0"/>
                <a:cs typeface="Arial" panose="020B0604020202020204" pitchFamily="34" charset="0"/>
              </a:rPr>
              <a:t>, Werkpläne für </a:t>
            </a:r>
            <a:r>
              <a:rPr lang="de-DE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verschiedene Handwerker, etc.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de-DE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UML </a:t>
            </a:r>
            <a:r>
              <a:rPr lang="de-DE" altLang="de-DE" sz="2200" dirty="0">
                <a:latin typeface="Arial" panose="020B0604020202020204" pitchFamily="34" charset="0"/>
                <a:cs typeface="Arial" panose="020B0604020202020204" pitchFamily="34" charset="0"/>
              </a:rPr>
              <a:t>besitzt einige Freiheitsgrade bei der Modellierung. Viele Wege führen nach Rom.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Tx/>
              <a:buChar char="•"/>
            </a:pPr>
            <a:endParaRPr lang="de-DE" alt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</a:pPr>
            <a:endParaRPr lang="de-CH" alt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76200" y="539750"/>
            <a:ext cx="9030980" cy="4811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46355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de-CH" altLang="de-DE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– Diagrammtypen</a:t>
            </a:r>
            <a:endParaRPr lang="de-DE" altLang="de-DE" b="1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6050975"/>
            <a:ext cx="929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Vorlesungsrelevant: Klassendiagramm, Paketdiagramm, Objektdiagramm, Komponentendiagramm, Verteilungsdiagramm, Aktivitätsdiagramm, Anwendungsfalldiagramm, Sequenzdiagramm, Zustandsdiagramm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308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3"/>
            <a:ext cx="7430134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nb-NO" sz="1400" spc="-162" dirty="0" smtClean="0">
                <a:latin typeface="Arial"/>
                <a:cs typeface="Arial"/>
              </a:rPr>
              <a:t>U M L</a:t>
            </a:r>
            <a:endParaRPr lang="nb-NO" sz="1400" dirty="0">
              <a:latin typeface="Arial"/>
              <a:cs typeface="Arial"/>
            </a:endParaRPr>
          </a:p>
          <a:p>
            <a:pPr marL="12699"/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887413"/>
            <a:ext cx="89820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7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3"/>
            <a:ext cx="7430134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nb-NO" sz="1400" spc="-162" dirty="0" smtClean="0">
                <a:latin typeface="Arial"/>
                <a:cs typeface="Arial"/>
              </a:rPr>
              <a:t>U M L</a:t>
            </a:r>
            <a:endParaRPr lang="nb-NO" sz="1400" dirty="0">
              <a:latin typeface="Arial"/>
              <a:cs typeface="Arial"/>
            </a:endParaRPr>
          </a:p>
          <a:p>
            <a:pPr marL="12699"/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563"/>
            <a:ext cx="91916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7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0"/>
            <a:ext cx="4188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3"/>
            <a:ext cx="7430134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nb-NO" sz="1400" spc="-162" dirty="0" smtClean="0">
                <a:latin typeface="Arial"/>
                <a:cs typeface="Arial"/>
              </a:rPr>
              <a:t>U M L</a:t>
            </a:r>
            <a:endParaRPr lang="nb-NO" sz="1400" dirty="0">
              <a:latin typeface="Arial"/>
              <a:cs typeface="Arial"/>
            </a:endParaRPr>
          </a:p>
          <a:p>
            <a:pPr marL="12699"/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2901950"/>
            <a:ext cx="91725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7950"/>
            <a:ext cx="91725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0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0" y="2901950"/>
            <a:ext cx="90678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Modelle</a:t>
            </a:r>
            <a:r>
              <a:rPr lang="de-DE" sz="3600" b="1" spc="150" dirty="0">
                <a:latin typeface="Arial"/>
                <a:cs typeface="Arial"/>
              </a:rPr>
              <a:t> </a:t>
            </a:r>
            <a:r>
              <a:rPr lang="de-DE" sz="3600" b="1" spc="150" dirty="0" smtClean="0">
                <a:latin typeface="Arial"/>
                <a:cs typeface="Arial"/>
              </a:rPr>
              <a:t>und UML-Diagramme</a:t>
            </a:r>
            <a:endParaRPr lang="de-DE" sz="36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0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615950"/>
            <a:ext cx="9144000" cy="435133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wird zur Darstellung und Modellierung eines Software-Systems benutzt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 (Software-)System lässt sich funktional modellieren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 von Funktionen, Anwendungsfällen und Diensten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Auch prozessorientierte Darstellung möglich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 von Prozessen, Abläufen, Vorgängen und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kann aber auch nur aus Daten und Objekten bestehen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Beziehungen untereinander und Struktur stehen im Fokus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 System kann und soll in Subsysteme zerlegt werden und besteht aus unabhängigen Komponenten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wird zwischen statischen und dynamischen Modellen unterschieden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„UML-Pyramide“ veranschaulicht diese Zugehörigkeiten grafisch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Pyramide </a:t>
            </a: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 nicht direkt umzusetzen, sondern soll grob den gesamten Prozess aufzeigen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Realität </a:t>
            </a: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 es möglich, </a:t>
            </a: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dass bestimmte Schritte mehrere Iterationen benötigen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kern="0" dirty="0" smtClean="0">
              <a:solidFill>
                <a:sysClr val="windowText" lastClr="000000"/>
              </a:solidFill>
            </a:endParaRPr>
          </a:p>
          <a:p>
            <a:pPr lvl="1"/>
            <a:endParaRPr lang="de-DE" kern="0" dirty="0" smtClean="0">
              <a:solidFill>
                <a:sysClr val="windowText" lastClr="000000"/>
              </a:solidFill>
            </a:endParaRPr>
          </a:p>
          <a:p>
            <a:pPr marL="274320" lvl="1"/>
            <a:endParaRPr lang="de-DE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48449"/>
            <a:ext cx="8610600" cy="59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27088" y="920750"/>
            <a:ext cx="7632700" cy="6477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276600" y="993775"/>
            <a:ext cx="2735263" cy="346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600" b="1"/>
              <a:t>Use-case-Diagramme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27088" y="1641475"/>
            <a:ext cx="3816350" cy="23034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716463" y="1641475"/>
            <a:ext cx="3744912" cy="23034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900113" y="1712912"/>
            <a:ext cx="3671887" cy="346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600" b="1"/>
              <a:t>Klassendiagramme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971800" y="1301750"/>
            <a:ext cx="3954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400" dirty="0"/>
              <a:t>Modellierung von funktionalen Anforderungen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787900" y="1712912"/>
            <a:ext cx="3600450" cy="346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600" b="1"/>
              <a:t>Sequenzdiagramme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787900" y="2144712"/>
            <a:ext cx="3600450" cy="346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600" b="1"/>
              <a:t>Aktivitätsdiagramme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787900" y="2576512"/>
            <a:ext cx="3600450" cy="346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600" b="1"/>
              <a:t>Kollaborationsdiagramme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4787900" y="3009900"/>
            <a:ext cx="3600450" cy="346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600" b="1"/>
              <a:t>Zustandsdiagramme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900113" y="2144712"/>
            <a:ext cx="3671887" cy="346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600" b="1"/>
              <a:t>Objektdiagramme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900113" y="2576512"/>
            <a:ext cx="3671887" cy="346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600" b="1"/>
              <a:t>Komponentendiagramme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900113" y="3009900"/>
            <a:ext cx="3671887" cy="346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600" b="1"/>
              <a:t>Verteilungsdiagramme</a:t>
            </a: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1066800" y="3513137"/>
            <a:ext cx="3432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400" dirty="0"/>
              <a:t>Modellierung </a:t>
            </a:r>
            <a:r>
              <a:rPr lang="de-DE" altLang="de-DE" sz="1400" dirty="0" smtClean="0"/>
              <a:t>der </a:t>
            </a:r>
            <a:r>
              <a:rPr lang="de-DE" altLang="de-DE" sz="1400" dirty="0"/>
              <a:t>statischen </a:t>
            </a:r>
            <a:r>
              <a:rPr lang="de-DE" altLang="de-DE" sz="1400" dirty="0" smtClean="0"/>
              <a:t>Systemstruktur</a:t>
            </a:r>
            <a:endParaRPr lang="de-DE" altLang="de-DE" sz="1400" dirty="0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4648200" y="3513137"/>
            <a:ext cx="4038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400" dirty="0"/>
              <a:t>Modellierung des </a:t>
            </a:r>
            <a:r>
              <a:rPr lang="de-DE" altLang="de-DE" sz="1400" dirty="0" smtClean="0"/>
              <a:t>dynamischen Laufzeitverhaltens</a:t>
            </a:r>
            <a:endParaRPr lang="de-DE" altLang="de-DE" sz="1400" dirty="0"/>
          </a:p>
        </p:txBody>
      </p:sp>
      <p:sp>
        <p:nvSpPr>
          <p:cNvPr id="33" name="Inhaltsplatzhalter 2"/>
          <p:cNvSpPr txBox="1">
            <a:spLocks/>
          </p:cNvSpPr>
          <p:nvPr/>
        </p:nvSpPr>
        <p:spPr>
          <a:xfrm>
            <a:off x="274320" y="4102099"/>
            <a:ext cx="8595360" cy="435133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Diagramme verfeinern sich von oben nach unten auf der Pyramide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statische Modell bemüht sich um eine Gesamtsicht auf das Problemfeld und lässt unwesentliche Details weg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dynamische Modell hingegen soll das Systemverhalten </a:t>
            </a: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darstellen und hier </a:t>
            </a: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stehen zeitlicher Ablauf, Zustände und Übergänge im </a:t>
            </a: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Vordergrund</a:t>
            </a:r>
            <a:endParaRPr lang="de-DE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463550"/>
            <a:ext cx="9144000" cy="435133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de-DE" sz="20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-Case (Anwendungsfall) beschreibt Anforderungen und bestimmt somit auch den Funktionsumfang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Außensicht auf das Produkt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Kommunikationsgrundlage mit 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Testgrundlagen/Erstellung früher Prototypen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Dynamisches Aktivitätsdiagramm beschreibt genau einen Workflow/Szenario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Hieraus lassen sich bereits erste Klassen, Objekt und Beziehungen untereinander gewinnen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Statisches Paketdiagramm besteht aus zusammenhängenden Klassen und sollte ohne weitere Untersuchung der einzelnen </a:t>
            </a: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 </a:t>
            </a: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verstehbar </a:t>
            </a: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Paket- und Klassendiagramme geben einen guten Überblick über die Ergebnisse des statischen SW-Entwurfs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Sequenz- </a:t>
            </a: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Kommunikationsdiagramm sind dynamisch und beschreiben den Nachrichtenaustausch in einem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 benutzt, wenn das Verhalten im Vordergrund steht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Zustandsübergangsdiagramme sind noch kleinteiliger aufgebaut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 geht es um den Zustand eines einzigen Objekts im Verlauf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Wertvoll </a:t>
            </a:r>
            <a:r>
              <a:rPr 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Aufspüren neuer Attribute und Methoden und für späteren Objekttest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381000" y="2400578"/>
            <a:ext cx="86106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Zuordnung der UML-Diagrammtypen zu Phasen der Softwareentwicklung</a:t>
            </a:r>
            <a:endParaRPr lang="de-DE" sz="36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4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6200" y="448450"/>
            <a:ext cx="9067800" cy="5275971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Einsatzgebiete der UML Diagrammtypen 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55" indent="-325955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Anforderungen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7483" lvl="1" indent="-325955">
              <a:buFont typeface="Arial" panose="020B0604020202020204" pitchFamily="34" charset="0"/>
              <a:buChar char="•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Diagramm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55" indent="-325955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Geschäftsprozesse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7483" lvl="1" indent="-325955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</a:p>
          <a:p>
            <a:pPr marL="325955" indent="-325955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Statische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Softwarestruktur</a:t>
            </a:r>
          </a:p>
          <a:p>
            <a:pPr marL="847483" lvl="1" indent="-325955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Klassendiagramm</a:t>
            </a:r>
          </a:p>
          <a:p>
            <a:pPr marL="325955" indent="-325955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Dynamisches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Verhalten der Software</a:t>
            </a:r>
          </a:p>
          <a:p>
            <a:pPr marL="847483" lvl="1" indent="-325955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Sequenzdiagramm, Zustandsdiagramm</a:t>
            </a:r>
          </a:p>
          <a:p>
            <a:pPr marL="325955" indent="-325955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Struktur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Softwarekomponenten / Bibliotheken</a:t>
            </a:r>
          </a:p>
          <a:p>
            <a:pPr marL="847483" lvl="1" indent="-325955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Komponentendiagramm</a:t>
            </a:r>
          </a:p>
          <a:p>
            <a:pPr marL="325955" indent="-325955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Zuordnung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Software auf Rechnersysteme</a:t>
            </a:r>
          </a:p>
          <a:p>
            <a:pPr marL="847483" lvl="1" indent="-325955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Verteilungsdiagramm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4"/>
          <p:cNvSpPr/>
          <p:nvPr/>
        </p:nvSpPr>
        <p:spPr>
          <a:xfrm>
            <a:off x="98108" y="1035555"/>
            <a:ext cx="8947785" cy="1217930"/>
          </a:xfrm>
          <a:custGeom>
            <a:avLst/>
            <a:gdLst/>
            <a:ahLst/>
            <a:cxnLst/>
            <a:rect l="l" t="t" r="r" b="b"/>
            <a:pathLst>
              <a:path w="8947785" h="1217930">
                <a:moveTo>
                  <a:pt x="8947400" y="0"/>
                </a:moveTo>
                <a:lnTo>
                  <a:pt x="0" y="0"/>
                </a:lnTo>
                <a:lnTo>
                  <a:pt x="0" y="1217675"/>
                </a:lnTo>
                <a:lnTo>
                  <a:pt x="8947400" y="1217675"/>
                </a:lnTo>
                <a:lnTo>
                  <a:pt x="894740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7" name="object 5"/>
          <p:cNvSpPr/>
          <p:nvPr/>
        </p:nvSpPr>
        <p:spPr>
          <a:xfrm>
            <a:off x="98108" y="1035555"/>
            <a:ext cx="0" cy="1217930"/>
          </a:xfrm>
          <a:custGeom>
            <a:avLst/>
            <a:gdLst/>
            <a:ahLst/>
            <a:cxnLst/>
            <a:rect l="l" t="t" r="r" b="b"/>
            <a:pathLst>
              <a:path h="1217930">
                <a:moveTo>
                  <a:pt x="0" y="0"/>
                </a:moveTo>
                <a:lnTo>
                  <a:pt x="0" y="1217675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8" name="object 6"/>
          <p:cNvSpPr/>
          <p:nvPr/>
        </p:nvSpPr>
        <p:spPr>
          <a:xfrm>
            <a:off x="93536" y="1035555"/>
            <a:ext cx="8956675" cy="0"/>
          </a:xfrm>
          <a:custGeom>
            <a:avLst/>
            <a:gdLst/>
            <a:ahLst/>
            <a:cxnLst/>
            <a:rect l="l" t="t" r="r" b="b"/>
            <a:pathLst>
              <a:path w="8956675">
                <a:moveTo>
                  <a:pt x="0" y="0"/>
                </a:moveTo>
                <a:lnTo>
                  <a:pt x="8956544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9" name="object 7"/>
          <p:cNvSpPr/>
          <p:nvPr/>
        </p:nvSpPr>
        <p:spPr>
          <a:xfrm>
            <a:off x="9045509" y="1035555"/>
            <a:ext cx="0" cy="1217930"/>
          </a:xfrm>
          <a:custGeom>
            <a:avLst/>
            <a:gdLst/>
            <a:ahLst/>
            <a:cxnLst/>
            <a:rect l="l" t="t" r="r" b="b"/>
            <a:pathLst>
              <a:path h="1217930">
                <a:moveTo>
                  <a:pt x="0" y="0"/>
                </a:moveTo>
                <a:lnTo>
                  <a:pt x="0" y="1217675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0" name="object 8"/>
          <p:cNvSpPr/>
          <p:nvPr/>
        </p:nvSpPr>
        <p:spPr>
          <a:xfrm>
            <a:off x="93536" y="2255517"/>
            <a:ext cx="8956675" cy="0"/>
          </a:xfrm>
          <a:custGeom>
            <a:avLst/>
            <a:gdLst/>
            <a:ahLst/>
            <a:cxnLst/>
            <a:rect l="l" t="t" r="r" b="b"/>
            <a:pathLst>
              <a:path w="8956675">
                <a:moveTo>
                  <a:pt x="0" y="0"/>
                </a:moveTo>
                <a:lnTo>
                  <a:pt x="8956544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9"/>
          <p:cNvSpPr/>
          <p:nvPr/>
        </p:nvSpPr>
        <p:spPr>
          <a:xfrm>
            <a:off x="5935025" y="2294379"/>
            <a:ext cx="3093720" cy="1842770"/>
          </a:xfrm>
          <a:custGeom>
            <a:avLst/>
            <a:gdLst/>
            <a:ahLst/>
            <a:cxnLst/>
            <a:rect l="l" t="t" r="r" b="b"/>
            <a:pathLst>
              <a:path w="3093720" h="1842770">
                <a:moveTo>
                  <a:pt x="3093719" y="0"/>
                </a:moveTo>
                <a:lnTo>
                  <a:pt x="0" y="0"/>
                </a:lnTo>
                <a:lnTo>
                  <a:pt x="0" y="1842515"/>
                </a:lnTo>
                <a:lnTo>
                  <a:pt x="3093719" y="1842515"/>
                </a:lnTo>
                <a:lnTo>
                  <a:pt x="309371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10"/>
          <p:cNvSpPr/>
          <p:nvPr/>
        </p:nvSpPr>
        <p:spPr>
          <a:xfrm>
            <a:off x="5934263" y="2294379"/>
            <a:ext cx="0" cy="1842770"/>
          </a:xfrm>
          <a:custGeom>
            <a:avLst/>
            <a:gdLst/>
            <a:ahLst/>
            <a:cxnLst/>
            <a:rect l="l" t="t" r="r" b="b"/>
            <a:pathLst>
              <a:path h="1842770">
                <a:moveTo>
                  <a:pt x="0" y="0"/>
                </a:moveTo>
                <a:lnTo>
                  <a:pt x="0" y="1842515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3" name="object 11"/>
          <p:cNvSpPr/>
          <p:nvPr/>
        </p:nvSpPr>
        <p:spPr>
          <a:xfrm>
            <a:off x="5928928" y="2294379"/>
            <a:ext cx="3104515" cy="0"/>
          </a:xfrm>
          <a:custGeom>
            <a:avLst/>
            <a:gdLst/>
            <a:ahLst/>
            <a:cxnLst/>
            <a:rect l="l" t="t" r="r" b="b"/>
            <a:pathLst>
              <a:path w="3104515">
                <a:moveTo>
                  <a:pt x="0" y="0"/>
                </a:moveTo>
                <a:lnTo>
                  <a:pt x="3104387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4" name="object 12"/>
          <p:cNvSpPr/>
          <p:nvPr/>
        </p:nvSpPr>
        <p:spPr>
          <a:xfrm>
            <a:off x="9028745" y="2294379"/>
            <a:ext cx="0" cy="1842770"/>
          </a:xfrm>
          <a:custGeom>
            <a:avLst/>
            <a:gdLst/>
            <a:ahLst/>
            <a:cxnLst/>
            <a:rect l="l" t="t" r="r" b="b"/>
            <a:pathLst>
              <a:path h="1842770">
                <a:moveTo>
                  <a:pt x="0" y="0"/>
                </a:moveTo>
                <a:lnTo>
                  <a:pt x="0" y="1842515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5" name="object 13"/>
          <p:cNvSpPr/>
          <p:nvPr/>
        </p:nvSpPr>
        <p:spPr>
          <a:xfrm>
            <a:off x="5928928" y="4139943"/>
            <a:ext cx="3104515" cy="0"/>
          </a:xfrm>
          <a:custGeom>
            <a:avLst/>
            <a:gdLst/>
            <a:ahLst/>
            <a:cxnLst/>
            <a:rect l="l" t="t" r="r" b="b"/>
            <a:pathLst>
              <a:path w="3104515">
                <a:moveTo>
                  <a:pt x="0" y="0"/>
                </a:moveTo>
                <a:lnTo>
                  <a:pt x="31043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6" name="object 14"/>
          <p:cNvSpPr/>
          <p:nvPr/>
        </p:nvSpPr>
        <p:spPr>
          <a:xfrm>
            <a:off x="2749864" y="2294379"/>
            <a:ext cx="3093720" cy="1827530"/>
          </a:xfrm>
          <a:custGeom>
            <a:avLst/>
            <a:gdLst/>
            <a:ahLst/>
            <a:cxnLst/>
            <a:rect l="l" t="t" r="r" b="b"/>
            <a:pathLst>
              <a:path w="3093720" h="1827529">
                <a:moveTo>
                  <a:pt x="3093719" y="0"/>
                </a:moveTo>
                <a:lnTo>
                  <a:pt x="0" y="0"/>
                </a:lnTo>
                <a:lnTo>
                  <a:pt x="0" y="1827275"/>
                </a:lnTo>
                <a:lnTo>
                  <a:pt x="3093719" y="1827275"/>
                </a:lnTo>
                <a:lnTo>
                  <a:pt x="309371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7" name="object 15"/>
          <p:cNvSpPr/>
          <p:nvPr/>
        </p:nvSpPr>
        <p:spPr>
          <a:xfrm>
            <a:off x="2749864" y="2294379"/>
            <a:ext cx="0" cy="1827530"/>
          </a:xfrm>
          <a:custGeom>
            <a:avLst/>
            <a:gdLst/>
            <a:ahLst/>
            <a:cxnLst/>
            <a:rect l="l" t="t" r="r" b="b"/>
            <a:pathLst>
              <a:path h="1827529">
                <a:moveTo>
                  <a:pt x="0" y="0"/>
                </a:moveTo>
                <a:lnTo>
                  <a:pt x="0" y="1827275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8" name="object 16"/>
          <p:cNvSpPr/>
          <p:nvPr/>
        </p:nvSpPr>
        <p:spPr>
          <a:xfrm>
            <a:off x="2745292" y="2294379"/>
            <a:ext cx="3103245" cy="0"/>
          </a:xfrm>
          <a:custGeom>
            <a:avLst/>
            <a:gdLst/>
            <a:ahLst/>
            <a:cxnLst/>
            <a:rect l="l" t="t" r="r" b="b"/>
            <a:pathLst>
              <a:path w="3103245">
                <a:moveTo>
                  <a:pt x="0" y="0"/>
                </a:moveTo>
                <a:lnTo>
                  <a:pt x="3102863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9" name="object 17"/>
          <p:cNvSpPr/>
          <p:nvPr/>
        </p:nvSpPr>
        <p:spPr>
          <a:xfrm>
            <a:off x="5843584" y="2294379"/>
            <a:ext cx="0" cy="1827530"/>
          </a:xfrm>
          <a:custGeom>
            <a:avLst/>
            <a:gdLst/>
            <a:ahLst/>
            <a:cxnLst/>
            <a:rect l="l" t="t" r="r" b="b"/>
            <a:pathLst>
              <a:path h="1827529">
                <a:moveTo>
                  <a:pt x="0" y="0"/>
                </a:moveTo>
                <a:lnTo>
                  <a:pt x="0" y="1827275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0" name="object 18"/>
          <p:cNvSpPr/>
          <p:nvPr/>
        </p:nvSpPr>
        <p:spPr>
          <a:xfrm>
            <a:off x="2745292" y="4123942"/>
            <a:ext cx="3103245" cy="0"/>
          </a:xfrm>
          <a:custGeom>
            <a:avLst/>
            <a:gdLst/>
            <a:ahLst/>
            <a:cxnLst/>
            <a:rect l="l" t="t" r="r" b="b"/>
            <a:pathLst>
              <a:path w="3103245">
                <a:moveTo>
                  <a:pt x="0" y="0"/>
                </a:moveTo>
                <a:lnTo>
                  <a:pt x="310286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1" name="object 19"/>
          <p:cNvSpPr/>
          <p:nvPr/>
        </p:nvSpPr>
        <p:spPr>
          <a:xfrm>
            <a:off x="128588" y="4251459"/>
            <a:ext cx="6433185" cy="1578610"/>
          </a:xfrm>
          <a:custGeom>
            <a:avLst/>
            <a:gdLst/>
            <a:ahLst/>
            <a:cxnLst/>
            <a:rect l="l" t="t" r="r" b="b"/>
            <a:pathLst>
              <a:path w="6433184" h="1578610">
                <a:moveTo>
                  <a:pt x="0" y="1578610"/>
                </a:moveTo>
                <a:lnTo>
                  <a:pt x="6432800" y="1578610"/>
                </a:lnTo>
                <a:lnTo>
                  <a:pt x="6432800" y="0"/>
                </a:lnTo>
                <a:lnTo>
                  <a:pt x="0" y="0"/>
                </a:lnTo>
                <a:lnTo>
                  <a:pt x="0" y="157861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2" name="object 20"/>
          <p:cNvSpPr/>
          <p:nvPr/>
        </p:nvSpPr>
        <p:spPr>
          <a:xfrm>
            <a:off x="128588" y="2293120"/>
            <a:ext cx="2438400" cy="1958339"/>
          </a:xfrm>
          <a:custGeom>
            <a:avLst/>
            <a:gdLst/>
            <a:ahLst/>
            <a:cxnLst/>
            <a:rect l="l" t="t" r="r" b="b"/>
            <a:pathLst>
              <a:path w="2438400" h="1958339">
                <a:moveTo>
                  <a:pt x="0" y="1958340"/>
                </a:moveTo>
                <a:lnTo>
                  <a:pt x="2438399" y="1958340"/>
                </a:lnTo>
                <a:lnTo>
                  <a:pt x="2438399" y="0"/>
                </a:lnTo>
                <a:lnTo>
                  <a:pt x="0" y="0"/>
                </a:lnTo>
                <a:lnTo>
                  <a:pt x="0" y="195834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3" name="object 21"/>
          <p:cNvSpPr/>
          <p:nvPr/>
        </p:nvSpPr>
        <p:spPr>
          <a:xfrm>
            <a:off x="124016" y="583006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1" y="0"/>
                </a:moveTo>
                <a:lnTo>
                  <a:pt x="0" y="0"/>
                </a:lnTo>
                <a:lnTo>
                  <a:pt x="0" y="3047"/>
                </a:lnTo>
                <a:lnTo>
                  <a:pt x="3047" y="4571"/>
                </a:lnTo>
                <a:lnTo>
                  <a:pt x="4571" y="4571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4" name="object 22"/>
          <p:cNvSpPr/>
          <p:nvPr/>
        </p:nvSpPr>
        <p:spPr>
          <a:xfrm>
            <a:off x="129350" y="2292862"/>
            <a:ext cx="0" cy="3537585"/>
          </a:xfrm>
          <a:custGeom>
            <a:avLst/>
            <a:gdLst/>
            <a:ahLst/>
            <a:cxnLst/>
            <a:rect l="l" t="t" r="r" b="b"/>
            <a:pathLst>
              <a:path h="3537585">
                <a:moveTo>
                  <a:pt x="0" y="0"/>
                </a:moveTo>
                <a:lnTo>
                  <a:pt x="0" y="3537203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5" name="object 23"/>
          <p:cNvSpPr/>
          <p:nvPr/>
        </p:nvSpPr>
        <p:spPr>
          <a:xfrm>
            <a:off x="124016" y="228828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1" y="0"/>
                </a:moveTo>
                <a:lnTo>
                  <a:pt x="3047" y="0"/>
                </a:lnTo>
                <a:lnTo>
                  <a:pt x="0" y="1523"/>
                </a:lnTo>
                <a:lnTo>
                  <a:pt x="0" y="4571"/>
                </a:lnTo>
                <a:lnTo>
                  <a:pt x="4571" y="4571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6" name="object 24"/>
          <p:cNvSpPr/>
          <p:nvPr/>
        </p:nvSpPr>
        <p:spPr>
          <a:xfrm>
            <a:off x="128588" y="2292855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39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7" name="object 25"/>
          <p:cNvSpPr/>
          <p:nvPr/>
        </p:nvSpPr>
        <p:spPr>
          <a:xfrm>
            <a:off x="2566987" y="2288283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3047" y="0"/>
                </a:moveTo>
                <a:lnTo>
                  <a:pt x="0" y="0"/>
                </a:lnTo>
                <a:lnTo>
                  <a:pt x="0" y="4571"/>
                </a:lnTo>
                <a:lnTo>
                  <a:pt x="4571" y="4571"/>
                </a:lnTo>
                <a:lnTo>
                  <a:pt x="4571" y="1523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8" name="object 26"/>
          <p:cNvSpPr/>
          <p:nvPr/>
        </p:nvSpPr>
        <p:spPr>
          <a:xfrm>
            <a:off x="2566987" y="2292855"/>
            <a:ext cx="0" cy="1958339"/>
          </a:xfrm>
          <a:custGeom>
            <a:avLst/>
            <a:gdLst/>
            <a:ahLst/>
            <a:cxnLst/>
            <a:rect l="l" t="t" r="r" b="b"/>
            <a:pathLst>
              <a:path h="1958339">
                <a:moveTo>
                  <a:pt x="0" y="0"/>
                </a:moveTo>
                <a:lnTo>
                  <a:pt x="0" y="1958339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9" name="object 27"/>
          <p:cNvSpPr/>
          <p:nvPr/>
        </p:nvSpPr>
        <p:spPr>
          <a:xfrm>
            <a:off x="2562415" y="4251195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4571" y="0"/>
                </a:moveTo>
                <a:lnTo>
                  <a:pt x="0" y="0"/>
                </a:lnTo>
                <a:lnTo>
                  <a:pt x="0" y="3047"/>
                </a:lnTo>
                <a:lnTo>
                  <a:pt x="3047" y="4571"/>
                </a:lnTo>
                <a:lnTo>
                  <a:pt x="4571" y="4571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0" name="object 28"/>
          <p:cNvSpPr/>
          <p:nvPr/>
        </p:nvSpPr>
        <p:spPr>
          <a:xfrm>
            <a:off x="2566987" y="4251195"/>
            <a:ext cx="3994785" cy="0"/>
          </a:xfrm>
          <a:custGeom>
            <a:avLst/>
            <a:gdLst/>
            <a:ahLst/>
            <a:cxnLst/>
            <a:rect l="l" t="t" r="r" b="b"/>
            <a:pathLst>
              <a:path w="3994784">
                <a:moveTo>
                  <a:pt x="0" y="0"/>
                </a:moveTo>
                <a:lnTo>
                  <a:pt x="3994403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1" name="object 29"/>
          <p:cNvSpPr/>
          <p:nvPr/>
        </p:nvSpPr>
        <p:spPr>
          <a:xfrm>
            <a:off x="6561388" y="4246624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523" y="0"/>
                </a:moveTo>
                <a:lnTo>
                  <a:pt x="0" y="0"/>
                </a:lnTo>
                <a:lnTo>
                  <a:pt x="0" y="4571"/>
                </a:lnTo>
                <a:lnTo>
                  <a:pt x="4571" y="4571"/>
                </a:lnTo>
                <a:lnTo>
                  <a:pt x="4571" y="1523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2" name="object 30"/>
          <p:cNvSpPr/>
          <p:nvPr/>
        </p:nvSpPr>
        <p:spPr>
          <a:xfrm>
            <a:off x="6560626" y="4251202"/>
            <a:ext cx="0" cy="1579245"/>
          </a:xfrm>
          <a:custGeom>
            <a:avLst/>
            <a:gdLst/>
            <a:ahLst/>
            <a:cxnLst/>
            <a:rect l="l" t="t" r="r" b="b"/>
            <a:pathLst>
              <a:path h="1579245">
                <a:moveTo>
                  <a:pt x="0" y="0"/>
                </a:moveTo>
                <a:lnTo>
                  <a:pt x="0" y="1578863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3" name="object 31"/>
          <p:cNvSpPr/>
          <p:nvPr/>
        </p:nvSpPr>
        <p:spPr>
          <a:xfrm>
            <a:off x="6561388" y="583006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1" y="0"/>
                </a:moveTo>
                <a:lnTo>
                  <a:pt x="0" y="0"/>
                </a:lnTo>
                <a:lnTo>
                  <a:pt x="0" y="4571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4" name="object 32"/>
          <p:cNvSpPr/>
          <p:nvPr/>
        </p:nvSpPr>
        <p:spPr>
          <a:xfrm>
            <a:off x="128588" y="5830065"/>
            <a:ext cx="6433185" cy="0"/>
          </a:xfrm>
          <a:custGeom>
            <a:avLst/>
            <a:gdLst/>
            <a:ahLst/>
            <a:cxnLst/>
            <a:rect l="l" t="t" r="r" b="b"/>
            <a:pathLst>
              <a:path w="6433184">
                <a:moveTo>
                  <a:pt x="0" y="0"/>
                </a:moveTo>
                <a:lnTo>
                  <a:pt x="6432803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5" name="object 34"/>
          <p:cNvSpPr/>
          <p:nvPr/>
        </p:nvSpPr>
        <p:spPr>
          <a:xfrm>
            <a:off x="2856545" y="1114804"/>
            <a:ext cx="2621280" cy="1007744"/>
          </a:xfrm>
          <a:custGeom>
            <a:avLst/>
            <a:gdLst/>
            <a:ahLst/>
            <a:cxnLst/>
            <a:rect l="l" t="t" r="r" b="b"/>
            <a:pathLst>
              <a:path w="2621279" h="1007744">
                <a:moveTo>
                  <a:pt x="2621279" y="0"/>
                </a:moveTo>
                <a:lnTo>
                  <a:pt x="0" y="0"/>
                </a:lnTo>
                <a:lnTo>
                  <a:pt x="0" y="1007363"/>
                </a:lnTo>
                <a:lnTo>
                  <a:pt x="2621279" y="1007363"/>
                </a:lnTo>
                <a:lnTo>
                  <a:pt x="2621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6" name="object 35"/>
          <p:cNvSpPr/>
          <p:nvPr/>
        </p:nvSpPr>
        <p:spPr>
          <a:xfrm>
            <a:off x="2856545" y="1114804"/>
            <a:ext cx="0" cy="1007744"/>
          </a:xfrm>
          <a:custGeom>
            <a:avLst/>
            <a:gdLst/>
            <a:ahLst/>
            <a:cxnLst/>
            <a:rect l="l" t="t" r="r" b="b"/>
            <a:pathLst>
              <a:path h="1007744">
                <a:moveTo>
                  <a:pt x="0" y="0"/>
                </a:moveTo>
                <a:lnTo>
                  <a:pt x="0" y="1007363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7" name="object 36"/>
          <p:cNvSpPr/>
          <p:nvPr/>
        </p:nvSpPr>
        <p:spPr>
          <a:xfrm>
            <a:off x="2851972" y="1114804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423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8" name="object 37"/>
          <p:cNvSpPr/>
          <p:nvPr/>
        </p:nvSpPr>
        <p:spPr>
          <a:xfrm>
            <a:off x="5477825" y="1114804"/>
            <a:ext cx="0" cy="1007744"/>
          </a:xfrm>
          <a:custGeom>
            <a:avLst/>
            <a:gdLst/>
            <a:ahLst/>
            <a:cxnLst/>
            <a:rect l="l" t="t" r="r" b="b"/>
            <a:pathLst>
              <a:path h="1007744">
                <a:moveTo>
                  <a:pt x="0" y="0"/>
                </a:moveTo>
                <a:lnTo>
                  <a:pt x="0" y="1007363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9" name="object 38"/>
          <p:cNvSpPr/>
          <p:nvPr/>
        </p:nvSpPr>
        <p:spPr>
          <a:xfrm>
            <a:off x="2851972" y="2124454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42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0" name="object 39"/>
          <p:cNvSpPr/>
          <p:nvPr/>
        </p:nvSpPr>
        <p:spPr>
          <a:xfrm>
            <a:off x="2856545" y="2704335"/>
            <a:ext cx="2621280" cy="1083945"/>
          </a:xfrm>
          <a:custGeom>
            <a:avLst/>
            <a:gdLst/>
            <a:ahLst/>
            <a:cxnLst/>
            <a:rect l="l" t="t" r="r" b="b"/>
            <a:pathLst>
              <a:path w="2621279" h="1083945">
                <a:moveTo>
                  <a:pt x="2621279" y="0"/>
                </a:moveTo>
                <a:lnTo>
                  <a:pt x="0" y="0"/>
                </a:lnTo>
                <a:lnTo>
                  <a:pt x="0" y="1083563"/>
                </a:lnTo>
                <a:lnTo>
                  <a:pt x="2621279" y="1083563"/>
                </a:lnTo>
                <a:lnTo>
                  <a:pt x="2621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1" name="object 40"/>
          <p:cNvSpPr/>
          <p:nvPr/>
        </p:nvSpPr>
        <p:spPr>
          <a:xfrm>
            <a:off x="2856545" y="2704335"/>
            <a:ext cx="0" cy="1083945"/>
          </a:xfrm>
          <a:custGeom>
            <a:avLst/>
            <a:gdLst/>
            <a:ahLst/>
            <a:cxnLst/>
            <a:rect l="l" t="t" r="r" b="b"/>
            <a:pathLst>
              <a:path h="1083945">
                <a:moveTo>
                  <a:pt x="0" y="0"/>
                </a:moveTo>
                <a:lnTo>
                  <a:pt x="0" y="1083563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2" name="object 41"/>
          <p:cNvSpPr/>
          <p:nvPr/>
        </p:nvSpPr>
        <p:spPr>
          <a:xfrm>
            <a:off x="2851972" y="2704335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423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3" name="object 42"/>
          <p:cNvSpPr/>
          <p:nvPr/>
        </p:nvSpPr>
        <p:spPr>
          <a:xfrm>
            <a:off x="5477825" y="2704335"/>
            <a:ext cx="0" cy="1083945"/>
          </a:xfrm>
          <a:custGeom>
            <a:avLst/>
            <a:gdLst/>
            <a:ahLst/>
            <a:cxnLst/>
            <a:rect l="l" t="t" r="r" b="b"/>
            <a:pathLst>
              <a:path h="1083945">
                <a:moveTo>
                  <a:pt x="0" y="0"/>
                </a:moveTo>
                <a:lnTo>
                  <a:pt x="0" y="1083563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4" name="object 43"/>
          <p:cNvSpPr/>
          <p:nvPr/>
        </p:nvSpPr>
        <p:spPr>
          <a:xfrm>
            <a:off x="2851972" y="3790186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42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5" name="object 44"/>
          <p:cNvSpPr txBox="1"/>
          <p:nvPr/>
        </p:nvSpPr>
        <p:spPr>
          <a:xfrm>
            <a:off x="3157799" y="2882142"/>
            <a:ext cx="202120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-1905" algn="ctr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lass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ia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ram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(K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0" dirty="0">
                <a:latin typeface="Arial"/>
                <a:cs typeface="Arial"/>
              </a:rPr>
              <a:t>end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ag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amm, St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tur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tem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6" name="object 45"/>
          <p:cNvSpPr/>
          <p:nvPr/>
        </p:nvSpPr>
        <p:spPr>
          <a:xfrm>
            <a:off x="4170995" y="2111499"/>
            <a:ext cx="0" cy="535305"/>
          </a:xfrm>
          <a:custGeom>
            <a:avLst/>
            <a:gdLst/>
            <a:ahLst/>
            <a:cxnLst/>
            <a:rect l="l" t="t" r="r" b="b"/>
            <a:pathLst>
              <a:path h="535305">
                <a:moveTo>
                  <a:pt x="0" y="0"/>
                </a:moveTo>
                <a:lnTo>
                  <a:pt x="0" y="534923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7" name="object 46"/>
          <p:cNvSpPr/>
          <p:nvPr/>
        </p:nvSpPr>
        <p:spPr>
          <a:xfrm>
            <a:off x="4132133" y="2631183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76199" y="0"/>
                </a:moveTo>
                <a:lnTo>
                  <a:pt x="0" y="0"/>
                </a:lnTo>
                <a:lnTo>
                  <a:pt x="39623" y="74675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8" name="object 47"/>
          <p:cNvSpPr/>
          <p:nvPr/>
        </p:nvSpPr>
        <p:spPr>
          <a:xfrm>
            <a:off x="398336" y="4487422"/>
            <a:ext cx="2910840" cy="1082040"/>
          </a:xfrm>
          <a:custGeom>
            <a:avLst/>
            <a:gdLst/>
            <a:ahLst/>
            <a:cxnLst/>
            <a:rect l="l" t="t" r="r" b="b"/>
            <a:pathLst>
              <a:path w="2910840" h="1082039">
                <a:moveTo>
                  <a:pt x="2910836" y="0"/>
                </a:moveTo>
                <a:lnTo>
                  <a:pt x="0" y="0"/>
                </a:lnTo>
                <a:lnTo>
                  <a:pt x="0" y="1082039"/>
                </a:lnTo>
                <a:lnTo>
                  <a:pt x="2910836" y="1082039"/>
                </a:lnTo>
                <a:lnTo>
                  <a:pt x="29108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9" name="object 48"/>
          <p:cNvSpPr/>
          <p:nvPr/>
        </p:nvSpPr>
        <p:spPr>
          <a:xfrm>
            <a:off x="398336" y="4487422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39">
                <a:moveTo>
                  <a:pt x="0" y="0"/>
                </a:moveTo>
                <a:lnTo>
                  <a:pt x="0" y="1082039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0" name="object 49"/>
          <p:cNvSpPr/>
          <p:nvPr/>
        </p:nvSpPr>
        <p:spPr>
          <a:xfrm>
            <a:off x="393764" y="4487422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1998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1" name="object 50"/>
          <p:cNvSpPr/>
          <p:nvPr/>
        </p:nvSpPr>
        <p:spPr>
          <a:xfrm>
            <a:off x="3308410" y="4487422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39">
                <a:moveTo>
                  <a:pt x="0" y="0"/>
                </a:moveTo>
                <a:lnTo>
                  <a:pt x="0" y="1082039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2" name="object 51"/>
          <p:cNvSpPr/>
          <p:nvPr/>
        </p:nvSpPr>
        <p:spPr>
          <a:xfrm>
            <a:off x="393764" y="5571747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19980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3" name="object 52"/>
          <p:cNvSpPr txBox="1"/>
          <p:nvPr/>
        </p:nvSpPr>
        <p:spPr>
          <a:xfrm>
            <a:off x="536516" y="4546839"/>
            <a:ext cx="256222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marR="6350" indent="-635" algn="ctr">
              <a:lnSpc>
                <a:spcPct val="99800"/>
              </a:lnSpc>
            </a:pPr>
            <a:r>
              <a:rPr sz="1600" spc="-10" dirty="0">
                <a:latin typeface="Arial"/>
                <a:cs typeface="Arial"/>
              </a:rPr>
              <a:t>Inte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ag</a:t>
            </a:r>
            <a:r>
              <a:rPr sz="1600" spc="-15" dirty="0">
                <a:latin typeface="Arial"/>
                <a:cs typeface="Arial"/>
              </a:rPr>
              <a:t>ram</a:t>
            </a:r>
            <a:r>
              <a:rPr sz="1600" spc="-5" dirty="0">
                <a:latin typeface="Arial"/>
                <a:cs typeface="Arial"/>
              </a:rPr>
              <a:t>s: </a:t>
            </a:r>
            <a:r>
              <a:rPr sz="1600" b="1" spc="-10" dirty="0">
                <a:latin typeface="Arial"/>
                <a:cs typeface="Arial"/>
              </a:rPr>
              <a:t>Se</a:t>
            </a:r>
            <a:r>
              <a:rPr sz="1600" b="1" spc="-15" dirty="0">
                <a:latin typeface="Arial"/>
                <a:cs typeface="Arial"/>
              </a:rPr>
              <a:t>qu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ce</a:t>
            </a:r>
            <a:r>
              <a:rPr sz="1600" b="1" spc="-5" dirty="0">
                <a:latin typeface="Arial"/>
                <a:cs typeface="Arial"/>
              </a:rPr>
              <a:t> D</a:t>
            </a:r>
            <a:r>
              <a:rPr sz="1600" b="1" spc="-20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0" dirty="0">
                <a:latin typeface="Arial"/>
                <a:cs typeface="Arial"/>
              </a:rPr>
              <a:t>r</a:t>
            </a:r>
            <a:r>
              <a:rPr sz="1600" b="1" spc="-25" dirty="0">
                <a:latin typeface="Arial"/>
                <a:cs typeface="Arial"/>
              </a:rPr>
              <a:t>a</a:t>
            </a:r>
            <a:r>
              <a:rPr sz="1600" b="1" spc="-2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, </a:t>
            </a:r>
            <a:r>
              <a:rPr sz="1600" b="1" spc="-20" dirty="0">
                <a:latin typeface="Arial"/>
                <a:cs typeface="Arial"/>
              </a:rPr>
              <a:t>Co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0" dirty="0">
                <a:latin typeface="Arial"/>
                <a:cs typeface="Arial"/>
              </a:rPr>
              <a:t>l</a:t>
            </a:r>
            <a:r>
              <a:rPr sz="1600" b="1" spc="-2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2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Inte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kt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onen</a:t>
            </a:r>
            <a:r>
              <a:rPr sz="1600" spc="-5" dirty="0">
                <a:latin typeface="Arial"/>
                <a:cs typeface="Arial"/>
              </a:rPr>
              <a:t> z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ten)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4" name="object 53"/>
          <p:cNvSpPr/>
          <p:nvPr/>
        </p:nvSpPr>
        <p:spPr>
          <a:xfrm>
            <a:off x="1875092" y="3798568"/>
            <a:ext cx="1809114" cy="660400"/>
          </a:xfrm>
          <a:custGeom>
            <a:avLst/>
            <a:gdLst/>
            <a:ahLst/>
            <a:cxnLst/>
            <a:rect l="l" t="t" r="r" b="b"/>
            <a:pathLst>
              <a:path w="1809114" h="660400">
                <a:moveTo>
                  <a:pt x="1805936" y="0"/>
                </a:moveTo>
                <a:lnTo>
                  <a:pt x="0" y="650754"/>
                </a:lnTo>
                <a:lnTo>
                  <a:pt x="3047" y="659898"/>
                </a:lnTo>
                <a:lnTo>
                  <a:pt x="1808984" y="9143"/>
                </a:lnTo>
                <a:lnTo>
                  <a:pt x="1805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5" name="object 54"/>
          <p:cNvSpPr/>
          <p:nvPr/>
        </p:nvSpPr>
        <p:spPr>
          <a:xfrm>
            <a:off x="1820228" y="4412739"/>
            <a:ext cx="83820" cy="71755"/>
          </a:xfrm>
          <a:custGeom>
            <a:avLst/>
            <a:gdLst/>
            <a:ahLst/>
            <a:cxnLst/>
            <a:rect l="l" t="t" r="r" b="b"/>
            <a:pathLst>
              <a:path w="83819" h="71754">
                <a:moveTo>
                  <a:pt x="57911" y="0"/>
                </a:moveTo>
                <a:lnTo>
                  <a:pt x="0" y="62490"/>
                </a:lnTo>
                <a:lnTo>
                  <a:pt x="83819" y="71634"/>
                </a:lnTo>
                <a:lnTo>
                  <a:pt x="5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6" name="object 55"/>
          <p:cNvSpPr/>
          <p:nvPr/>
        </p:nvSpPr>
        <p:spPr>
          <a:xfrm>
            <a:off x="3617021" y="4490470"/>
            <a:ext cx="2621280" cy="1082040"/>
          </a:xfrm>
          <a:custGeom>
            <a:avLst/>
            <a:gdLst/>
            <a:ahLst/>
            <a:cxnLst/>
            <a:rect l="l" t="t" r="r" b="b"/>
            <a:pathLst>
              <a:path w="2621279" h="1082039">
                <a:moveTo>
                  <a:pt x="2621279" y="0"/>
                </a:moveTo>
                <a:lnTo>
                  <a:pt x="0" y="0"/>
                </a:lnTo>
                <a:lnTo>
                  <a:pt x="0" y="1082039"/>
                </a:lnTo>
                <a:lnTo>
                  <a:pt x="2621279" y="1082039"/>
                </a:lnTo>
                <a:lnTo>
                  <a:pt x="2621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7" name="object 56"/>
          <p:cNvSpPr/>
          <p:nvPr/>
        </p:nvSpPr>
        <p:spPr>
          <a:xfrm>
            <a:off x="3617021" y="4490470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39">
                <a:moveTo>
                  <a:pt x="0" y="0"/>
                </a:moveTo>
                <a:lnTo>
                  <a:pt x="0" y="1082039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8" name="object 57"/>
          <p:cNvSpPr/>
          <p:nvPr/>
        </p:nvSpPr>
        <p:spPr>
          <a:xfrm>
            <a:off x="3612448" y="4490470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423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9" name="object 58"/>
          <p:cNvSpPr/>
          <p:nvPr/>
        </p:nvSpPr>
        <p:spPr>
          <a:xfrm>
            <a:off x="6238300" y="4490470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39">
                <a:moveTo>
                  <a:pt x="0" y="0"/>
                </a:moveTo>
                <a:lnTo>
                  <a:pt x="0" y="1082039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0" name="object 59"/>
          <p:cNvSpPr/>
          <p:nvPr/>
        </p:nvSpPr>
        <p:spPr>
          <a:xfrm>
            <a:off x="3612448" y="5575558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42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1" name="object 60"/>
          <p:cNvSpPr txBox="1"/>
          <p:nvPr/>
        </p:nvSpPr>
        <p:spPr>
          <a:xfrm>
            <a:off x="3941136" y="4624807"/>
            <a:ext cx="200977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-1270" algn="ctr">
              <a:lnSpc>
                <a:spcPct val="99700"/>
              </a:lnSpc>
            </a:pPr>
            <a:r>
              <a:rPr sz="1600" b="1" spc="-15" dirty="0">
                <a:latin typeface="Arial"/>
                <a:cs typeface="Arial"/>
              </a:rPr>
              <a:t>St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ec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art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ia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ram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(Z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tand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ände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ngen</a:t>
            </a:r>
            <a:r>
              <a:rPr sz="1600" spc="-5" dirty="0">
                <a:latin typeface="Arial"/>
                <a:cs typeface="Arial"/>
              </a:rPr>
              <a:t> v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ten)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2" name="object 61"/>
          <p:cNvSpPr/>
          <p:nvPr/>
        </p:nvSpPr>
        <p:spPr>
          <a:xfrm>
            <a:off x="4529896" y="3769611"/>
            <a:ext cx="320040" cy="654050"/>
          </a:xfrm>
          <a:custGeom>
            <a:avLst/>
            <a:gdLst/>
            <a:ahLst/>
            <a:cxnLst/>
            <a:rect l="l" t="t" r="r" b="b"/>
            <a:pathLst>
              <a:path w="320039" h="654050">
                <a:moveTo>
                  <a:pt x="9143" y="0"/>
                </a:moveTo>
                <a:lnTo>
                  <a:pt x="4571" y="1523"/>
                </a:lnTo>
                <a:lnTo>
                  <a:pt x="0" y="4571"/>
                </a:lnTo>
                <a:lnTo>
                  <a:pt x="310895" y="653795"/>
                </a:lnTo>
                <a:lnTo>
                  <a:pt x="320039" y="650747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3" name="object 62"/>
          <p:cNvSpPr/>
          <p:nvPr/>
        </p:nvSpPr>
        <p:spPr>
          <a:xfrm>
            <a:off x="4804216" y="4391404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68579" y="0"/>
                </a:moveTo>
                <a:lnTo>
                  <a:pt x="0" y="33527"/>
                </a:lnTo>
                <a:lnTo>
                  <a:pt x="67055" y="85350"/>
                </a:lnTo>
                <a:lnTo>
                  <a:pt x="68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4" name="object 63"/>
          <p:cNvSpPr/>
          <p:nvPr/>
        </p:nvSpPr>
        <p:spPr>
          <a:xfrm>
            <a:off x="299276" y="2692143"/>
            <a:ext cx="1783080" cy="1082040"/>
          </a:xfrm>
          <a:custGeom>
            <a:avLst/>
            <a:gdLst/>
            <a:ahLst/>
            <a:cxnLst/>
            <a:rect l="l" t="t" r="r" b="b"/>
            <a:pathLst>
              <a:path w="1783080" h="1082039">
                <a:moveTo>
                  <a:pt x="1783079" y="0"/>
                </a:moveTo>
                <a:lnTo>
                  <a:pt x="0" y="0"/>
                </a:lnTo>
                <a:lnTo>
                  <a:pt x="0" y="1082039"/>
                </a:lnTo>
                <a:lnTo>
                  <a:pt x="1783079" y="1082039"/>
                </a:lnTo>
                <a:lnTo>
                  <a:pt x="1783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5" name="object 64"/>
          <p:cNvSpPr/>
          <p:nvPr/>
        </p:nvSpPr>
        <p:spPr>
          <a:xfrm>
            <a:off x="299276" y="2692143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39">
                <a:moveTo>
                  <a:pt x="0" y="0"/>
                </a:moveTo>
                <a:lnTo>
                  <a:pt x="0" y="1082039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6" name="object 65"/>
          <p:cNvSpPr/>
          <p:nvPr/>
        </p:nvSpPr>
        <p:spPr>
          <a:xfrm>
            <a:off x="294704" y="2692143"/>
            <a:ext cx="1792605" cy="0"/>
          </a:xfrm>
          <a:custGeom>
            <a:avLst/>
            <a:gdLst/>
            <a:ahLst/>
            <a:cxnLst/>
            <a:rect l="l" t="t" r="r" b="b"/>
            <a:pathLst>
              <a:path w="1792605">
                <a:moveTo>
                  <a:pt x="0" y="0"/>
                </a:moveTo>
                <a:lnTo>
                  <a:pt x="1792223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7" name="object 66"/>
          <p:cNvSpPr/>
          <p:nvPr/>
        </p:nvSpPr>
        <p:spPr>
          <a:xfrm>
            <a:off x="2082356" y="2692143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39">
                <a:moveTo>
                  <a:pt x="0" y="0"/>
                </a:moveTo>
                <a:lnTo>
                  <a:pt x="0" y="1082039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8" name="object 67"/>
          <p:cNvSpPr/>
          <p:nvPr/>
        </p:nvSpPr>
        <p:spPr>
          <a:xfrm>
            <a:off x="294704" y="3776469"/>
            <a:ext cx="1792605" cy="0"/>
          </a:xfrm>
          <a:custGeom>
            <a:avLst/>
            <a:gdLst/>
            <a:ahLst/>
            <a:cxnLst/>
            <a:rect l="l" t="t" r="r" b="b"/>
            <a:pathLst>
              <a:path w="1792605">
                <a:moveTo>
                  <a:pt x="0" y="0"/>
                </a:moveTo>
                <a:lnTo>
                  <a:pt x="179222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9" name="object 68"/>
          <p:cNvSpPr txBox="1"/>
          <p:nvPr/>
        </p:nvSpPr>
        <p:spPr>
          <a:xfrm>
            <a:off x="367348" y="2962914"/>
            <a:ext cx="160972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c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50" dirty="0">
                <a:latin typeface="Arial"/>
                <a:cs typeface="Arial"/>
              </a:rPr>
              <a:t>v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ia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ram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äufe)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0" name="object 69"/>
          <p:cNvSpPr/>
          <p:nvPr/>
        </p:nvSpPr>
        <p:spPr>
          <a:xfrm>
            <a:off x="2103692" y="1591815"/>
            <a:ext cx="775970" cy="1490980"/>
          </a:xfrm>
          <a:custGeom>
            <a:avLst/>
            <a:gdLst/>
            <a:ahLst/>
            <a:cxnLst/>
            <a:rect l="l" t="t" r="r" b="b"/>
            <a:pathLst>
              <a:path w="775970" h="1490980">
                <a:moveTo>
                  <a:pt x="768092" y="0"/>
                </a:moveTo>
                <a:lnTo>
                  <a:pt x="0" y="1485899"/>
                </a:lnTo>
                <a:lnTo>
                  <a:pt x="4571" y="1487423"/>
                </a:lnTo>
                <a:lnTo>
                  <a:pt x="9143" y="1490471"/>
                </a:lnTo>
                <a:lnTo>
                  <a:pt x="775712" y="3047"/>
                </a:lnTo>
                <a:lnTo>
                  <a:pt x="772664" y="1523"/>
                </a:lnTo>
                <a:lnTo>
                  <a:pt x="768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1" name="object 70"/>
          <p:cNvSpPr/>
          <p:nvPr/>
        </p:nvSpPr>
        <p:spPr>
          <a:xfrm>
            <a:off x="2080831" y="3048760"/>
            <a:ext cx="67310" cy="83820"/>
          </a:xfrm>
          <a:custGeom>
            <a:avLst/>
            <a:gdLst/>
            <a:ahLst/>
            <a:cxnLst/>
            <a:rect l="l" t="t" r="r" b="b"/>
            <a:pathLst>
              <a:path w="67310" h="83819">
                <a:moveTo>
                  <a:pt x="0" y="0"/>
                </a:moveTo>
                <a:lnTo>
                  <a:pt x="0" y="83819"/>
                </a:lnTo>
                <a:lnTo>
                  <a:pt x="67055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2" name="object 71"/>
          <p:cNvSpPr/>
          <p:nvPr/>
        </p:nvSpPr>
        <p:spPr>
          <a:xfrm>
            <a:off x="2140268" y="3269739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84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3" name="object 72"/>
          <p:cNvSpPr/>
          <p:nvPr/>
        </p:nvSpPr>
        <p:spPr>
          <a:xfrm>
            <a:off x="2080831" y="3233163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74675" y="0"/>
                </a:moveTo>
                <a:lnTo>
                  <a:pt x="0" y="38099"/>
                </a:lnTo>
                <a:lnTo>
                  <a:pt x="74675" y="76199"/>
                </a:lnTo>
                <a:lnTo>
                  <a:pt x="74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4" name="object 73"/>
          <p:cNvSpPr/>
          <p:nvPr/>
        </p:nvSpPr>
        <p:spPr>
          <a:xfrm>
            <a:off x="6053896" y="2733291"/>
            <a:ext cx="2909570" cy="1309370"/>
          </a:xfrm>
          <a:custGeom>
            <a:avLst/>
            <a:gdLst/>
            <a:ahLst/>
            <a:cxnLst/>
            <a:rect l="l" t="t" r="r" b="b"/>
            <a:pathLst>
              <a:path w="2909570" h="1309370">
                <a:moveTo>
                  <a:pt x="2909315" y="0"/>
                </a:moveTo>
                <a:lnTo>
                  <a:pt x="0" y="0"/>
                </a:lnTo>
                <a:lnTo>
                  <a:pt x="0" y="1309115"/>
                </a:lnTo>
                <a:lnTo>
                  <a:pt x="2909315" y="1309115"/>
                </a:lnTo>
                <a:lnTo>
                  <a:pt x="290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5" name="object 74"/>
          <p:cNvSpPr/>
          <p:nvPr/>
        </p:nvSpPr>
        <p:spPr>
          <a:xfrm>
            <a:off x="6053896" y="2733291"/>
            <a:ext cx="0" cy="1309370"/>
          </a:xfrm>
          <a:custGeom>
            <a:avLst/>
            <a:gdLst/>
            <a:ahLst/>
            <a:cxnLst/>
            <a:rect l="l" t="t" r="r" b="b"/>
            <a:pathLst>
              <a:path h="1309370">
                <a:moveTo>
                  <a:pt x="0" y="0"/>
                </a:moveTo>
                <a:lnTo>
                  <a:pt x="0" y="1309115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6" name="object 75"/>
          <p:cNvSpPr/>
          <p:nvPr/>
        </p:nvSpPr>
        <p:spPr>
          <a:xfrm>
            <a:off x="6049325" y="2733291"/>
            <a:ext cx="2918460" cy="0"/>
          </a:xfrm>
          <a:custGeom>
            <a:avLst/>
            <a:gdLst/>
            <a:ahLst/>
            <a:cxnLst/>
            <a:rect l="l" t="t" r="r" b="b"/>
            <a:pathLst>
              <a:path w="2918459">
                <a:moveTo>
                  <a:pt x="0" y="0"/>
                </a:moveTo>
                <a:lnTo>
                  <a:pt x="291845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7" name="object 76"/>
          <p:cNvSpPr/>
          <p:nvPr/>
        </p:nvSpPr>
        <p:spPr>
          <a:xfrm>
            <a:off x="8963212" y="2733291"/>
            <a:ext cx="0" cy="1309370"/>
          </a:xfrm>
          <a:custGeom>
            <a:avLst/>
            <a:gdLst/>
            <a:ahLst/>
            <a:cxnLst/>
            <a:rect l="l" t="t" r="r" b="b"/>
            <a:pathLst>
              <a:path h="1309370">
                <a:moveTo>
                  <a:pt x="0" y="0"/>
                </a:moveTo>
                <a:lnTo>
                  <a:pt x="0" y="1309115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8" name="object 77"/>
          <p:cNvSpPr/>
          <p:nvPr/>
        </p:nvSpPr>
        <p:spPr>
          <a:xfrm>
            <a:off x="6049325" y="4044693"/>
            <a:ext cx="2918460" cy="0"/>
          </a:xfrm>
          <a:custGeom>
            <a:avLst/>
            <a:gdLst/>
            <a:ahLst/>
            <a:cxnLst/>
            <a:rect l="l" t="t" r="r" b="b"/>
            <a:pathLst>
              <a:path w="2918459">
                <a:moveTo>
                  <a:pt x="0" y="0"/>
                </a:moveTo>
                <a:lnTo>
                  <a:pt x="2918459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9" name="object 78"/>
          <p:cNvSpPr txBox="1"/>
          <p:nvPr/>
        </p:nvSpPr>
        <p:spPr>
          <a:xfrm>
            <a:off x="6224089" y="2762234"/>
            <a:ext cx="2531110" cy="122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-1905" algn="ctr">
              <a:lnSpc>
                <a:spcPct val="99800"/>
              </a:lnSpc>
            </a:pPr>
            <a:r>
              <a:rPr sz="1600" spc="-10" dirty="0">
                <a:latin typeface="Arial"/>
                <a:cs typeface="Arial"/>
              </a:rPr>
              <a:t>Imp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ementat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ag</a:t>
            </a:r>
            <a:r>
              <a:rPr sz="1600" spc="-15" dirty="0">
                <a:latin typeface="Arial"/>
                <a:cs typeface="Arial"/>
              </a:rPr>
              <a:t>ram</a:t>
            </a:r>
            <a:r>
              <a:rPr sz="1600" spc="-5" dirty="0">
                <a:latin typeface="Arial"/>
                <a:cs typeface="Arial"/>
              </a:rPr>
              <a:t>s: </a:t>
            </a:r>
            <a:r>
              <a:rPr sz="1600" b="1" spc="-20" dirty="0">
                <a:latin typeface="Arial"/>
                <a:cs typeface="Arial"/>
              </a:rPr>
              <a:t>Compon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ia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</a:t>
            </a:r>
            <a:r>
              <a:rPr sz="1600" b="1" spc="-2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, 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0" dirty="0">
                <a:latin typeface="Arial"/>
                <a:cs typeface="Arial"/>
              </a:rPr>
              <a:t>y</a:t>
            </a:r>
            <a:r>
              <a:rPr sz="1600" b="1" spc="-20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ia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ram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Aufte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Komponenten und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ph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sisc</a:t>
            </a:r>
            <a:r>
              <a:rPr sz="1600" spc="-10" dirty="0">
                <a:latin typeface="Arial"/>
                <a:cs typeface="Arial"/>
              </a:rPr>
              <a:t>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ung)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0" name="object 79"/>
          <p:cNvSpPr/>
          <p:nvPr/>
        </p:nvSpPr>
        <p:spPr>
          <a:xfrm>
            <a:off x="5445820" y="3294124"/>
            <a:ext cx="573405" cy="192405"/>
          </a:xfrm>
          <a:custGeom>
            <a:avLst/>
            <a:gdLst/>
            <a:ahLst/>
            <a:cxnLst/>
            <a:rect l="l" t="t" r="r" b="b"/>
            <a:pathLst>
              <a:path w="573404" h="192404">
                <a:moveTo>
                  <a:pt x="3047" y="0"/>
                </a:moveTo>
                <a:lnTo>
                  <a:pt x="0" y="9143"/>
                </a:lnTo>
                <a:lnTo>
                  <a:pt x="569975" y="192023"/>
                </a:lnTo>
                <a:lnTo>
                  <a:pt x="573023" y="182879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1" name="object 80"/>
          <p:cNvSpPr/>
          <p:nvPr/>
        </p:nvSpPr>
        <p:spPr>
          <a:xfrm>
            <a:off x="5991413" y="3440427"/>
            <a:ext cx="82550" cy="73660"/>
          </a:xfrm>
          <a:custGeom>
            <a:avLst/>
            <a:gdLst/>
            <a:ahLst/>
            <a:cxnLst/>
            <a:rect l="l" t="t" r="r" b="b"/>
            <a:pathLst>
              <a:path w="82550" h="73660">
                <a:moveTo>
                  <a:pt x="22859" y="0"/>
                </a:moveTo>
                <a:lnTo>
                  <a:pt x="0" y="73151"/>
                </a:lnTo>
                <a:lnTo>
                  <a:pt x="82295" y="59435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2" name="object 81"/>
          <p:cNvSpPr txBox="1"/>
          <p:nvPr/>
        </p:nvSpPr>
        <p:spPr>
          <a:xfrm>
            <a:off x="3262955" y="1134112"/>
            <a:ext cx="5640705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5185">
              <a:lnSpc>
                <a:spcPct val="100000"/>
              </a:lnSpc>
            </a:pP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nfo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-15" dirty="0">
                <a:latin typeface="Arial"/>
                <a:cs typeface="Arial"/>
              </a:rPr>
              <a:t>ung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f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b="1" spc="-30" dirty="0">
                <a:latin typeface="Arial"/>
                <a:cs typeface="Arial"/>
              </a:rPr>
              <a:t>U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ase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ram</a:t>
            </a:r>
            <a:endParaRPr sz="16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endung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fä</a:t>
            </a:r>
            <a:r>
              <a:rPr sz="1600" dirty="0">
                <a:latin typeface="Arial"/>
                <a:cs typeface="Arial"/>
              </a:rPr>
              <a:t>ll</a:t>
            </a:r>
            <a:r>
              <a:rPr sz="1600" spc="-10" dirty="0">
                <a:latin typeface="Arial"/>
                <a:cs typeface="Arial"/>
              </a:rPr>
              <a:t>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3" name="object 82"/>
          <p:cNvSpPr txBox="1"/>
          <p:nvPr/>
        </p:nvSpPr>
        <p:spPr>
          <a:xfrm>
            <a:off x="211900" y="2338073"/>
            <a:ext cx="230759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50" dirty="0">
                <a:latin typeface="Arial"/>
                <a:cs typeface="Arial"/>
              </a:rPr>
              <a:t>y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20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isc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Ver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al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4" name="object 83"/>
          <p:cNvSpPr txBox="1"/>
          <p:nvPr/>
        </p:nvSpPr>
        <p:spPr>
          <a:xfrm>
            <a:off x="3997521" y="2338073"/>
            <a:ext cx="177038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St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sc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r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k</a:t>
            </a:r>
            <a:r>
              <a:rPr sz="1600" b="1" spc="-15" dirty="0">
                <a:latin typeface="Arial"/>
                <a:cs typeface="Arial"/>
              </a:rPr>
              <a:t>tu</a:t>
            </a:r>
            <a:r>
              <a:rPr sz="1600" b="1" spc="-1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5" name="object 84"/>
          <p:cNvSpPr txBox="1"/>
          <p:nvPr/>
        </p:nvSpPr>
        <p:spPr>
          <a:xfrm>
            <a:off x="6431351" y="2338073"/>
            <a:ext cx="252349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20" dirty="0">
                <a:latin typeface="Arial"/>
                <a:cs typeface="Arial"/>
              </a:rPr>
              <a:t>mp</a:t>
            </a:r>
            <a:r>
              <a:rPr sz="1600" b="1" spc="-10" dirty="0">
                <a:latin typeface="Arial"/>
                <a:cs typeface="Arial"/>
              </a:rPr>
              <a:t>le</a:t>
            </a:r>
            <a:r>
              <a:rPr sz="1600" b="1" spc="-20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nt</a:t>
            </a:r>
            <a:r>
              <a:rPr sz="1600" b="1" spc="-10" dirty="0">
                <a:latin typeface="Arial"/>
                <a:cs typeface="Arial"/>
              </a:rPr>
              <a:t>ier</a:t>
            </a:r>
            <a:r>
              <a:rPr sz="1600" b="1" spc="-15" dirty="0">
                <a:latin typeface="Arial"/>
                <a:cs typeface="Arial"/>
              </a:rPr>
              <a:t>ung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-2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k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6" name="object 85"/>
          <p:cNvSpPr txBox="1"/>
          <p:nvPr/>
        </p:nvSpPr>
        <p:spPr>
          <a:xfrm>
            <a:off x="7204023" y="4782572"/>
            <a:ext cx="1747520" cy="992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292735">
              <a:lnSpc>
                <a:spcPct val="100000"/>
              </a:lnSpc>
            </a:pPr>
            <a:r>
              <a:rPr sz="1600" i="1" spc="-10" dirty="0">
                <a:latin typeface="Arial"/>
                <a:cs typeface="Arial"/>
              </a:rPr>
              <a:t>Pfe</a:t>
            </a:r>
            <a:r>
              <a:rPr sz="1600" i="1" dirty="0">
                <a:latin typeface="Arial"/>
                <a:cs typeface="Arial"/>
              </a:rPr>
              <a:t>il</a:t>
            </a:r>
            <a:r>
              <a:rPr sz="1600" i="1" spc="-10" dirty="0">
                <a:latin typeface="Arial"/>
                <a:cs typeface="Arial"/>
              </a:rPr>
              <a:t>e: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-15" dirty="0">
                <a:latin typeface="Arial"/>
                <a:cs typeface="Arial"/>
              </a:rPr>
              <a:t>T</a:t>
            </a:r>
            <a:r>
              <a:rPr sz="1600" i="1" spc="-5" dirty="0">
                <a:latin typeface="Arial"/>
                <a:cs typeface="Arial"/>
              </a:rPr>
              <a:t>y</a:t>
            </a:r>
            <a:r>
              <a:rPr sz="1600" i="1" spc="-10" dirty="0">
                <a:latin typeface="Arial"/>
                <a:cs typeface="Arial"/>
              </a:rPr>
              <a:t>p</a:t>
            </a:r>
            <a:r>
              <a:rPr sz="1600" i="1" spc="-5" dirty="0">
                <a:latin typeface="Arial"/>
                <a:cs typeface="Arial"/>
              </a:rPr>
              <a:t>isc</a:t>
            </a:r>
            <a:r>
              <a:rPr sz="1600" i="1" spc="-10" dirty="0">
                <a:latin typeface="Arial"/>
                <a:cs typeface="Arial"/>
              </a:rPr>
              <a:t>he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-20" dirty="0">
                <a:latin typeface="Arial"/>
                <a:cs typeface="Arial"/>
              </a:rPr>
              <a:t>R</a:t>
            </a:r>
            <a:r>
              <a:rPr sz="1600" i="1" spc="-10" dirty="0">
                <a:latin typeface="Arial"/>
                <a:cs typeface="Arial"/>
              </a:rPr>
              <a:t>e</a:t>
            </a:r>
            <a:r>
              <a:rPr sz="1600" i="1" dirty="0">
                <a:latin typeface="Arial"/>
                <a:cs typeface="Arial"/>
              </a:rPr>
              <a:t>i</a:t>
            </a:r>
            <a:r>
              <a:rPr sz="1600" i="1" spc="-10" dirty="0">
                <a:latin typeface="Arial"/>
                <a:cs typeface="Arial"/>
              </a:rPr>
              <a:t>henfo</a:t>
            </a:r>
            <a:r>
              <a:rPr sz="1600" i="1" dirty="0">
                <a:latin typeface="Arial"/>
                <a:cs typeface="Arial"/>
              </a:rPr>
              <a:t>l</a:t>
            </a:r>
            <a:r>
              <a:rPr sz="1600" i="1" spc="-10" dirty="0">
                <a:latin typeface="Arial"/>
                <a:cs typeface="Arial"/>
              </a:rPr>
              <a:t>ge,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i</a:t>
            </a:r>
            <a:r>
              <a:rPr sz="1600" i="1" spc="-10" dirty="0"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  <a:p>
            <a:pPr marL="12700" marR="6350">
              <a:lnSpc>
                <a:spcPts val="1910"/>
              </a:lnSpc>
              <a:spcBef>
                <a:spcPts val="70"/>
              </a:spcBef>
            </a:pPr>
            <a:r>
              <a:rPr sz="1600" i="1" spc="-10" dirty="0">
                <a:latin typeface="Arial"/>
                <a:cs typeface="Arial"/>
              </a:rPr>
              <a:t>der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d</a:t>
            </a:r>
            <a:r>
              <a:rPr sz="1600" i="1" dirty="0">
                <a:latin typeface="Arial"/>
                <a:cs typeface="Arial"/>
              </a:rPr>
              <a:t>i</a:t>
            </a:r>
            <a:r>
              <a:rPr sz="1600" i="1" spc="-10" dirty="0">
                <a:latin typeface="Arial"/>
                <a:cs typeface="Arial"/>
              </a:rPr>
              <a:t>e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-20" dirty="0">
                <a:latin typeface="Arial"/>
                <a:cs typeface="Arial"/>
              </a:rPr>
              <a:t>D</a:t>
            </a:r>
            <a:r>
              <a:rPr sz="1600" i="1" dirty="0">
                <a:latin typeface="Arial"/>
                <a:cs typeface="Arial"/>
              </a:rPr>
              <a:t>i</a:t>
            </a:r>
            <a:r>
              <a:rPr sz="1600" i="1" spc="-10" dirty="0">
                <a:latin typeface="Arial"/>
                <a:cs typeface="Arial"/>
              </a:rPr>
              <a:t>ag</a:t>
            </a:r>
            <a:r>
              <a:rPr sz="1600" i="1" spc="-15" dirty="0">
                <a:latin typeface="Arial"/>
                <a:cs typeface="Arial"/>
              </a:rPr>
              <a:t>r</a:t>
            </a:r>
            <a:r>
              <a:rPr sz="1600" i="1" spc="-10" dirty="0">
                <a:latin typeface="Arial"/>
                <a:cs typeface="Arial"/>
              </a:rPr>
              <a:t>a</a:t>
            </a:r>
            <a:r>
              <a:rPr sz="1600" i="1" spc="-25" dirty="0">
                <a:latin typeface="Arial"/>
                <a:cs typeface="Arial"/>
              </a:rPr>
              <a:t>mm</a:t>
            </a:r>
            <a:r>
              <a:rPr sz="1600" i="1" spc="-10" dirty="0">
                <a:latin typeface="Arial"/>
                <a:cs typeface="Arial"/>
              </a:rPr>
              <a:t>e ent</a:t>
            </a:r>
            <a:r>
              <a:rPr sz="1600" i="1" spc="-20" dirty="0">
                <a:latin typeface="Arial"/>
                <a:cs typeface="Arial"/>
              </a:rPr>
              <a:t>w</a:t>
            </a:r>
            <a:r>
              <a:rPr sz="1600" i="1" spc="-5" dirty="0">
                <a:latin typeface="Arial"/>
                <a:cs typeface="Arial"/>
              </a:rPr>
              <a:t>ick</a:t>
            </a:r>
            <a:r>
              <a:rPr sz="1600" i="1" spc="-10" dirty="0">
                <a:latin typeface="Arial"/>
                <a:cs typeface="Arial"/>
              </a:rPr>
              <a:t>e</a:t>
            </a:r>
            <a:r>
              <a:rPr sz="1600" i="1" dirty="0">
                <a:latin typeface="Arial"/>
                <a:cs typeface="Arial"/>
              </a:rPr>
              <a:t>l</a:t>
            </a:r>
            <a:r>
              <a:rPr sz="1600" i="1" spc="-5" dirty="0">
                <a:latin typeface="Arial"/>
                <a:cs typeface="Arial"/>
              </a:rPr>
              <a:t>t </a:t>
            </a:r>
            <a:r>
              <a:rPr sz="1600" i="1" spc="-20" dirty="0">
                <a:latin typeface="Arial"/>
                <a:cs typeface="Arial"/>
              </a:rPr>
              <a:t>w</a:t>
            </a:r>
            <a:r>
              <a:rPr sz="1600" i="1" spc="-10" dirty="0">
                <a:latin typeface="Arial"/>
                <a:cs typeface="Arial"/>
              </a:rPr>
              <a:t>e</a:t>
            </a:r>
            <a:r>
              <a:rPr sz="1600" i="1" spc="-15" dirty="0">
                <a:latin typeface="Arial"/>
                <a:cs typeface="Arial"/>
              </a:rPr>
              <a:t>r</a:t>
            </a:r>
            <a:r>
              <a:rPr sz="1600" i="1" spc="-10" dirty="0">
                <a:latin typeface="Arial"/>
                <a:cs typeface="Arial"/>
              </a:rPr>
              <a:t>den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3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69850"/>
            <a:ext cx="910747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0" y="4578350"/>
            <a:ext cx="9144000" cy="435133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Das Zusammenspiel von UML Diagrammtypen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Ablauf (Workflow) eines </a:t>
            </a:r>
            <a:r>
              <a:rPr lang="de-DE" sz="16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6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-Cases wird durch ein Aktivitätsdiagramm modelliert.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Szenarien eines </a:t>
            </a:r>
            <a:r>
              <a:rPr lang="de-DE" sz="16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6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-Cases werden durch Interaktionsdiagramme (z.B. Sequenzdiagramme) modelliert.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Klassendiagramme strukturieren den </a:t>
            </a:r>
            <a:r>
              <a:rPr lang="de-DE" sz="1600" kern="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6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-Case und die Klassen werden in Interaktionsdiagrammen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Verhalten einer Klasse wird in einem Zustandsdiagramm modelliert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 Paketdiagramm strukturiert Klassen zu größeren Einheiten</a:t>
            </a:r>
            <a:endParaRPr lang="de-DE" sz="16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13278"/>
            <a:ext cx="8839200" cy="328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eer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DE" b="1" dirty="0" smtClean="0">
                <a:latin typeface="Arial"/>
                <a:cs typeface="Arial"/>
              </a:rPr>
              <a:t>L</a:t>
            </a:r>
            <a:r>
              <a:rPr lang="de-DE" b="1" spc="-10" dirty="0" smtClean="0">
                <a:latin typeface="Arial"/>
                <a:cs typeface="Arial"/>
              </a:rPr>
              <a:t>e</a:t>
            </a:r>
            <a:r>
              <a:rPr lang="de-DE" b="1" spc="-5" dirty="0" smtClean="0">
                <a:latin typeface="Arial"/>
                <a:cs typeface="Arial"/>
              </a:rPr>
              <a:t>r</a:t>
            </a:r>
            <a:r>
              <a:rPr lang="de-DE" b="1" dirty="0" smtClean="0">
                <a:latin typeface="Arial"/>
                <a:cs typeface="Arial"/>
              </a:rPr>
              <a:t>nzi</a:t>
            </a:r>
            <a:r>
              <a:rPr lang="de-DE" b="1" spc="-10" dirty="0" smtClean="0">
                <a:latin typeface="Arial"/>
                <a:cs typeface="Arial"/>
              </a:rPr>
              <a:t>e</a:t>
            </a:r>
            <a:r>
              <a:rPr lang="de-DE" b="1" dirty="0" smtClean="0">
                <a:latin typeface="Arial"/>
                <a:cs typeface="Arial"/>
              </a:rPr>
              <a:t>le </a:t>
            </a:r>
            <a:r>
              <a:rPr lang="de-DE" b="1" dirty="0">
                <a:latin typeface="Arial"/>
                <a:cs typeface="Arial"/>
              </a:rPr>
              <a:t>für heute</a:t>
            </a:r>
          </a:p>
          <a:p>
            <a:pPr marL="12700">
              <a:lnSpc>
                <a:spcPct val="100000"/>
              </a:lnSpc>
            </a:pPr>
            <a:endParaRPr lang="de-DE" dirty="0">
              <a:latin typeface="Arial"/>
              <a:cs typeface="Arial"/>
            </a:endParaRPr>
          </a:p>
          <a:p>
            <a:pPr marL="304800" marR="869315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pc="-10" dirty="0" smtClean="0">
                <a:latin typeface="Arial"/>
                <a:cs typeface="Arial"/>
              </a:rPr>
              <a:t>Objektorientierte </a:t>
            </a:r>
            <a:r>
              <a:rPr lang="de-DE" spc="-10" dirty="0">
                <a:latin typeface="Arial"/>
                <a:cs typeface="Arial"/>
              </a:rPr>
              <a:t>Modellierung und OOA und OOD kennenlernen</a:t>
            </a:r>
          </a:p>
          <a:p>
            <a:pPr marL="304800" marR="869315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endParaRPr lang="de-DE" spc="-10" dirty="0">
              <a:latin typeface="Arial"/>
              <a:cs typeface="Arial"/>
            </a:endParaRPr>
          </a:p>
          <a:p>
            <a:pPr marL="304800" marR="869315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pc="-10" dirty="0" smtClean="0">
                <a:latin typeface="Arial"/>
                <a:cs typeface="Arial"/>
              </a:rPr>
              <a:t>Überblick über relevante UML-Diagrammtypen und deren Zusammenspiel</a:t>
            </a:r>
          </a:p>
          <a:p>
            <a:pPr marL="304800" marR="869315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endParaRPr lang="de-DE" spc="-10" dirty="0" smtClean="0">
              <a:latin typeface="Arial"/>
              <a:cs typeface="Arial"/>
            </a:endParaRPr>
          </a:p>
          <a:p>
            <a:pPr marL="304800" marR="869315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pc="-10" dirty="0" smtClean="0">
                <a:latin typeface="Arial"/>
                <a:cs typeface="Arial"/>
              </a:rPr>
              <a:t>Wissen</a:t>
            </a:r>
            <a:r>
              <a:rPr lang="de-DE" spc="-10" dirty="0">
                <a:latin typeface="Arial"/>
                <a:cs typeface="Arial"/>
              </a:rPr>
              <a:t>, welche UML-Diagramme in </a:t>
            </a:r>
            <a:r>
              <a:rPr lang="de-DE" spc="-10" dirty="0" smtClean="0">
                <a:latin typeface="Arial"/>
                <a:cs typeface="Arial"/>
              </a:rPr>
              <a:t>welchen </a:t>
            </a:r>
            <a:r>
              <a:rPr lang="de-DE" spc="-10" dirty="0">
                <a:latin typeface="Arial"/>
                <a:cs typeface="Arial"/>
              </a:rPr>
              <a:t>Phasen der Softwareentwicklung eingesetzt werden</a:t>
            </a:r>
            <a:endParaRPr lang="de-DE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0" y="2216150"/>
            <a:ext cx="91440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/>
            <a:r>
              <a:rPr lang="de-DE" sz="3600" b="1" spc="150" dirty="0" smtClean="0">
                <a:latin typeface="Arial"/>
                <a:cs typeface="Arial"/>
              </a:rPr>
              <a:t>Pragmatisches </a:t>
            </a:r>
          </a:p>
          <a:p>
            <a:pPr marL="12700" algn="ctr"/>
            <a:r>
              <a:rPr lang="de-DE" sz="3600" b="1" spc="150" dirty="0" smtClean="0">
                <a:latin typeface="Arial"/>
                <a:cs typeface="Arial"/>
              </a:rPr>
              <a:t>„</a:t>
            </a:r>
            <a:r>
              <a:rPr lang="de-DE" sz="3600" b="1" spc="150" dirty="0">
                <a:latin typeface="Arial"/>
                <a:cs typeface="Arial"/>
              </a:rPr>
              <a:t>Schritt für Schritt“</a:t>
            </a:r>
            <a:endParaRPr lang="de-DE" sz="36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Vorgehensmodell</a:t>
            </a:r>
          </a:p>
        </p:txBody>
      </p:sp>
    </p:spTree>
    <p:extLst>
      <p:ext uri="{BB962C8B-B14F-4D97-AF65-F5344CB8AC3E}">
        <p14:creationId xmlns:p14="http://schemas.microsoft.com/office/powerpoint/2010/main" val="18541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826573705"/>
              </p:ext>
            </p:extLst>
          </p:nvPr>
        </p:nvGraphicFramePr>
        <p:xfrm>
          <a:off x="1524000" y="1403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1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493714818"/>
              </p:ext>
            </p:extLst>
          </p:nvPr>
        </p:nvGraphicFramePr>
        <p:xfrm>
          <a:off x="1524000" y="1403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6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781879728"/>
              </p:ext>
            </p:extLst>
          </p:nvPr>
        </p:nvGraphicFramePr>
        <p:xfrm>
          <a:off x="1524000" y="1403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3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4155278451"/>
              </p:ext>
            </p:extLst>
          </p:nvPr>
        </p:nvGraphicFramePr>
        <p:xfrm>
          <a:off x="1524000" y="1403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1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631068702"/>
              </p:ext>
            </p:extLst>
          </p:nvPr>
        </p:nvGraphicFramePr>
        <p:xfrm>
          <a:off x="1524000" y="1403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7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280231195"/>
              </p:ext>
            </p:extLst>
          </p:nvPr>
        </p:nvGraphicFramePr>
        <p:xfrm>
          <a:off x="1524000" y="1403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9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250825" y="1073151"/>
            <a:ext cx="4187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Tx/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0"/>
            <a:ext cx="54102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0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1905000" y="2292350"/>
            <a:ext cx="51816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Grundlagen der objektorientieren Modellierung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8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20750"/>
            <a:ext cx="4972050" cy="3486150"/>
          </a:xfrm>
          <a:prstGeom prst="rect">
            <a:avLst/>
          </a:prstGeom>
        </p:spPr>
      </p:pic>
      <p:sp>
        <p:nvSpPr>
          <p:cNvPr id="12" name="object 2"/>
          <p:cNvSpPr txBox="1"/>
          <p:nvPr/>
        </p:nvSpPr>
        <p:spPr>
          <a:xfrm>
            <a:off x="0" y="4959350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200" b="1" spc="150" dirty="0" smtClean="0">
                <a:latin typeface="Arial"/>
                <a:cs typeface="Arial"/>
              </a:rPr>
              <a:t>Bilden Sie für sich ein Modell einer Katze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6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350"/>
            <a:ext cx="8825942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1038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40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65" dirty="0" smtClean="0">
                <a:latin typeface="Arial"/>
                <a:cs typeface="Arial"/>
              </a:rPr>
              <a:t>E</a:t>
            </a:r>
            <a:r>
              <a:rPr sz="1400" spc="105" dirty="0" smtClean="0">
                <a:latin typeface="Arial"/>
                <a:cs typeface="Arial"/>
              </a:rPr>
              <a:t>n</a:t>
            </a:r>
            <a:r>
              <a:rPr sz="1400" spc="80" dirty="0" smtClean="0">
                <a:latin typeface="Arial"/>
                <a:cs typeface="Arial"/>
              </a:rPr>
              <a:t>gi</a:t>
            </a:r>
            <a:r>
              <a:rPr sz="1400" spc="105" dirty="0" smtClean="0">
                <a:latin typeface="Arial"/>
                <a:cs typeface="Arial"/>
              </a:rPr>
              <a:t>n</a:t>
            </a:r>
            <a:r>
              <a:rPr sz="1400" spc="45" dirty="0" smtClean="0">
                <a:latin typeface="Arial"/>
                <a:cs typeface="Arial"/>
              </a:rPr>
              <a:t>e</a:t>
            </a:r>
            <a:r>
              <a:rPr sz="1400" spc="55" dirty="0" smtClean="0">
                <a:latin typeface="Arial"/>
                <a:cs typeface="Arial"/>
              </a:rPr>
              <a:t>e</a:t>
            </a:r>
            <a:r>
              <a:rPr sz="1400" spc="120" dirty="0" smtClean="0">
                <a:latin typeface="Arial"/>
                <a:cs typeface="Arial"/>
              </a:rPr>
              <a:t>r</a:t>
            </a:r>
            <a:r>
              <a:rPr sz="1400" spc="80" dirty="0" smtClean="0">
                <a:latin typeface="Arial"/>
                <a:cs typeface="Arial"/>
              </a:rPr>
              <a:t>i</a:t>
            </a:r>
            <a:r>
              <a:rPr sz="1400" spc="95" dirty="0" smtClean="0">
                <a:latin typeface="Arial"/>
                <a:cs typeface="Arial"/>
              </a:rPr>
              <a:t>n</a:t>
            </a:r>
            <a:r>
              <a:rPr sz="1400" spc="85" dirty="0" smtClean="0">
                <a:latin typeface="Arial"/>
                <a:cs typeface="Arial"/>
              </a:rPr>
              <a:t>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0" name="object 5"/>
          <p:cNvSpPr txBox="1"/>
          <p:nvPr/>
        </p:nvSpPr>
        <p:spPr>
          <a:xfrm>
            <a:off x="3200400" y="576301"/>
            <a:ext cx="3429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-300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3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305" dirty="0">
                <a:latin typeface="Arial"/>
                <a:cs typeface="Arial"/>
              </a:rPr>
              <a:t> </a:t>
            </a:r>
            <a:r>
              <a:rPr sz="2400" b="1" spc="110" dirty="0">
                <a:latin typeface="Arial"/>
                <a:cs typeface="Arial"/>
              </a:rPr>
              <a:t>ll</a:t>
            </a:r>
            <a:r>
              <a:rPr sz="2400" b="1" dirty="0">
                <a:latin typeface="Arial"/>
                <a:cs typeface="Arial"/>
              </a:rPr>
              <a:t>b</a:t>
            </a:r>
            <a:r>
              <a:rPr sz="2400" b="1" spc="-345" dirty="0">
                <a:latin typeface="Arial"/>
                <a:cs typeface="Arial"/>
              </a:rPr>
              <a:t> </a:t>
            </a:r>
            <a:r>
              <a:rPr sz="2400" b="1" spc="110" dirty="0">
                <a:latin typeface="Arial"/>
                <a:cs typeface="Arial"/>
              </a:rPr>
              <a:t>il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3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-3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3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1" name="object 6"/>
          <p:cNvSpPr/>
          <p:nvPr/>
        </p:nvSpPr>
        <p:spPr>
          <a:xfrm>
            <a:off x="457200" y="1456123"/>
            <a:ext cx="5198120" cy="4710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Rechteck 6"/>
          <p:cNvSpPr/>
          <p:nvPr/>
        </p:nvSpPr>
        <p:spPr>
          <a:xfrm>
            <a:off x="6858000" y="3835836"/>
            <a:ext cx="973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UML</a:t>
            </a:r>
            <a:endParaRPr lang="de-DE" sz="2800" b="1" spc="-4" dirty="0">
              <a:latin typeface="Arial"/>
              <a:cs typeface="Arial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58000" y="5416550"/>
            <a:ext cx="995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Java</a:t>
            </a:r>
            <a:endParaRPr lang="de-DE" sz="2800" b="1" spc="-4" dirty="0">
              <a:latin typeface="Arial"/>
              <a:cs typeface="Arial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71918" y="1682750"/>
            <a:ext cx="25678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Anwendungs-</a:t>
            </a:r>
          </a:p>
          <a:p>
            <a:pPr marL="11144" algn="ctr"/>
            <a:r>
              <a:rPr lang="de-DE" sz="2800" b="1" spc="-4" dirty="0" err="1" smtClean="0">
                <a:latin typeface="Arial"/>
                <a:cs typeface="Arial"/>
              </a:rPr>
              <a:t>domäne</a:t>
            </a:r>
            <a:endParaRPr lang="de-DE" sz="2800" b="1" spc="-4" dirty="0">
              <a:latin typeface="Arial"/>
              <a:cs typeface="Arial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324600" y="3064530"/>
            <a:ext cx="1927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OOA/OOD</a:t>
            </a:r>
            <a:endParaRPr lang="de-DE" sz="2800" b="1" spc="-4" dirty="0">
              <a:latin typeface="Arial"/>
              <a:cs typeface="Arial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858000" y="4588530"/>
            <a:ext cx="991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OOP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2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76285" y="484087"/>
            <a:ext cx="414652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093" y="112654"/>
            <a:ext cx="7524115" cy="47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eer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  <a:spcBef>
                <a:spcPts val="24"/>
              </a:spcBef>
            </a:pPr>
            <a:endParaRPr sz="2000" dirty="0"/>
          </a:p>
        </p:txBody>
      </p:sp>
      <p:sp>
        <p:nvSpPr>
          <p:cNvPr id="5" name="Rechteck 4"/>
          <p:cNvSpPr/>
          <p:nvPr/>
        </p:nvSpPr>
        <p:spPr>
          <a:xfrm>
            <a:off x="2667000" y="2597150"/>
            <a:ext cx="3623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OOA / OOD mit UML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5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1" y="106885"/>
            <a:ext cx="8915400" cy="2603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6"/>
              </a:lnSpc>
              <a:spcBef>
                <a:spcPts val="35"/>
              </a:spcBef>
            </a:pPr>
            <a:endParaRPr lang="de-DE" sz="1700" dirty="0" smtClean="0"/>
          </a:p>
          <a:p>
            <a:pPr>
              <a:lnSpc>
                <a:spcPts val="1666"/>
              </a:lnSpc>
              <a:spcBef>
                <a:spcPts val="35"/>
              </a:spcBef>
            </a:pPr>
            <a:endParaRPr sz="1700" dirty="0"/>
          </a:p>
          <a:p>
            <a:pPr algn="ctr">
              <a:lnSpc>
                <a:spcPts val="2279"/>
              </a:lnSpc>
              <a:spcBef>
                <a:spcPts val="4"/>
              </a:spcBef>
            </a:pPr>
            <a:r>
              <a:rPr lang="de-DE" sz="2000" b="1" spc="-4" dirty="0" smtClean="0">
                <a:latin typeface="Arial"/>
                <a:cs typeface="Arial"/>
              </a:rPr>
              <a:t>Analysemethoden</a:t>
            </a:r>
          </a:p>
          <a:p>
            <a:pPr algn="ctr">
              <a:lnSpc>
                <a:spcPts val="2279"/>
              </a:lnSpc>
              <a:spcBef>
                <a:spcPts val="4"/>
              </a:spcBef>
            </a:pPr>
            <a:endParaRPr sz="2000" b="1" dirty="0"/>
          </a:p>
          <a:p>
            <a:pPr marL="233789" indent="-222656">
              <a:buFont typeface="Arial"/>
              <a:buChar char="–"/>
              <a:tabLst>
                <a:tab pos="234346" algn="l"/>
              </a:tabLst>
            </a:pPr>
            <a:r>
              <a:rPr lang="de-DE" sz="2000" spc="-4" dirty="0" smtClean="0">
                <a:latin typeface="Arial"/>
                <a:cs typeface="Arial"/>
              </a:rPr>
              <a:t>Analysemethoden sind </a:t>
            </a:r>
            <a:r>
              <a:rPr sz="2000" spc="-4" dirty="0" err="1" smtClean="0">
                <a:latin typeface="Arial"/>
                <a:cs typeface="Arial"/>
              </a:rPr>
              <a:t>Ri</a:t>
            </a:r>
            <a:r>
              <a:rPr sz="2000" dirty="0" err="1" smtClean="0">
                <a:latin typeface="Arial"/>
                <a:cs typeface="Arial"/>
              </a:rPr>
              <a:t>c</a:t>
            </a:r>
            <a:r>
              <a:rPr sz="2000" spc="-9" dirty="0" err="1" smtClean="0">
                <a:latin typeface="Arial"/>
                <a:cs typeface="Arial"/>
              </a:rPr>
              <a:t>h</a:t>
            </a:r>
            <a:r>
              <a:rPr sz="2000" dirty="0" err="1" smtClean="0">
                <a:latin typeface="Arial"/>
                <a:cs typeface="Arial"/>
              </a:rPr>
              <a:t>t</a:t>
            </a:r>
            <a:r>
              <a:rPr sz="2000" spc="-4" dirty="0" err="1" smtClean="0">
                <a:latin typeface="Arial"/>
                <a:cs typeface="Arial"/>
              </a:rPr>
              <a:t>l</a:t>
            </a:r>
            <a:r>
              <a:rPr sz="2000" spc="4" dirty="0" err="1" smtClean="0">
                <a:latin typeface="Arial"/>
                <a:cs typeface="Arial"/>
              </a:rPr>
              <a:t>i</a:t>
            </a:r>
            <a:r>
              <a:rPr sz="2000" spc="-9" dirty="0" err="1" smtClean="0">
                <a:latin typeface="Arial"/>
                <a:cs typeface="Arial"/>
              </a:rPr>
              <a:t>n</a:t>
            </a:r>
            <a:r>
              <a:rPr sz="2000" spc="-4" dirty="0" err="1" smtClean="0">
                <a:latin typeface="Arial"/>
                <a:cs typeface="Arial"/>
              </a:rPr>
              <a:t>i</a:t>
            </a:r>
            <a:r>
              <a:rPr sz="2000" spc="4" dirty="0" err="1" smtClean="0">
                <a:latin typeface="Arial"/>
                <a:cs typeface="Arial"/>
              </a:rPr>
              <a:t>e</a:t>
            </a:r>
            <a:r>
              <a:rPr sz="2000" dirty="0" err="1" smtClean="0">
                <a:latin typeface="Arial"/>
                <a:cs typeface="Arial"/>
              </a:rPr>
              <a:t>n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9" dirty="0">
                <a:latin typeface="Arial"/>
                <a:cs typeface="Arial"/>
              </a:rPr>
              <a:t>z</a:t>
            </a:r>
            <a:r>
              <a:rPr sz="2000" spc="-9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dirty="0" err="1">
                <a:latin typeface="Arial"/>
                <a:cs typeface="Arial"/>
              </a:rPr>
              <a:t>V</a:t>
            </a:r>
            <a:r>
              <a:rPr sz="2000" spc="-9" dirty="0" err="1">
                <a:latin typeface="Arial"/>
                <a:cs typeface="Arial"/>
              </a:rPr>
              <a:t>o</a:t>
            </a:r>
            <a:r>
              <a:rPr sz="2000" dirty="0" err="1">
                <a:latin typeface="Arial"/>
                <a:cs typeface="Arial"/>
              </a:rPr>
              <a:t>r</a:t>
            </a:r>
            <a:r>
              <a:rPr sz="2000" spc="-9" dirty="0" err="1">
                <a:latin typeface="Arial"/>
                <a:cs typeface="Arial"/>
              </a:rPr>
              <a:t>g</a:t>
            </a:r>
            <a:r>
              <a:rPr sz="2000" spc="4" dirty="0" err="1">
                <a:latin typeface="Arial"/>
                <a:cs typeface="Arial"/>
              </a:rPr>
              <a:t>e</a:t>
            </a:r>
            <a:r>
              <a:rPr sz="2000" spc="-9" dirty="0" err="1">
                <a:latin typeface="Arial"/>
                <a:cs typeface="Arial"/>
              </a:rPr>
              <a:t>h</a:t>
            </a:r>
            <a:r>
              <a:rPr sz="2000" spc="4" dirty="0" err="1">
                <a:latin typeface="Arial"/>
                <a:cs typeface="Arial"/>
              </a:rPr>
              <a:t>e</a:t>
            </a:r>
            <a:r>
              <a:rPr sz="2000" spc="-9" dirty="0" err="1">
                <a:latin typeface="Arial"/>
                <a:cs typeface="Arial"/>
              </a:rPr>
              <a:t>n</a:t>
            </a:r>
            <a:r>
              <a:rPr sz="2000" spc="18" dirty="0" err="1">
                <a:latin typeface="Arial"/>
                <a:cs typeface="Arial"/>
              </a:rPr>
              <a:t>s</a:t>
            </a:r>
            <a:r>
              <a:rPr sz="2000" spc="-18" dirty="0" err="1">
                <a:latin typeface="Arial"/>
                <a:cs typeface="Arial"/>
              </a:rPr>
              <a:t>w</a:t>
            </a:r>
            <a:r>
              <a:rPr sz="2000" spc="-9" dirty="0" err="1">
                <a:latin typeface="Arial"/>
                <a:cs typeface="Arial"/>
              </a:rPr>
              <a:t>e</a:t>
            </a:r>
            <a:r>
              <a:rPr sz="2000" spc="-4" dirty="0" err="1">
                <a:latin typeface="Arial"/>
                <a:cs typeface="Arial"/>
              </a:rPr>
              <a:t>i</a:t>
            </a:r>
            <a:r>
              <a:rPr sz="2000" dirty="0" err="1">
                <a:latin typeface="Arial"/>
                <a:cs typeface="Arial"/>
              </a:rPr>
              <a:t>se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spc="-4" dirty="0" err="1" smtClean="0">
                <a:latin typeface="Arial"/>
                <a:cs typeface="Arial"/>
              </a:rPr>
              <a:t>i</a:t>
            </a:r>
            <a:r>
              <a:rPr lang="de-DE" sz="2000" dirty="0" smtClean="0">
                <a:latin typeface="Arial"/>
                <a:cs typeface="Arial"/>
              </a:rPr>
              <a:t>n der </a:t>
            </a:r>
            <a:r>
              <a:rPr sz="2000" dirty="0" err="1" smtClean="0">
                <a:latin typeface="Arial"/>
                <a:cs typeface="Arial"/>
              </a:rPr>
              <a:t>A</a:t>
            </a:r>
            <a:r>
              <a:rPr sz="2000" spc="4" dirty="0" err="1" smtClean="0">
                <a:latin typeface="Arial"/>
                <a:cs typeface="Arial"/>
              </a:rPr>
              <a:t>n</a:t>
            </a:r>
            <a:r>
              <a:rPr sz="2000" spc="-9" dirty="0" err="1" smtClean="0">
                <a:latin typeface="Arial"/>
                <a:cs typeface="Arial"/>
              </a:rPr>
              <a:t>a</a:t>
            </a:r>
            <a:r>
              <a:rPr sz="2000" spc="4" dirty="0" err="1" smtClean="0">
                <a:latin typeface="Arial"/>
                <a:cs typeface="Arial"/>
              </a:rPr>
              <a:t>l</a:t>
            </a:r>
            <a:r>
              <a:rPr sz="2000" spc="-13" dirty="0" err="1" smtClean="0">
                <a:latin typeface="Arial"/>
                <a:cs typeface="Arial"/>
              </a:rPr>
              <a:t>y</a:t>
            </a:r>
            <a:r>
              <a:rPr sz="2000" spc="9" dirty="0" err="1" smtClean="0">
                <a:latin typeface="Arial"/>
                <a:cs typeface="Arial"/>
              </a:rPr>
              <a:t>s</a:t>
            </a:r>
            <a:r>
              <a:rPr sz="2000" spc="-9" dirty="0" err="1" smtClean="0">
                <a:latin typeface="Arial"/>
                <a:cs typeface="Arial"/>
              </a:rPr>
              <a:t>ep</a:t>
            </a:r>
            <a:r>
              <a:rPr lang="de-DE" sz="2000" dirty="0" err="1" smtClean="0">
                <a:latin typeface="Arial"/>
                <a:cs typeface="Arial"/>
              </a:rPr>
              <a:t>hase</a:t>
            </a:r>
            <a:endParaRPr lang="de-DE" sz="2000" dirty="0" smtClean="0">
              <a:latin typeface="Arial"/>
              <a:cs typeface="Arial"/>
            </a:endParaRPr>
          </a:p>
          <a:p>
            <a:pPr marL="233789" indent="-222656">
              <a:buFont typeface="Arial"/>
              <a:buChar char="–"/>
              <a:tabLst>
                <a:tab pos="234346" algn="l"/>
              </a:tabLst>
            </a:pPr>
            <a:r>
              <a:rPr lang="de-DE" sz="2000" spc="-9" dirty="0">
                <a:latin typeface="Arial"/>
                <a:cs typeface="Arial"/>
              </a:rPr>
              <a:t>Beispiele für Analysemethoden:</a:t>
            </a:r>
          </a:p>
          <a:p>
            <a:pPr marL="552938" marR="573897" indent="-285750">
              <a:lnSpc>
                <a:spcPts val="1779"/>
              </a:lnSpc>
              <a:spcBef>
                <a:spcPts val="657"/>
              </a:spcBef>
              <a:buFont typeface="Arial" panose="020B0604020202020204" pitchFamily="34" charset="0"/>
              <a:buChar char="•"/>
              <a:tabLst>
                <a:tab pos="1123858" algn="l"/>
                <a:tab pos="1879777" algn="l"/>
                <a:tab pos="2280558" algn="l"/>
                <a:tab pos="3515745" algn="l"/>
                <a:tab pos="3927102" algn="l"/>
              </a:tabLst>
            </a:pPr>
            <a:r>
              <a:rPr lang="de-DE" sz="2000" spc="-4" dirty="0" smtClean="0">
                <a:latin typeface="Arial"/>
                <a:cs typeface="Arial"/>
              </a:rPr>
              <a:t>S</a:t>
            </a:r>
            <a:r>
              <a:rPr lang="de-DE" sz="2000" dirty="0" smtClean="0">
                <a:latin typeface="Arial"/>
                <a:cs typeface="Arial"/>
              </a:rPr>
              <a:t>tr</a:t>
            </a:r>
            <a:r>
              <a:rPr lang="de-DE" sz="2000" spc="-4" dirty="0" smtClean="0">
                <a:latin typeface="Arial"/>
                <a:cs typeface="Arial"/>
              </a:rPr>
              <a:t>u</a:t>
            </a:r>
            <a:r>
              <a:rPr lang="de-DE" sz="2000" dirty="0" smtClean="0">
                <a:latin typeface="Arial"/>
                <a:cs typeface="Arial"/>
              </a:rPr>
              <a:t>kt</a:t>
            </a:r>
            <a:r>
              <a:rPr lang="de-DE" sz="2000" spc="-4" dirty="0" smtClean="0">
                <a:latin typeface="Arial"/>
                <a:cs typeface="Arial"/>
              </a:rPr>
              <a:t>u</a:t>
            </a:r>
            <a:r>
              <a:rPr lang="de-DE" sz="2000" dirty="0" smtClean="0">
                <a:latin typeface="Arial"/>
                <a:cs typeface="Arial"/>
              </a:rPr>
              <a:t>r</a:t>
            </a:r>
            <a:r>
              <a:rPr lang="de-DE" sz="2000" spc="-4" dirty="0" smtClean="0">
                <a:latin typeface="Arial"/>
                <a:cs typeface="Arial"/>
              </a:rPr>
              <a:t>i</a:t>
            </a:r>
            <a:r>
              <a:rPr lang="de-DE" sz="2000" dirty="0" smtClean="0">
                <a:latin typeface="Arial"/>
                <a:cs typeface="Arial"/>
              </a:rPr>
              <a:t>erte</a:t>
            </a:r>
            <a:r>
              <a:rPr lang="de-DE" sz="2000" spc="-4" dirty="0" smtClean="0">
                <a:latin typeface="Arial"/>
                <a:cs typeface="Arial"/>
              </a:rPr>
              <a:t> </a:t>
            </a:r>
            <a:r>
              <a:rPr lang="de-DE" sz="2000" spc="4" dirty="0">
                <a:latin typeface="Arial"/>
                <a:cs typeface="Arial"/>
              </a:rPr>
              <a:t>A</a:t>
            </a:r>
            <a:r>
              <a:rPr lang="de-DE" sz="2000" spc="-4" dirty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a</a:t>
            </a:r>
            <a:r>
              <a:rPr lang="de-DE" sz="2000" spc="-4" dirty="0">
                <a:latin typeface="Arial"/>
                <a:cs typeface="Arial"/>
              </a:rPr>
              <a:t>l</a:t>
            </a:r>
            <a:r>
              <a:rPr lang="de-DE" sz="2000" spc="-31" dirty="0">
                <a:latin typeface="Arial"/>
                <a:cs typeface="Arial"/>
              </a:rPr>
              <a:t>y</a:t>
            </a:r>
            <a:r>
              <a:rPr lang="de-DE" sz="2000" dirty="0">
                <a:latin typeface="Arial"/>
                <a:cs typeface="Arial"/>
              </a:rPr>
              <a:t>se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(</a:t>
            </a: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spc="4" dirty="0">
                <a:latin typeface="Arial"/>
                <a:cs typeface="Arial"/>
              </a:rPr>
              <a:t>A</a:t>
            </a:r>
            <a:r>
              <a:rPr lang="de-DE" sz="2000" dirty="0">
                <a:latin typeface="Arial"/>
                <a:cs typeface="Arial"/>
              </a:rPr>
              <a:t>) </a:t>
            </a:r>
            <a:r>
              <a:rPr lang="de-DE" sz="2000" dirty="0" smtClean="0">
                <a:latin typeface="Arial"/>
                <a:cs typeface="Arial"/>
              </a:rPr>
              <a:t>(wird nicht in der Vorlesung behandelt)</a:t>
            </a:r>
            <a:endParaRPr lang="de-DE" sz="2000" dirty="0">
              <a:latin typeface="Arial"/>
              <a:cs typeface="Arial"/>
            </a:endParaRPr>
          </a:p>
          <a:p>
            <a:pPr marL="552938" marR="573897" indent="-285750">
              <a:lnSpc>
                <a:spcPts val="1779"/>
              </a:lnSpc>
              <a:spcBef>
                <a:spcPts val="657"/>
              </a:spcBef>
              <a:buFont typeface="Arial" panose="020B0604020202020204" pitchFamily="34" charset="0"/>
              <a:buChar char="•"/>
              <a:tabLst>
                <a:tab pos="1123858" algn="l"/>
                <a:tab pos="1879777" algn="l"/>
                <a:tab pos="2280558" algn="l"/>
                <a:tab pos="3515745" algn="l"/>
                <a:tab pos="3927102" algn="l"/>
              </a:tabLst>
            </a:pPr>
            <a:r>
              <a:rPr lang="de-DE" sz="2000" dirty="0" smtClean="0">
                <a:latin typeface="Arial"/>
                <a:cs typeface="Arial"/>
              </a:rPr>
              <a:t>O</a:t>
            </a:r>
            <a:r>
              <a:rPr lang="de-DE" sz="2000" spc="-4" dirty="0" smtClean="0">
                <a:latin typeface="Arial"/>
                <a:cs typeface="Arial"/>
              </a:rPr>
              <a:t>bj</a:t>
            </a:r>
            <a:r>
              <a:rPr lang="de-DE" sz="2000" dirty="0" smtClean="0">
                <a:latin typeface="Arial"/>
                <a:cs typeface="Arial"/>
              </a:rPr>
              <a:t>ekt</a:t>
            </a:r>
            <a:r>
              <a:rPr lang="de-DE" sz="2000" spc="-4" dirty="0" smtClean="0">
                <a:latin typeface="Arial"/>
                <a:cs typeface="Arial"/>
              </a:rPr>
              <a:t>o</a:t>
            </a:r>
            <a:r>
              <a:rPr lang="de-DE" sz="2000" dirty="0" smtClean="0">
                <a:latin typeface="Arial"/>
                <a:cs typeface="Arial"/>
              </a:rPr>
              <a:t>r</a:t>
            </a:r>
            <a:r>
              <a:rPr lang="de-DE" sz="2000" spc="-4" dirty="0" smtClean="0">
                <a:latin typeface="Arial"/>
                <a:cs typeface="Arial"/>
              </a:rPr>
              <a:t>i</a:t>
            </a:r>
            <a:r>
              <a:rPr lang="de-DE" sz="2000" dirty="0" smtClean="0">
                <a:latin typeface="Arial"/>
                <a:cs typeface="Arial"/>
              </a:rPr>
              <a:t>e</a:t>
            </a:r>
            <a:r>
              <a:rPr lang="de-DE" sz="2000" spc="-4" dirty="0" smtClean="0">
                <a:latin typeface="Arial"/>
                <a:cs typeface="Arial"/>
              </a:rPr>
              <a:t>n</a:t>
            </a:r>
            <a:r>
              <a:rPr lang="de-DE" sz="2000" dirty="0" smtClean="0">
                <a:latin typeface="Arial"/>
                <a:cs typeface="Arial"/>
              </a:rPr>
              <a:t>t</a:t>
            </a:r>
            <a:r>
              <a:rPr lang="de-DE" sz="2000" spc="-4" dirty="0" smtClean="0">
                <a:latin typeface="Arial"/>
                <a:cs typeface="Arial"/>
              </a:rPr>
              <a:t>i</a:t>
            </a:r>
            <a:r>
              <a:rPr lang="de-DE" sz="2000" dirty="0" smtClean="0">
                <a:latin typeface="Arial"/>
                <a:cs typeface="Arial"/>
              </a:rPr>
              <a:t>erte</a:t>
            </a:r>
            <a:r>
              <a:rPr lang="de-DE" sz="2000" spc="-4" dirty="0" smtClean="0">
                <a:latin typeface="Arial"/>
                <a:cs typeface="Arial"/>
              </a:rPr>
              <a:t> </a:t>
            </a:r>
            <a:r>
              <a:rPr lang="de-DE" sz="2000" spc="4" dirty="0">
                <a:latin typeface="Arial"/>
                <a:cs typeface="Arial"/>
              </a:rPr>
              <a:t>A</a:t>
            </a:r>
            <a:r>
              <a:rPr lang="de-DE" sz="2000" spc="-4" dirty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a</a:t>
            </a:r>
            <a:r>
              <a:rPr lang="de-DE" sz="2000" spc="-4" dirty="0">
                <a:latin typeface="Arial"/>
                <a:cs typeface="Arial"/>
              </a:rPr>
              <a:t>l</a:t>
            </a:r>
            <a:r>
              <a:rPr lang="de-DE" sz="2000" spc="-31" dirty="0">
                <a:latin typeface="Arial"/>
                <a:cs typeface="Arial"/>
              </a:rPr>
              <a:t>y</a:t>
            </a:r>
            <a:r>
              <a:rPr lang="de-DE" sz="2000" dirty="0">
                <a:latin typeface="Arial"/>
                <a:cs typeface="Arial"/>
              </a:rPr>
              <a:t>se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(</a:t>
            </a:r>
            <a:r>
              <a:rPr lang="de-DE" sz="2000" dirty="0" smtClean="0">
                <a:latin typeface="Arial"/>
                <a:cs typeface="Arial"/>
              </a:rPr>
              <a:t>OO</a:t>
            </a:r>
            <a:r>
              <a:rPr lang="de-DE" sz="2000" spc="4" dirty="0" smtClean="0">
                <a:latin typeface="Arial"/>
                <a:cs typeface="Arial"/>
              </a:rPr>
              <a:t>A)</a:t>
            </a:r>
            <a:endParaRPr lang="de-DE" sz="1600" dirty="0">
              <a:latin typeface="Arial"/>
              <a:cs typeface="Arial"/>
            </a:endParaRPr>
          </a:p>
          <a:p>
            <a:pPr marL="267188" marR="573897">
              <a:lnSpc>
                <a:spcPts val="1779"/>
              </a:lnSpc>
              <a:spcBef>
                <a:spcPts val="657"/>
              </a:spcBef>
              <a:tabLst>
                <a:tab pos="1123858" algn="l"/>
                <a:tab pos="1879777" algn="l"/>
                <a:tab pos="2280558" algn="l"/>
                <a:tab pos="3515745" algn="l"/>
                <a:tab pos="3927102" algn="l"/>
              </a:tabLst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5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1210</Words>
  <Application>Microsoft Office PowerPoint</Application>
  <PresentationFormat>Benutzerdefiniert</PresentationFormat>
  <Paragraphs>200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joerg</cp:lastModifiedBy>
  <cp:revision>247</cp:revision>
  <dcterms:created xsi:type="dcterms:W3CDTF">2013-10-10T17:26:03Z</dcterms:created>
  <dcterms:modified xsi:type="dcterms:W3CDTF">2017-11-15T13:46:45Z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2013-10-10T00:00:00Z</vt:filetime>
  </property>
  <property fmtid="{D5CDD505-2E9C-101B-9397-08002B2CF9AE}" pid="3" name="LastSaved">
    <vt:filetime>2013-10-10T00:00:00Z</vt:filetime>
  </property>
</Properties>
</file>