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13" r:id="rId2"/>
    <p:sldId id="516" r:id="rId3"/>
    <p:sldId id="524" r:id="rId4"/>
    <p:sldId id="256" r:id="rId5"/>
    <p:sldId id="388" r:id="rId6"/>
    <p:sldId id="333" r:id="rId7"/>
    <p:sldId id="522" r:id="rId8"/>
    <p:sldId id="526" r:id="rId9"/>
    <p:sldId id="539" r:id="rId10"/>
    <p:sldId id="535" r:id="rId11"/>
    <p:sldId id="527" r:id="rId12"/>
    <p:sldId id="425" r:id="rId13"/>
    <p:sldId id="413" r:id="rId14"/>
    <p:sldId id="376" r:id="rId15"/>
    <p:sldId id="414" r:id="rId16"/>
    <p:sldId id="426" r:id="rId17"/>
    <p:sldId id="380" r:id="rId18"/>
    <p:sldId id="381" r:id="rId19"/>
    <p:sldId id="492" r:id="rId20"/>
    <p:sldId id="394" r:id="rId21"/>
    <p:sldId id="471" r:id="rId22"/>
    <p:sldId id="472" r:id="rId23"/>
    <p:sldId id="395" r:id="rId24"/>
    <p:sldId id="473" r:id="rId25"/>
    <p:sldId id="493" r:id="rId26"/>
    <p:sldId id="474" r:id="rId27"/>
    <p:sldId id="491" r:id="rId28"/>
    <p:sldId id="502" r:id="rId29"/>
    <p:sldId id="396" r:id="rId30"/>
    <p:sldId id="475" r:id="rId31"/>
    <p:sldId id="476" r:id="rId32"/>
    <p:sldId id="497" r:id="rId33"/>
    <p:sldId id="481" r:id="rId34"/>
    <p:sldId id="510" r:id="rId35"/>
    <p:sldId id="515" r:id="rId36"/>
    <p:sldId id="397" r:id="rId37"/>
    <p:sldId id="480" r:id="rId38"/>
    <p:sldId id="501" r:id="rId39"/>
    <p:sldId id="503" r:id="rId40"/>
    <p:sldId id="478" r:id="rId41"/>
    <p:sldId id="504" r:id="rId42"/>
    <p:sldId id="517" r:id="rId43"/>
    <p:sldId id="484" r:id="rId44"/>
    <p:sldId id="494" r:id="rId45"/>
    <p:sldId id="398" r:id="rId46"/>
    <p:sldId id="498" r:id="rId47"/>
    <p:sldId id="499" r:id="rId48"/>
    <p:sldId id="511" r:id="rId49"/>
    <p:sldId id="412" r:id="rId50"/>
    <p:sldId id="518" r:id="rId51"/>
    <p:sldId id="446" r:id="rId52"/>
    <p:sldId id="405" r:id="rId53"/>
    <p:sldId id="406" r:id="rId54"/>
    <p:sldId id="391" r:id="rId55"/>
    <p:sldId id="319" r:id="rId56"/>
    <p:sldId id="444" r:id="rId57"/>
    <p:sldId id="508" r:id="rId58"/>
    <p:sldId id="509" r:id="rId59"/>
    <p:sldId id="487" r:id="rId60"/>
    <p:sldId id="495" r:id="rId61"/>
    <p:sldId id="488" r:id="rId62"/>
    <p:sldId id="489" r:id="rId63"/>
    <p:sldId id="379" r:id="rId64"/>
    <p:sldId id="512" r:id="rId65"/>
    <p:sldId id="314" r:id="rId66"/>
  </p:sldIdLst>
  <p:sldSz cx="10693400" cy="7575550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>
      <p:cViewPr varScale="1">
        <p:scale>
          <a:sx n="62" d="100"/>
          <a:sy n="62" d="100"/>
        </p:scale>
        <p:origin x="121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642" cy="340454"/>
          </a:xfrm>
          <a:prstGeom prst="rect">
            <a:avLst/>
          </a:prstGeom>
        </p:spPr>
        <p:txBody>
          <a:bodyPr vert="horz" lIns="83704" tIns="41852" rIns="83704" bIns="41852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523" y="0"/>
            <a:ext cx="4300168" cy="340454"/>
          </a:xfrm>
          <a:prstGeom prst="rect">
            <a:avLst/>
          </a:prstGeom>
        </p:spPr>
        <p:txBody>
          <a:bodyPr vert="horz" lIns="83704" tIns="41852" rIns="83704" bIns="41852" rtlCol="0"/>
          <a:lstStyle>
            <a:lvl1pPr algn="r">
              <a:defRPr sz="1100"/>
            </a:lvl1pPr>
          </a:lstStyle>
          <a:p>
            <a:fld id="{758BCA69-5B83-4443-980D-24856658D168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163888" y="509588"/>
            <a:ext cx="359886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04" tIns="41852" rIns="83704" bIns="4185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254" y="3229323"/>
            <a:ext cx="7940131" cy="3058384"/>
          </a:xfrm>
          <a:prstGeom prst="rect">
            <a:avLst/>
          </a:prstGeom>
        </p:spPr>
        <p:txBody>
          <a:bodyPr vert="horz" lIns="83704" tIns="41852" rIns="83704" bIns="4185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7222"/>
            <a:ext cx="4301642" cy="339029"/>
          </a:xfrm>
          <a:prstGeom prst="rect">
            <a:avLst/>
          </a:prstGeom>
        </p:spPr>
        <p:txBody>
          <a:bodyPr vert="horz" lIns="83704" tIns="41852" rIns="83704" bIns="41852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523" y="6457222"/>
            <a:ext cx="4300168" cy="339029"/>
          </a:xfrm>
          <a:prstGeom prst="rect">
            <a:avLst/>
          </a:prstGeom>
        </p:spPr>
        <p:txBody>
          <a:bodyPr vert="horz" lIns="83704" tIns="41852" rIns="83704" bIns="41852" rtlCol="0" anchor="b"/>
          <a:lstStyle>
            <a:lvl1pPr algn="r">
              <a:defRPr sz="1100"/>
            </a:lvl1pPr>
          </a:lstStyle>
          <a:p>
            <a:fld id="{739DDC46-C19E-46D8-AF9E-501F294F7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22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DDC46-C19E-46D8-AF9E-501F294F7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6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DDC46-C19E-46D8-AF9E-501F294F7E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4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 flipV="1">
            <a:off x="165100" y="388126"/>
            <a:ext cx="10366369" cy="45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827"/>
            <a:ext cx="8229599" cy="1099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80261"/>
            <a:ext cx="8229599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7389812"/>
            <a:ext cx="10693400" cy="2841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165100" y="7333933"/>
            <a:ext cx="10366369" cy="45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64703" y="3628144"/>
            <a:ext cx="50444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84">
              <a:tabLst>
                <a:tab pos="2199317" algn="l"/>
              </a:tabLst>
            </a:pPr>
            <a:r>
              <a:rPr sz="3200" b="1" spc="119" dirty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3200" b="1" spc="119" dirty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3200" b="1" spc="-28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3200" b="1" spc="-23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3200" b="1" spc="-17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3200" b="1" spc="-538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200" b="1" spc="-23" dirty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3200" b="1" dirty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3200" b="1" spc="23" dirty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3200" b="1" spc="-23" dirty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3200" b="1" spc="-23" dirty="0" err="1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960457" y="1411129"/>
            <a:ext cx="5881370" cy="1215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84" marR="7192" indent="517825" algn="ctr"/>
            <a:r>
              <a:rPr sz="1600" b="1" spc="-11" dirty="0">
                <a:latin typeface="Arial"/>
                <a:cs typeface="Arial"/>
              </a:rPr>
              <a:t>F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6" dirty="0">
                <a:latin typeface="Arial"/>
                <a:cs typeface="Arial"/>
              </a:rPr>
              <a:t>c</a:t>
            </a:r>
            <a:r>
              <a:rPr sz="1600" b="1" spc="-11" dirty="0">
                <a:latin typeface="Arial"/>
                <a:cs typeface="Arial"/>
              </a:rPr>
              <a:t>hho</a:t>
            </a:r>
            <a:r>
              <a:rPr sz="1600" b="1" spc="-6" dirty="0">
                <a:latin typeface="Arial"/>
                <a:cs typeface="Arial"/>
              </a:rPr>
              <a:t>c</a:t>
            </a:r>
            <a:r>
              <a:rPr sz="1600" b="1" spc="-11" dirty="0">
                <a:latin typeface="Arial"/>
                <a:cs typeface="Arial"/>
              </a:rPr>
              <a:t>h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6" dirty="0">
                <a:latin typeface="Arial"/>
                <a:cs typeface="Arial"/>
              </a:rPr>
              <a:t>c</a:t>
            </a:r>
            <a:r>
              <a:rPr sz="1600" b="1" spc="-11" dirty="0">
                <a:latin typeface="Arial"/>
                <a:cs typeface="Arial"/>
              </a:rPr>
              <a:t>hu</a:t>
            </a:r>
            <a:r>
              <a:rPr sz="1600" b="1" spc="6" dirty="0">
                <a:latin typeface="Arial"/>
                <a:cs typeface="Arial"/>
              </a:rPr>
              <a:t>l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6" dirty="0">
                <a:latin typeface="Arial"/>
                <a:cs typeface="Arial"/>
              </a:rPr>
              <a:t> </a:t>
            </a:r>
            <a:r>
              <a:rPr sz="1600" b="1" spc="-11" dirty="0">
                <a:latin typeface="Arial"/>
                <a:cs typeface="Arial"/>
              </a:rPr>
              <a:t>B</a:t>
            </a:r>
            <a:r>
              <a:rPr sz="1600" b="1" spc="6" dirty="0">
                <a:latin typeface="Arial"/>
                <a:cs typeface="Arial"/>
              </a:rPr>
              <a:t>i</a:t>
            </a:r>
            <a:r>
              <a:rPr sz="1600" b="1" spc="-6" dirty="0">
                <a:latin typeface="Arial"/>
                <a:cs typeface="Arial"/>
              </a:rPr>
              <a:t>e</a:t>
            </a:r>
            <a:r>
              <a:rPr sz="1600" b="1" spc="6" dirty="0">
                <a:latin typeface="Arial"/>
                <a:cs typeface="Arial"/>
              </a:rPr>
              <a:t>l</a:t>
            </a:r>
            <a:r>
              <a:rPr sz="1600" b="1" spc="-6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-17" dirty="0">
                <a:latin typeface="Arial"/>
                <a:cs typeface="Arial"/>
              </a:rPr>
              <a:t>e</a:t>
            </a:r>
            <a:r>
              <a:rPr sz="1600" b="1" spc="6" dirty="0">
                <a:latin typeface="Arial"/>
                <a:cs typeface="Arial"/>
              </a:rPr>
              <a:t>l</a:t>
            </a:r>
            <a:r>
              <a:rPr sz="1600" b="1" dirty="0">
                <a:latin typeface="Arial"/>
                <a:cs typeface="Arial"/>
              </a:rPr>
              <a:t>d </a:t>
            </a:r>
            <a:endParaRPr lang="de-DE" sz="1600" b="1" dirty="0">
              <a:latin typeface="Arial"/>
              <a:cs typeface="Arial"/>
            </a:endParaRPr>
          </a:p>
          <a:p>
            <a:pPr marL="14384" marR="7192" indent="517825" algn="ctr"/>
            <a:endParaRPr lang="de-DE" sz="1600" b="1" dirty="0">
              <a:latin typeface="Arial"/>
              <a:cs typeface="Arial"/>
            </a:endParaRPr>
          </a:p>
          <a:p>
            <a:pPr marL="14384" marR="7192" indent="517825" algn="ctr"/>
            <a:r>
              <a:rPr sz="1600" b="1" dirty="0" err="1">
                <a:latin typeface="Arial"/>
                <a:cs typeface="Arial"/>
              </a:rPr>
              <a:t>S</a:t>
            </a:r>
            <a:r>
              <a:rPr sz="1600" b="1" spc="-11" dirty="0" err="1">
                <a:latin typeface="Arial"/>
                <a:cs typeface="Arial"/>
              </a:rPr>
              <a:t>o</a:t>
            </a:r>
            <a:r>
              <a:rPr sz="1600" b="1" dirty="0" err="1">
                <a:latin typeface="Arial"/>
                <a:cs typeface="Arial"/>
              </a:rPr>
              <a:t>f</a:t>
            </a:r>
            <a:r>
              <a:rPr sz="1600" b="1" spc="-17" dirty="0" err="1">
                <a:latin typeface="Arial"/>
                <a:cs typeface="Arial"/>
              </a:rPr>
              <a:t>t</a:t>
            </a:r>
            <a:r>
              <a:rPr sz="1600" b="1" spc="23" dirty="0" err="1">
                <a:latin typeface="Arial"/>
                <a:cs typeface="Arial"/>
              </a:rPr>
              <a:t>w</a:t>
            </a:r>
            <a:r>
              <a:rPr sz="1600" b="1" spc="-17" dirty="0" err="1">
                <a:latin typeface="Arial"/>
                <a:cs typeface="Arial"/>
              </a:rPr>
              <a:t>a</a:t>
            </a:r>
            <a:r>
              <a:rPr sz="1600" b="1" spc="6" dirty="0" err="1">
                <a:latin typeface="Arial"/>
                <a:cs typeface="Arial"/>
              </a:rPr>
              <a:t>r</a:t>
            </a:r>
            <a:r>
              <a:rPr sz="1600" b="1" dirty="0" err="1">
                <a:latin typeface="Arial"/>
                <a:cs typeface="Arial"/>
              </a:rPr>
              <a:t>e</a:t>
            </a:r>
            <a:r>
              <a:rPr sz="1600" b="1" spc="-17" dirty="0" err="1">
                <a:latin typeface="Arial"/>
                <a:cs typeface="Arial"/>
              </a:rPr>
              <a:t>t</a:t>
            </a:r>
            <a:r>
              <a:rPr sz="1600" b="1" spc="-6" dirty="0" err="1">
                <a:latin typeface="Arial"/>
                <a:cs typeface="Arial"/>
              </a:rPr>
              <a:t>e</a:t>
            </a:r>
            <a:r>
              <a:rPr sz="1600" b="1" dirty="0" err="1">
                <a:latin typeface="Arial"/>
                <a:cs typeface="Arial"/>
              </a:rPr>
              <a:t>c</a:t>
            </a:r>
            <a:r>
              <a:rPr sz="1600" b="1" spc="-11" dirty="0" err="1">
                <a:latin typeface="Arial"/>
                <a:cs typeface="Arial"/>
              </a:rPr>
              <a:t>hn</a:t>
            </a:r>
            <a:r>
              <a:rPr sz="1600" b="1" spc="6" dirty="0" err="1">
                <a:latin typeface="Arial"/>
                <a:cs typeface="Arial"/>
              </a:rPr>
              <a:t>i</a:t>
            </a:r>
            <a:r>
              <a:rPr sz="1600" b="1" dirty="0" err="1">
                <a:latin typeface="Arial"/>
                <a:cs typeface="Arial"/>
              </a:rPr>
              <a:t>k</a:t>
            </a:r>
            <a:r>
              <a:rPr sz="1600" b="1" spc="6" dirty="0">
                <a:latin typeface="Arial"/>
                <a:cs typeface="Arial"/>
              </a:rPr>
              <a:t> </a:t>
            </a:r>
            <a:r>
              <a:rPr sz="1600" b="1" spc="-23" dirty="0">
                <a:latin typeface="Arial"/>
                <a:cs typeface="Arial"/>
              </a:rPr>
              <a:t>u</a:t>
            </a:r>
            <a:r>
              <a:rPr sz="1600" b="1" spc="-11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d </a:t>
            </a:r>
            <a:r>
              <a:rPr sz="1600" b="1" dirty="0" err="1">
                <a:latin typeface="Arial"/>
                <a:cs typeface="Arial"/>
              </a:rPr>
              <a:t>P</a:t>
            </a:r>
            <a:r>
              <a:rPr sz="1600" b="1" spc="6" dirty="0" err="1">
                <a:latin typeface="Arial"/>
                <a:cs typeface="Arial"/>
              </a:rPr>
              <a:t>r</a:t>
            </a:r>
            <a:r>
              <a:rPr sz="1600" b="1" spc="-11" dirty="0" err="1">
                <a:latin typeface="Arial"/>
                <a:cs typeface="Arial"/>
              </a:rPr>
              <a:t>og</a:t>
            </a:r>
            <a:r>
              <a:rPr sz="1600" b="1" spc="6" dirty="0" err="1">
                <a:latin typeface="Arial"/>
                <a:cs typeface="Arial"/>
              </a:rPr>
              <a:t>r</a:t>
            </a:r>
            <a:r>
              <a:rPr sz="1600" b="1" dirty="0" err="1">
                <a:latin typeface="Arial"/>
                <a:cs typeface="Arial"/>
              </a:rPr>
              <a:t>am</a:t>
            </a:r>
            <a:r>
              <a:rPr sz="1600" b="1" spc="-17" dirty="0" err="1">
                <a:latin typeface="Arial"/>
                <a:cs typeface="Arial"/>
              </a:rPr>
              <a:t>m</a:t>
            </a:r>
            <a:r>
              <a:rPr sz="1600" b="1" spc="6" dirty="0" err="1">
                <a:latin typeface="Arial"/>
                <a:cs typeface="Arial"/>
              </a:rPr>
              <a:t>i</a:t>
            </a:r>
            <a:r>
              <a:rPr sz="1600" b="1" spc="-17" dirty="0" err="1">
                <a:latin typeface="Arial"/>
                <a:cs typeface="Arial"/>
              </a:rPr>
              <a:t>e</a:t>
            </a:r>
            <a:r>
              <a:rPr sz="1600" b="1" spc="6" dirty="0" err="1">
                <a:latin typeface="Arial"/>
                <a:cs typeface="Arial"/>
              </a:rPr>
              <a:t>r</a:t>
            </a:r>
            <a:r>
              <a:rPr sz="1600" b="1" spc="-23" dirty="0" err="1">
                <a:latin typeface="Arial"/>
                <a:cs typeface="Arial"/>
              </a:rPr>
              <a:t>u</a:t>
            </a:r>
            <a:r>
              <a:rPr sz="1600" b="1" spc="-11" dirty="0" err="1">
                <a:latin typeface="Arial"/>
                <a:cs typeface="Arial"/>
              </a:rPr>
              <a:t>n</a:t>
            </a:r>
            <a:r>
              <a:rPr sz="1600" b="1" dirty="0" err="1">
                <a:latin typeface="Arial"/>
                <a:cs typeface="Arial"/>
              </a:rPr>
              <a:t>g</a:t>
            </a:r>
            <a:endParaRPr lang="de-DE" sz="1600" b="1" dirty="0">
              <a:latin typeface="Arial"/>
              <a:cs typeface="Arial"/>
            </a:endParaRPr>
          </a:p>
          <a:p>
            <a:pPr marL="14384" marR="7192" indent="517825" algn="ctr"/>
            <a:endParaRPr sz="1600" dirty="0">
              <a:latin typeface="Arial"/>
              <a:cs typeface="Arial"/>
            </a:endParaRPr>
          </a:p>
          <a:p>
            <a:pPr marL="640808" algn="ctr">
              <a:spcBef>
                <a:spcPts val="17"/>
              </a:spcBef>
            </a:pPr>
            <a:r>
              <a:rPr sz="1500" spc="-11" dirty="0">
                <a:latin typeface="Arial"/>
                <a:cs typeface="Arial"/>
              </a:rPr>
              <a:t>Pr</a:t>
            </a:r>
            <a:r>
              <a:rPr sz="1500" spc="-17" dirty="0">
                <a:latin typeface="Arial"/>
                <a:cs typeface="Arial"/>
              </a:rPr>
              <a:t>o</a:t>
            </a:r>
            <a:r>
              <a:rPr sz="1500" spc="-6" dirty="0">
                <a:latin typeface="Arial"/>
                <a:cs typeface="Arial"/>
              </a:rPr>
              <a:t>f. </a:t>
            </a:r>
            <a:r>
              <a:rPr sz="1500" spc="-11" dirty="0">
                <a:latin typeface="Arial"/>
                <a:cs typeface="Arial"/>
              </a:rPr>
              <a:t>Dr.</a:t>
            </a:r>
            <a:r>
              <a:rPr sz="1500" spc="11" dirty="0">
                <a:latin typeface="Arial"/>
                <a:cs typeface="Arial"/>
              </a:rPr>
              <a:t> </a:t>
            </a:r>
            <a:r>
              <a:rPr sz="1500" spc="-11" dirty="0">
                <a:latin typeface="Arial"/>
                <a:cs typeface="Arial"/>
              </a:rPr>
              <a:t>J</a:t>
            </a:r>
            <a:r>
              <a:rPr sz="1500" spc="-17" dirty="0">
                <a:latin typeface="Arial"/>
                <a:cs typeface="Arial"/>
              </a:rPr>
              <a:t>ö</a:t>
            </a:r>
            <a:r>
              <a:rPr sz="1500" spc="-11" dirty="0">
                <a:latin typeface="Arial"/>
                <a:cs typeface="Arial"/>
              </a:rPr>
              <a:t>rg</a:t>
            </a:r>
            <a:r>
              <a:rPr sz="1500" spc="11" dirty="0">
                <a:latin typeface="Arial"/>
                <a:cs typeface="Arial"/>
              </a:rPr>
              <a:t> </a:t>
            </a:r>
            <a:r>
              <a:rPr sz="1500" spc="-11" dirty="0">
                <a:latin typeface="Arial"/>
                <a:cs typeface="Arial"/>
              </a:rPr>
              <a:t>Bru</a:t>
            </a:r>
            <a:r>
              <a:rPr sz="1500" spc="-17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11" dirty="0">
                <a:latin typeface="Arial"/>
                <a:cs typeface="Arial"/>
              </a:rPr>
              <a:t>mann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851577" y="4459914"/>
            <a:ext cx="5044463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84" algn="ctr">
              <a:tabLst>
                <a:tab pos="2199317" algn="l"/>
              </a:tabLst>
            </a:pPr>
            <a:r>
              <a:rPr lang="de-DE" sz="2500" b="1" spc="119" dirty="0">
                <a:solidFill>
                  <a:srgbClr val="000082"/>
                </a:solidFill>
                <a:latin typeface="Arial"/>
                <a:cs typeface="Arial"/>
              </a:rPr>
              <a:t> Kapitel </a:t>
            </a:r>
            <a:r>
              <a:rPr lang="de-DE" sz="2500" b="1" spc="119" dirty="0" smtClean="0">
                <a:solidFill>
                  <a:srgbClr val="000082"/>
                </a:solidFill>
                <a:latin typeface="Arial"/>
                <a:cs typeface="Arial"/>
              </a:rPr>
              <a:t>7. Systemanalyse mit UML-Aktivitätsdiagrammen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9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9092" y="134620"/>
            <a:ext cx="9919208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Systemanalyse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 algn="ctr">
              <a:lnSpc>
                <a:spcPct val="100000"/>
              </a:lnSpc>
            </a:pPr>
            <a:r>
              <a:rPr lang="de-DE" sz="1800" b="1" spc="80" dirty="0" smtClean="0">
                <a:latin typeface="Arial"/>
                <a:cs typeface="Arial"/>
              </a:rPr>
              <a:t>Einordnung der Systemanalyse in Analogie zu einem Hausbau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  <a:p>
            <a:pPr marL="495300">
              <a:lnSpc>
                <a:spcPct val="100000"/>
              </a:lnSpc>
              <a:tabLst>
                <a:tab pos="749935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523" y="1634991"/>
            <a:ext cx="1945005" cy="862330"/>
          </a:xfrm>
          <a:custGeom>
            <a:avLst/>
            <a:gdLst/>
            <a:ahLst/>
            <a:cxnLst/>
            <a:rect l="l" t="t" r="r" b="b"/>
            <a:pathLst>
              <a:path w="1945005" h="862330">
                <a:moveTo>
                  <a:pt x="0" y="861821"/>
                </a:moveTo>
                <a:lnTo>
                  <a:pt x="1944623" y="861821"/>
                </a:lnTo>
                <a:lnTo>
                  <a:pt x="1944623" y="0"/>
                </a:lnTo>
                <a:lnTo>
                  <a:pt x="0" y="0"/>
                </a:lnTo>
                <a:lnTo>
                  <a:pt x="0" y="86182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85" y="1634991"/>
            <a:ext cx="1945005" cy="862965"/>
          </a:xfrm>
          <a:custGeom>
            <a:avLst/>
            <a:gdLst/>
            <a:ahLst/>
            <a:cxnLst/>
            <a:rect l="l" t="t" r="r" b="b"/>
            <a:pathLst>
              <a:path w="1945005" h="862964">
                <a:moveTo>
                  <a:pt x="0" y="862583"/>
                </a:moveTo>
                <a:lnTo>
                  <a:pt x="1944623" y="862583"/>
                </a:lnTo>
                <a:lnTo>
                  <a:pt x="1944623" y="0"/>
                </a:lnTo>
                <a:lnTo>
                  <a:pt x="0" y="0"/>
                </a:lnTo>
                <a:lnTo>
                  <a:pt x="0" y="862583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700" y="1847532"/>
            <a:ext cx="15716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6350" indent="1905" algn="ctr">
              <a:lnSpc>
                <a:spcPct val="100000"/>
              </a:lnSpc>
            </a:pPr>
            <a:r>
              <a:rPr sz="1600" b="1" spc="-5" dirty="0" err="1">
                <a:latin typeface="Arial"/>
                <a:cs typeface="Arial"/>
              </a:rPr>
              <a:t>Anford</a:t>
            </a:r>
            <a:r>
              <a:rPr sz="1600" b="1" spc="-10" dirty="0" err="1">
                <a:latin typeface="Arial"/>
                <a:cs typeface="Arial"/>
              </a:rPr>
              <a:t>e</a:t>
            </a:r>
            <a:r>
              <a:rPr sz="1600" b="1" dirty="0" err="1">
                <a:latin typeface="Arial"/>
                <a:cs typeface="Arial"/>
              </a:rPr>
              <a:t>r</a:t>
            </a:r>
            <a:r>
              <a:rPr sz="1600" b="1" spc="-5" dirty="0" err="1">
                <a:latin typeface="Arial"/>
                <a:cs typeface="Arial"/>
              </a:rPr>
              <a:t>ung</a:t>
            </a:r>
            <a:r>
              <a:rPr sz="1600" b="1" spc="-10" dirty="0" err="1">
                <a:latin typeface="Arial"/>
                <a:cs typeface="Arial"/>
              </a:rPr>
              <a:t>e</a:t>
            </a:r>
            <a:r>
              <a:rPr sz="1600" b="1" dirty="0" err="1">
                <a:latin typeface="Arial"/>
                <a:cs typeface="Arial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lang="de-DE" sz="1600" b="1" spc="-5" dirty="0" smtClean="0">
                <a:latin typeface="Arial"/>
                <a:cs typeface="Arial"/>
              </a:rPr>
              <a:t>aufnehmen</a:t>
            </a:r>
            <a:r>
              <a:rPr sz="1600" b="1" spc="-5" dirty="0" smtClean="0">
                <a:latin typeface="Times New Roman"/>
                <a:cs typeface="Times New Roman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900" y="3075171"/>
            <a:ext cx="1800860" cy="718820"/>
          </a:xfrm>
          <a:custGeom>
            <a:avLst/>
            <a:gdLst/>
            <a:ahLst/>
            <a:cxnLst/>
            <a:rect l="l" t="t" r="r" b="b"/>
            <a:pathLst>
              <a:path w="1800860" h="718820">
                <a:moveTo>
                  <a:pt x="0" y="718565"/>
                </a:moveTo>
                <a:lnTo>
                  <a:pt x="1800605" y="718565"/>
                </a:lnTo>
                <a:lnTo>
                  <a:pt x="1800605" y="0"/>
                </a:lnTo>
                <a:lnTo>
                  <a:pt x="0" y="0"/>
                </a:lnTo>
                <a:lnTo>
                  <a:pt x="0" y="71856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62" y="3075171"/>
            <a:ext cx="1800225" cy="719455"/>
          </a:xfrm>
          <a:custGeom>
            <a:avLst/>
            <a:gdLst/>
            <a:ahLst/>
            <a:cxnLst/>
            <a:rect l="l" t="t" r="r" b="b"/>
            <a:pathLst>
              <a:path w="1800225" h="719454">
                <a:moveTo>
                  <a:pt x="0" y="719327"/>
                </a:moveTo>
                <a:lnTo>
                  <a:pt x="1799843" y="719327"/>
                </a:lnTo>
                <a:lnTo>
                  <a:pt x="1799843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8419" y="3257423"/>
            <a:ext cx="14827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b="1" spc="-5" dirty="0" smtClean="0">
                <a:latin typeface="Arial"/>
                <a:cs typeface="Arial"/>
              </a:rPr>
              <a:t>System</a:t>
            </a:r>
            <a:r>
              <a:rPr lang="de-DE" sz="1600" b="1" spc="-5" dirty="0" err="1" smtClean="0">
                <a:latin typeface="Arial"/>
                <a:cs typeface="Arial"/>
              </a:rPr>
              <a:t>analyse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5305" y="2643118"/>
            <a:ext cx="772795" cy="359410"/>
          </a:xfrm>
          <a:custGeom>
            <a:avLst/>
            <a:gdLst/>
            <a:ahLst/>
            <a:cxnLst/>
            <a:rect l="l" t="t" r="r" b="b"/>
            <a:pathLst>
              <a:path w="772794" h="359410">
                <a:moveTo>
                  <a:pt x="772667" y="268985"/>
                </a:moveTo>
                <a:lnTo>
                  <a:pt x="0" y="268985"/>
                </a:lnTo>
                <a:lnTo>
                  <a:pt x="386333" y="358901"/>
                </a:lnTo>
                <a:lnTo>
                  <a:pt x="772667" y="268985"/>
                </a:lnTo>
                <a:close/>
              </a:path>
              <a:path w="772794" h="359410">
                <a:moveTo>
                  <a:pt x="579119" y="0"/>
                </a:moveTo>
                <a:lnTo>
                  <a:pt x="192785" y="0"/>
                </a:lnTo>
                <a:lnTo>
                  <a:pt x="192785" y="268985"/>
                </a:lnTo>
                <a:lnTo>
                  <a:pt x="579119" y="268985"/>
                </a:lnTo>
                <a:lnTo>
                  <a:pt x="579119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100" y="2643118"/>
            <a:ext cx="772795" cy="359410"/>
          </a:xfrm>
          <a:custGeom>
            <a:avLst/>
            <a:gdLst/>
            <a:ahLst/>
            <a:cxnLst/>
            <a:rect l="l" t="t" r="r" b="b"/>
            <a:pathLst>
              <a:path w="772794" h="359410">
                <a:moveTo>
                  <a:pt x="0" y="268985"/>
                </a:moveTo>
                <a:lnTo>
                  <a:pt x="192785" y="268985"/>
                </a:lnTo>
                <a:lnTo>
                  <a:pt x="192785" y="0"/>
                </a:lnTo>
                <a:lnTo>
                  <a:pt x="579119" y="0"/>
                </a:lnTo>
                <a:lnTo>
                  <a:pt x="579119" y="268985"/>
                </a:lnTo>
                <a:lnTo>
                  <a:pt x="772667" y="268985"/>
                </a:lnTo>
                <a:lnTo>
                  <a:pt x="386333" y="358901"/>
                </a:lnTo>
                <a:lnTo>
                  <a:pt x="0" y="268985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53335" y="1601469"/>
            <a:ext cx="523176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Ich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möcht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Einfamilienhau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mi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vielleich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bi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Zimmern,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soll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für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dre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Kinder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geeigne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sein,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mi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vie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Plat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zu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Spielen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...“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83128" y="2807509"/>
            <a:ext cx="2442971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5"/>
          <p:cNvSpPr txBox="1"/>
          <p:nvPr/>
        </p:nvSpPr>
        <p:spPr>
          <a:xfrm>
            <a:off x="8547101" y="1655286"/>
            <a:ext cx="202201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r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Was soll die Software leisten?</a:t>
            </a:r>
            <a:endParaRPr sz="1800" b="1" dirty="0">
              <a:latin typeface="Arial"/>
              <a:cs typeface="Arial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7480300" y="3157582"/>
            <a:ext cx="316221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r">
              <a:lnSpc>
                <a:spcPct val="100000"/>
              </a:lnSpc>
            </a:pPr>
            <a:r>
              <a:rPr lang="de-DE" b="1" dirty="0" smtClean="0">
                <a:latin typeface="Arial"/>
                <a:cs typeface="Arial"/>
              </a:rPr>
              <a:t>Verstehen und beschreiben, </a:t>
            </a:r>
            <a:r>
              <a:rPr lang="de-DE" b="1" dirty="0" smtClean="0">
                <a:latin typeface="Arial"/>
                <a:cs typeface="Arial"/>
              </a:rPr>
              <a:t>was der Auftraggeber will</a:t>
            </a:r>
            <a:endParaRPr sz="1800" b="1" dirty="0">
              <a:latin typeface="Arial"/>
              <a:cs typeface="Arial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73263" y="4694428"/>
            <a:ext cx="106044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5068" indent="-315068"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Das Wesentliche </a:t>
            </a:r>
            <a:r>
              <a:rPr lang="de-DE" dirty="0" smtClean="0">
                <a:latin typeface="Arial"/>
                <a:cs typeface="Arial"/>
              </a:rPr>
              <a:t>einer (Software)-Architektur </a:t>
            </a:r>
            <a:r>
              <a:rPr lang="de-DE" dirty="0">
                <a:latin typeface="Arial"/>
                <a:cs typeface="Arial"/>
              </a:rPr>
              <a:t>lässt sich in der Regel nicht in einer Sicht allein darstellen, sondern man verwendet verschiedene </a:t>
            </a:r>
            <a:r>
              <a:rPr lang="de-DE" dirty="0" smtClean="0">
                <a:latin typeface="Arial"/>
                <a:cs typeface="Arial"/>
              </a:rPr>
              <a:t>Sichten</a:t>
            </a:r>
            <a:endParaRPr lang="de-DE" dirty="0">
              <a:latin typeface="Arial"/>
              <a:cs typeface="Arial"/>
            </a:endParaRPr>
          </a:p>
          <a:p>
            <a:pPr marL="315068" indent="-315068"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Für ein konkretes Softwaresystem wählt man </a:t>
            </a:r>
            <a:r>
              <a:rPr lang="de-DE" dirty="0" smtClean="0">
                <a:latin typeface="Arial"/>
                <a:cs typeface="Arial"/>
              </a:rPr>
              <a:t>„passende“ </a:t>
            </a:r>
            <a:r>
              <a:rPr lang="de-DE" dirty="0">
                <a:latin typeface="Arial"/>
                <a:cs typeface="Arial"/>
              </a:rPr>
              <a:t>Sichten, um die Architektur darzustellen.</a:t>
            </a:r>
          </a:p>
          <a:p>
            <a:pPr marL="315068" indent="-315068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Die A</a:t>
            </a:r>
            <a:r>
              <a:rPr lang="de-DE" dirty="0" smtClean="0">
                <a:latin typeface="Arial"/>
                <a:cs typeface="Arial"/>
              </a:rPr>
              <a:t>rchitekturdokumentation </a:t>
            </a:r>
            <a:r>
              <a:rPr lang="de-DE" dirty="0">
                <a:latin typeface="Arial"/>
                <a:cs typeface="Arial"/>
              </a:rPr>
              <a:t>hilft anderen und auch einem selbst, eine Software-Architektur zu verstehen und zu analysieren</a:t>
            </a:r>
          </a:p>
          <a:p>
            <a:pPr marL="315068" indent="-315068"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In folgenden Projekten wird Wissen über den Architekturentwurf weitergegeben</a:t>
            </a:r>
          </a:p>
          <a:p>
            <a:pPr marL="315068" indent="-315068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  <a:cs typeface="Arial"/>
              </a:rPr>
              <a:t>Eine Methode, </a:t>
            </a:r>
            <a:r>
              <a:rPr lang="de-DE" dirty="0">
                <a:latin typeface="Arial"/>
                <a:cs typeface="Arial"/>
              </a:rPr>
              <a:t>Softwarearchitektur </a:t>
            </a:r>
            <a:r>
              <a:rPr lang="de-DE" dirty="0" smtClean="0">
                <a:latin typeface="Arial"/>
                <a:cs typeface="Arial"/>
              </a:rPr>
              <a:t>darzustellen, ist über die objektorientierte Analyse mit </a:t>
            </a:r>
            <a:r>
              <a:rPr lang="de-DE" dirty="0">
                <a:latin typeface="Arial"/>
                <a:cs typeface="Arial"/>
              </a:rPr>
              <a:t>UML-Diagrammen </a:t>
            </a:r>
            <a:endParaRPr lang="de-DE" dirty="0" smtClean="0">
              <a:latin typeface="Arial"/>
              <a:cs typeface="Arial"/>
            </a:endParaRPr>
          </a:p>
          <a:p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0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2411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400" spc="-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4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1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spc="80" dirty="0" smtClean="0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sz="1400" spc="95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spc="4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12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400" spc="8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112730" y="422698"/>
            <a:ext cx="10604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UML-Modelle in der Objektorientierten </a:t>
            </a:r>
            <a:r>
              <a:rPr lang="de-DE" alt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Systemanalyse</a:t>
            </a:r>
            <a:endParaRPr lang="de-DE" alt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88900" y="956098"/>
            <a:ext cx="106045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279400" indent="-279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7238" indent="-2873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233488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620838" indent="-1968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101850" indent="-2905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&gt;"/>
              <a:defRPr>
                <a:solidFill>
                  <a:schemeClr val="tx1"/>
                </a:solidFill>
                <a:latin typeface="+mn-lt"/>
              </a:defRPr>
            </a:lvl5pPr>
            <a:lvl6pPr marL="2559050" indent="-2905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&gt;"/>
              <a:defRPr>
                <a:solidFill>
                  <a:schemeClr val="tx1"/>
                </a:solidFill>
                <a:latin typeface="+mn-lt"/>
              </a:defRPr>
            </a:lvl6pPr>
            <a:lvl7pPr marL="3016250" indent="-2905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&gt;"/>
              <a:defRPr>
                <a:solidFill>
                  <a:schemeClr val="tx1"/>
                </a:solidFill>
                <a:latin typeface="+mn-lt"/>
              </a:defRPr>
            </a:lvl7pPr>
            <a:lvl8pPr marL="3473450" indent="-2905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&gt;"/>
              <a:defRPr>
                <a:solidFill>
                  <a:schemeClr val="tx1"/>
                </a:solidFill>
                <a:latin typeface="+mn-lt"/>
              </a:defRPr>
            </a:lvl8pPr>
            <a:lvl9pPr marL="3930650" indent="-2905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&gt;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79400" lvl="1" indent="-2794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Ausgangspunkt der OOA ist die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(insbesondere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Cases)</a:t>
            </a:r>
          </a:p>
          <a:p>
            <a:pPr marL="279400" lvl="1" indent="-2794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Bestandteil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des OOA-Modells ist das </a:t>
            </a:r>
            <a:r>
              <a:rPr lang="de-DE" dirty="0">
                <a:latin typeface="Arial"/>
                <a:cs typeface="Arial"/>
              </a:rPr>
              <a:t>Analyseklassendiagramm (Domain </a:t>
            </a:r>
            <a:r>
              <a:rPr lang="de-DE" dirty="0" err="1">
                <a:latin typeface="Arial"/>
                <a:cs typeface="Arial"/>
              </a:rPr>
              <a:t>Object</a:t>
            </a:r>
            <a:r>
              <a:rPr lang="de-DE" dirty="0">
                <a:latin typeface="Arial"/>
                <a:cs typeface="Arial"/>
              </a:rPr>
              <a:t> Model)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Vollständige Darstellung der fachlichen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Daten-Anforderungen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an das System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Ausgangsmodell für die Entwicklung des OOD-Klassendiagramms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b="0" dirty="0">
                <a:latin typeface="Arial"/>
                <a:cs typeface="Arial"/>
              </a:rPr>
              <a:t>Ausgangspunkt der Aktivitätsdiagramme sind </a:t>
            </a:r>
            <a:r>
              <a:rPr lang="de-DE" b="0" dirty="0" err="1">
                <a:latin typeface="Arial"/>
                <a:cs typeface="Arial"/>
              </a:rPr>
              <a:t>Use</a:t>
            </a:r>
            <a:r>
              <a:rPr lang="de-DE" b="0" dirty="0">
                <a:latin typeface="Arial"/>
                <a:cs typeface="Arial"/>
              </a:rPr>
              <a:t> Case-Diagramme und textuelle </a:t>
            </a:r>
            <a:r>
              <a:rPr lang="de-DE" b="0" dirty="0" err="1">
                <a:latin typeface="Arial"/>
                <a:cs typeface="Arial"/>
              </a:rPr>
              <a:t>Use</a:t>
            </a:r>
            <a:r>
              <a:rPr lang="de-DE" b="0" dirty="0">
                <a:latin typeface="Arial"/>
                <a:cs typeface="Arial"/>
              </a:rPr>
              <a:t> Case–Beschreibungen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de-DE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Textuelle </a:t>
            </a:r>
            <a:r>
              <a:rPr lang="de-DE" altLang="de-DE" b="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b="0" dirty="0">
                <a:latin typeface="Arial" panose="020B0604020202020204" pitchFamily="34" charset="0"/>
                <a:cs typeface="Arial" panose="020B0604020202020204" pitchFamily="34" charset="0"/>
              </a:rPr>
              <a:t> Cases </a:t>
            </a:r>
            <a:r>
              <a:rPr lang="de-DE" altLang="de-DE" b="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Definitionen werden </a:t>
            </a:r>
            <a:r>
              <a:rPr lang="de-DE" altLang="de-DE" b="0" dirty="0">
                <a:latin typeface="Arial" panose="020B0604020202020204" pitchFamily="34" charset="0"/>
                <a:cs typeface="Arial" panose="020B0604020202020204" pitchFamily="34" charset="0"/>
              </a:rPr>
              <a:t>mittels Aktivitätsdiagrammen </a:t>
            </a:r>
            <a:r>
              <a:rPr lang="de-DE" altLang="de-DE" b="0" dirty="0" smtClean="0">
                <a:latin typeface="Arial" panose="020B0604020202020204" pitchFamily="34" charset="0"/>
                <a:cs typeface="Arial" panose="020B0604020202020204" pitchFamily="34" charset="0"/>
              </a:rPr>
              <a:t>visualisiert  </a:t>
            </a:r>
            <a:endParaRPr lang="de-DE" altLang="de-DE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Sie dienen auch der Spezifikation von Testfällen und damit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zur Systemvalidierung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7812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b="0" dirty="0" smtClean="0">
                <a:latin typeface="Arial"/>
                <a:cs typeface="Arial"/>
              </a:rPr>
              <a:t>Spezifikation </a:t>
            </a:r>
            <a:r>
              <a:rPr lang="de-DE" b="0" dirty="0">
                <a:latin typeface="Arial"/>
                <a:cs typeface="Arial"/>
              </a:rPr>
              <a:t>der </a:t>
            </a:r>
            <a:r>
              <a:rPr lang="de-DE" b="0" dirty="0">
                <a:latin typeface="Arial"/>
                <a:cs typeface="Arial"/>
              </a:rPr>
              <a:t>zeitlich-logische Abläufe </a:t>
            </a:r>
            <a:r>
              <a:rPr lang="de-DE" b="0" dirty="0">
                <a:latin typeface="Arial"/>
                <a:cs typeface="Arial"/>
              </a:rPr>
              <a:t>(z.B. Geschäftsvorfälle) mit </a:t>
            </a:r>
            <a:r>
              <a:rPr lang="de-DE" b="0" dirty="0" smtClean="0">
                <a:latin typeface="Arial"/>
                <a:cs typeface="Arial"/>
              </a:rPr>
              <a:t>Aktivitätsdiagrammen</a:t>
            </a:r>
            <a:r>
              <a:rPr lang="de-DE" b="0" dirty="0">
                <a:latin typeface="Arial"/>
                <a:cs typeface="Arial"/>
              </a:rPr>
              <a:t> </a:t>
            </a:r>
            <a:r>
              <a:rPr lang="de-DE" altLang="de-DE" b="0" dirty="0">
                <a:latin typeface="Arial" panose="020B0604020202020204" pitchFamily="34" charset="0"/>
                <a:cs typeface="Arial" panose="020B0604020202020204" pitchFamily="34" charset="0"/>
              </a:rPr>
              <a:t>zur Beschreibung der dynamischen Aspekte</a:t>
            </a:r>
            <a:endParaRPr lang="de-DE" b="0" dirty="0" smtClean="0">
              <a:latin typeface="Arial"/>
              <a:cs typeface="Arial"/>
            </a:endParaRPr>
          </a:p>
          <a:p>
            <a:pPr marL="277812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b="0" dirty="0" smtClean="0">
                <a:latin typeface="Arial"/>
                <a:cs typeface="Arial"/>
              </a:rPr>
              <a:t>Mögliche </a:t>
            </a:r>
            <a:r>
              <a:rPr lang="de-DE" b="0" dirty="0">
                <a:latin typeface="Arial"/>
                <a:cs typeface="Arial"/>
              </a:rPr>
              <a:t>Einsatzgebiete von Aktivitätsdiagrammen sind </a:t>
            </a:r>
          </a:p>
          <a:p>
            <a:pPr marL="755650" lvl="1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b="0" dirty="0">
                <a:latin typeface="Arial"/>
                <a:cs typeface="Arial"/>
              </a:rPr>
              <a:t>die Beschreibung </a:t>
            </a:r>
            <a:r>
              <a:rPr lang="de-DE" b="0" dirty="0" err="1">
                <a:latin typeface="Arial"/>
                <a:cs typeface="Arial"/>
              </a:rPr>
              <a:t>Use</a:t>
            </a:r>
            <a:r>
              <a:rPr lang="de-DE" b="0" dirty="0">
                <a:latin typeface="Arial"/>
                <a:cs typeface="Arial"/>
              </a:rPr>
              <a:t> Case-übergreifender Abläufe</a:t>
            </a:r>
          </a:p>
          <a:p>
            <a:pPr marL="755650" lvl="1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b="0" dirty="0">
                <a:latin typeface="Arial"/>
                <a:cs typeface="Arial"/>
              </a:rPr>
              <a:t>die Spezifikation des Ablaufs innerhalb eines </a:t>
            </a:r>
            <a:r>
              <a:rPr lang="de-DE" b="0" dirty="0" err="1">
                <a:latin typeface="Arial"/>
                <a:cs typeface="Arial"/>
              </a:rPr>
              <a:t>Use</a:t>
            </a:r>
            <a:r>
              <a:rPr lang="de-DE" b="0" dirty="0">
                <a:latin typeface="Arial"/>
                <a:cs typeface="Arial"/>
              </a:rPr>
              <a:t> Cases</a:t>
            </a:r>
          </a:p>
          <a:p>
            <a:pPr marL="755650" lvl="1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b="0" dirty="0">
                <a:latin typeface="Arial"/>
                <a:cs typeface="Arial"/>
              </a:rPr>
              <a:t>die Dokumentation des Kontrollflusses einer Operation</a:t>
            </a:r>
          </a:p>
          <a:p>
            <a:pPr marL="277812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de-DE" b="0" dirty="0">
              <a:latin typeface="Arial"/>
              <a:cs typeface="Arial"/>
            </a:endParaRP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de-DE" altLang="de-DE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0" y="3101975"/>
            <a:ext cx="10693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Aktivitätsdiagramme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301" y="124899"/>
            <a:ext cx="92074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  <a:p>
            <a:pPr marL="14384" lvl="1">
              <a:tabLst>
                <a:tab pos="414979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5100" y="587375"/>
            <a:ext cx="104394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Aufgaben, Zwecke und Einsatzgebiete von Aktivitätsdiagrammen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Visualisierung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Cases zur Verbesserung des Verständnisses und der Analyse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 Ablaufs von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komplexen Szenarios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Modellierung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Abläufen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Datenflüssen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einem System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Generierung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Testfällen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/>
                <a:cs typeface="Arial"/>
              </a:rPr>
              <a:t>Dienen </a:t>
            </a:r>
            <a:r>
              <a:rPr lang="de-DE" sz="2200" dirty="0">
                <a:latin typeface="Arial"/>
                <a:cs typeface="Arial"/>
              </a:rPr>
              <a:t>auch zur Geschäftsprozessmodellierung </a:t>
            </a:r>
            <a:endParaRPr lang="de-DE" sz="2200" dirty="0" smtClean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Darstellung übergreifender Abläufe über </a:t>
            </a:r>
            <a:r>
              <a:rPr lang="de-DE" sz="22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Cases hinweg (Geschäftsvorfall)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spc="-6" dirty="0" smtClean="0">
                <a:latin typeface="Arial"/>
                <a:cs typeface="Arial"/>
              </a:rPr>
              <a:t>E</a:t>
            </a:r>
            <a:r>
              <a:rPr lang="de-DE" sz="2200" dirty="0" smtClean="0">
                <a:latin typeface="Arial"/>
                <a:cs typeface="Arial"/>
              </a:rPr>
              <a:t>s</a:t>
            </a:r>
            <a:r>
              <a:rPr lang="de-DE" sz="2200" spc="-11" dirty="0" smtClean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können</a:t>
            </a:r>
            <a:r>
              <a:rPr lang="de-DE" sz="2200" spc="-11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sowohl</a:t>
            </a:r>
            <a:r>
              <a:rPr lang="de-DE" sz="2200" spc="-11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sequentielle</a:t>
            </a:r>
            <a:r>
              <a:rPr lang="de-DE" sz="2200" spc="-23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als</a:t>
            </a:r>
            <a:r>
              <a:rPr lang="de-DE" sz="2200" spc="-11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auch</a:t>
            </a:r>
            <a:r>
              <a:rPr lang="de-DE" sz="2200" spc="-11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parallele</a:t>
            </a:r>
            <a:r>
              <a:rPr lang="de-DE" sz="2200" spc="-137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Abläufe</a:t>
            </a:r>
            <a:r>
              <a:rPr lang="de-DE" sz="2200" spc="-11" dirty="0">
                <a:latin typeface="Arial"/>
                <a:cs typeface="Arial"/>
              </a:rPr>
              <a:t> </a:t>
            </a:r>
            <a:r>
              <a:rPr lang="de-DE" sz="2200" dirty="0">
                <a:latin typeface="Arial"/>
                <a:cs typeface="Arial"/>
              </a:rPr>
              <a:t>modelliert</a:t>
            </a:r>
            <a:r>
              <a:rPr lang="de-DE" sz="2200" spc="-11" dirty="0">
                <a:latin typeface="Arial"/>
                <a:cs typeface="Arial"/>
              </a:rPr>
              <a:t> </a:t>
            </a:r>
            <a:r>
              <a:rPr lang="de-DE" sz="2200" dirty="0" smtClean="0">
                <a:latin typeface="Arial"/>
                <a:cs typeface="Arial"/>
              </a:rPr>
              <a:t>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Darstellung </a:t>
            </a:r>
            <a:r>
              <a:rPr lang="de-DE" altLang="de-DE" sz="2200" dirty="0">
                <a:latin typeface="Arial" panose="020B0604020202020204" pitchFamily="34" charset="0"/>
                <a:cs typeface="Arial" panose="020B0604020202020204" pitchFamily="34" charset="0"/>
              </a:rPr>
              <a:t>von zeitlich-logischen Abläufen in Form von aufeinanderfolgenden Aktivitäten </a:t>
            </a:r>
            <a:r>
              <a:rPr lang="de-DE" alt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inklusive </a:t>
            </a:r>
            <a:r>
              <a:rPr lang="de-DE" altLang="de-DE" sz="2200" dirty="0">
                <a:latin typeface="Arial" panose="020B0604020202020204" pitchFamily="34" charset="0"/>
                <a:cs typeface="Arial" panose="020B0604020202020204" pitchFamily="34" charset="0"/>
              </a:rPr>
              <a:t>Verzweigungen und parallelen Vorgängen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Algorithmus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einer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69731"/>
            <a:ext cx="8382000" cy="74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9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827" y="130175"/>
            <a:ext cx="10528300" cy="6236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  <a:p>
            <a:pPr lvl="1">
              <a:lnSpc>
                <a:spcPts val="2152"/>
              </a:lnSpc>
              <a:spcBef>
                <a:spcPts val="86"/>
              </a:spcBef>
            </a:pPr>
            <a:endParaRPr sz="2200" dirty="0"/>
          </a:p>
          <a:p>
            <a:pPr marL="117948" algn="ctr">
              <a:spcBef>
                <a:spcPts val="844"/>
              </a:spcBef>
            </a:pPr>
            <a:r>
              <a:rPr lang="de-DE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b="1" spc="-62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b="1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b="1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300" b="1" spc="-5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b="1" spc="-17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300" b="1" spc="-57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b="1" spc="-1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b="1" spc="-6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b="1" spc="-1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b="1" spc="-57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300" b="1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b="1" spc="-62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b="1" spc="-57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b="1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ivi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b="1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b="1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b="1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300" b="1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lang="de-DE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modellieren</a:t>
            </a:r>
          </a:p>
          <a:p>
            <a:pPr marL="117948">
              <a:spcBef>
                <a:spcPts val="844"/>
              </a:spcBef>
            </a:pP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54" lvl="2" indent="-258193">
              <a:spcBef>
                <a:spcPts val="51"/>
              </a:spcBef>
              <a:buFont typeface="Times New Roman"/>
              <a:buChar char="•"/>
              <a:tabLst>
                <a:tab pos="635774" algn="l"/>
              </a:tabLst>
            </a:pPr>
            <a:r>
              <a:rPr lang="de-D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Erzeugen Sie</a:t>
            </a:r>
            <a:r>
              <a:rPr sz="2300" spc="-57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23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300" spc="-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5054" marR="7192" lvl="2" indent="-258193">
              <a:lnSpc>
                <a:spcPts val="2775"/>
              </a:lnSpc>
              <a:spcBef>
                <a:spcPts val="85"/>
              </a:spcBef>
              <a:buFont typeface="Times New Roman"/>
              <a:buChar char="•"/>
              <a:tabLst>
                <a:tab pos="635774" algn="l"/>
              </a:tabLst>
            </a:pP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leg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n Sie</a:t>
            </a:r>
            <a:r>
              <a:rPr sz="2300" spc="-57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-17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3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300" spc="6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17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gg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3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300" spc="-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m,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e st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23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23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5054" lvl="2" indent="-258193">
              <a:lnSpc>
                <a:spcPts val="2656"/>
              </a:lnSpc>
              <a:buFont typeface="Times New Roman"/>
              <a:buChar char="•"/>
              <a:tabLst>
                <a:tab pos="635774" algn="l"/>
              </a:tabLst>
            </a:pP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gä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n Sie</a:t>
            </a:r>
            <a:r>
              <a:rPr sz="2300" spc="-5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300" spc="-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eka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300" spc="-6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-17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6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sz="23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-1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6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23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300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2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300" spc="-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300" spc="-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Diag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ig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300" spc="-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alle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läs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ig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mö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gli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kei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23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300" spc="-6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300" spc="-17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3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54" marR="944311">
              <a:lnSpc>
                <a:spcPct val="101800"/>
              </a:lnSpc>
              <a:spcBef>
                <a:spcPts val="6"/>
              </a:spcBef>
            </a:pP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7948" algn="ctr">
              <a:spcBef>
                <a:spcPts val="583"/>
              </a:spcBef>
            </a:pP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sz="2300" b="1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300" b="1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sz="2300" b="1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r>
              <a:rPr lang="de-DE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des</a:t>
            </a:r>
            <a:r>
              <a:rPr sz="2300" b="1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b="1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300" b="1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300" b="1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</a:t>
            </a:r>
            <a:r>
              <a:rPr sz="2300" b="1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300" b="1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de-DE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</a:p>
          <a:p>
            <a:pPr marL="117948">
              <a:spcBef>
                <a:spcPts val="583"/>
              </a:spcBef>
            </a:pP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54" lvl="2" indent="-258193">
              <a:spcBef>
                <a:spcPts val="34"/>
              </a:spcBef>
              <a:buFont typeface="Times New Roman"/>
              <a:buChar char="•"/>
              <a:tabLst>
                <a:tab pos="635774" algn="l"/>
              </a:tabLst>
            </a:pP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n Sie</a:t>
            </a:r>
            <a:r>
              <a:rPr sz="2300" spc="-57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62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2300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1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3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2300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8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1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fts</a:t>
            </a:r>
            <a:r>
              <a:rPr sz="2300" spc="-1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300" spc="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300" spc="-6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</a:t>
            </a:r>
            <a:r>
              <a:rPr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54" marR="760195" lvl="2" indent="-258193">
              <a:lnSpc>
                <a:spcPct val="101499"/>
              </a:lnSpc>
              <a:spcBef>
                <a:spcPts val="11"/>
              </a:spcBef>
              <a:buFont typeface="Times New Roman"/>
              <a:buChar char="•"/>
              <a:tabLst>
                <a:tab pos="635774" algn="l"/>
              </a:tabLst>
            </a:pPr>
            <a:r>
              <a:rPr lang="de-D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Beschreiben </a:t>
            </a:r>
            <a:r>
              <a:rPr lang="de-DE" sz="2300" spc="-6" dirty="0" smtClean="0">
                <a:latin typeface="Arial" panose="020B0604020202020204" pitchFamily="34" charset="0"/>
                <a:cs typeface="Arial" panose="020B0604020202020204" pitchFamily="34" charset="0"/>
              </a:rPr>
              <a:t>Sie</a:t>
            </a:r>
            <a:r>
              <a:rPr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300" spc="-68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spc="-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23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ek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zw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300" spc="-6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ek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300" spc="-23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300" spc="-23" dirty="0">
                <a:latin typeface="Arial" panose="020B0604020202020204" pitchFamily="34" charset="0"/>
                <a:cs typeface="Arial" panose="020B0604020202020204" pitchFamily="34" charset="0"/>
              </a:rPr>
              <a:t>ä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300" spc="-17" dirty="0"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-1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300" spc="-6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300" spc="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6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0" y="3101975"/>
            <a:ext cx="10693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Notationselemente für</a:t>
            </a:r>
          </a:p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Aktivitätsdiagramme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700" y="594261"/>
            <a:ext cx="11137886" cy="433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712301" y="124899"/>
            <a:ext cx="92074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  <a:p>
            <a:pPr marL="14384" lvl="1">
              <a:tabLst>
                <a:tab pos="414979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384300" y="3711575"/>
            <a:ext cx="19526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2400" b="1" dirty="0" smtClean="0">
                <a:latin typeface="Arial"/>
                <a:cs typeface="Arial"/>
              </a:rPr>
              <a:t>Aktion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9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301" y="124899"/>
            <a:ext cx="92074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  <a:p>
            <a:pPr marL="14384" lvl="1">
              <a:tabLst>
                <a:tab pos="414979" algn="l"/>
              </a:tabLst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5373"/>
            <a:ext cx="10604500" cy="756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7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1384056"/>
            <a:ext cx="11344275" cy="3505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2301" y="124899"/>
            <a:ext cx="92074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  <a:p>
            <a:pPr marL="14384" lvl="1">
              <a:tabLst>
                <a:tab pos="414979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98700" y="5464175"/>
            <a:ext cx="1619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600" i="1" dirty="0">
                <a:solidFill>
                  <a:schemeClr val="accent2"/>
                </a:solidFill>
              </a:rPr>
              <a:t>Aufteilung (</a:t>
            </a:r>
            <a:r>
              <a:rPr lang="de-DE" altLang="de-DE" sz="1600" i="1" dirty="0" err="1">
                <a:solidFill>
                  <a:schemeClr val="accent2"/>
                </a:solidFill>
              </a:rPr>
              <a:t>fork</a:t>
            </a:r>
            <a:r>
              <a:rPr lang="de-DE" altLang="de-DE" sz="1600" i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2832100" y="3194049"/>
            <a:ext cx="1866900" cy="227012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794500" y="5275262"/>
            <a:ext cx="2397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600" i="1" dirty="0">
                <a:solidFill>
                  <a:schemeClr val="accent2"/>
                </a:solidFill>
              </a:rPr>
              <a:t>Zusammenführung (</a:t>
            </a:r>
            <a:r>
              <a:rPr lang="de-DE" altLang="de-DE" sz="1600" i="1" dirty="0" err="1">
                <a:solidFill>
                  <a:schemeClr val="accent2"/>
                </a:solidFill>
              </a:rPr>
              <a:t>join</a:t>
            </a:r>
            <a:r>
              <a:rPr lang="de-DE" altLang="de-DE" sz="1600" i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7327900" y="4086224"/>
            <a:ext cx="838200" cy="1189037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55775" y="739775"/>
            <a:ext cx="1355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600" i="1">
                <a:solidFill>
                  <a:schemeClr val="accent2"/>
                </a:solidFill>
              </a:rPr>
              <a:t>Verzweigung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2832100" y="1227137"/>
            <a:ext cx="609600" cy="1493837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747000" y="617342"/>
            <a:ext cx="12237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600" i="1" dirty="0" smtClean="0">
                <a:solidFill>
                  <a:schemeClr val="accent2"/>
                </a:solidFill>
              </a:rPr>
              <a:t>Verbindung</a:t>
            </a:r>
            <a:endParaRPr lang="de-DE" altLang="de-DE" sz="1600" i="1" dirty="0">
              <a:solidFill>
                <a:schemeClr val="accent2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8301037" y="1073149"/>
            <a:ext cx="304800" cy="1493837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7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84359"/>
            <a:ext cx="8229600" cy="75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434975"/>
            <a:ext cx="9829800" cy="564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5921375"/>
            <a:ext cx="9677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8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783633"/>
            <a:ext cx="4191000" cy="1123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9792" y="626939"/>
            <a:ext cx="51568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G</a:t>
            </a:r>
            <a:r>
              <a:rPr sz="1800" b="1" dirty="0" err="1" smtClean="0">
                <a:latin typeface="Arial"/>
                <a:cs typeface="Arial"/>
              </a:rPr>
              <a:t>rundlegende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Elemente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8100" y="1172071"/>
            <a:ext cx="1667510" cy="525780"/>
          </a:xfrm>
          <a:custGeom>
            <a:avLst/>
            <a:gdLst/>
            <a:ahLst/>
            <a:cxnLst/>
            <a:rect l="l" t="t" r="r" b="b"/>
            <a:pathLst>
              <a:path w="1667510" h="525780">
                <a:moveTo>
                  <a:pt x="25143" y="11411"/>
                </a:moveTo>
                <a:lnTo>
                  <a:pt x="19708" y="17838"/>
                </a:lnTo>
                <a:lnTo>
                  <a:pt x="24873" y="11949"/>
                </a:lnTo>
                <a:lnTo>
                  <a:pt x="25143" y="11411"/>
                </a:lnTo>
                <a:close/>
              </a:path>
              <a:path w="1667510" h="525780">
                <a:moveTo>
                  <a:pt x="28666" y="8157"/>
                </a:moveTo>
                <a:lnTo>
                  <a:pt x="27663" y="9030"/>
                </a:lnTo>
                <a:lnTo>
                  <a:pt x="27921" y="8901"/>
                </a:lnTo>
                <a:lnTo>
                  <a:pt x="28666" y="8157"/>
                </a:lnTo>
                <a:close/>
              </a:path>
              <a:path w="1667510" h="525780">
                <a:moveTo>
                  <a:pt x="67551" y="523146"/>
                </a:moveTo>
                <a:lnTo>
                  <a:pt x="75724" y="525132"/>
                </a:lnTo>
                <a:lnTo>
                  <a:pt x="77155" y="525246"/>
                </a:lnTo>
                <a:lnTo>
                  <a:pt x="67551" y="523146"/>
                </a:lnTo>
                <a:close/>
              </a:path>
              <a:path w="1667510" h="525780">
                <a:moveTo>
                  <a:pt x="54699" y="518786"/>
                </a:moveTo>
                <a:lnTo>
                  <a:pt x="61811" y="521752"/>
                </a:lnTo>
                <a:lnTo>
                  <a:pt x="64046" y="522295"/>
                </a:lnTo>
                <a:lnTo>
                  <a:pt x="54699" y="518786"/>
                </a:lnTo>
                <a:close/>
              </a:path>
              <a:path w="1667510" h="525780">
                <a:moveTo>
                  <a:pt x="41913" y="512098"/>
                </a:moveTo>
                <a:lnTo>
                  <a:pt x="48845" y="516344"/>
                </a:lnTo>
                <a:lnTo>
                  <a:pt x="51942" y="517636"/>
                </a:lnTo>
                <a:lnTo>
                  <a:pt x="41913" y="512098"/>
                </a:lnTo>
                <a:close/>
              </a:path>
              <a:path w="1667510" h="525780">
                <a:moveTo>
                  <a:pt x="23017" y="496210"/>
                </a:moveTo>
                <a:lnTo>
                  <a:pt x="26477" y="500183"/>
                </a:lnTo>
                <a:lnTo>
                  <a:pt x="37007" y="509093"/>
                </a:lnTo>
                <a:lnTo>
                  <a:pt x="41357" y="511757"/>
                </a:lnTo>
                <a:lnTo>
                  <a:pt x="31302" y="504221"/>
                </a:lnTo>
                <a:lnTo>
                  <a:pt x="23017" y="496210"/>
                </a:lnTo>
                <a:close/>
              </a:path>
              <a:path w="1667510" h="525780">
                <a:moveTo>
                  <a:pt x="19539" y="492009"/>
                </a:moveTo>
                <a:lnTo>
                  <a:pt x="19359" y="492009"/>
                </a:lnTo>
                <a:lnTo>
                  <a:pt x="21063" y="493966"/>
                </a:lnTo>
                <a:lnTo>
                  <a:pt x="21063" y="493533"/>
                </a:lnTo>
                <a:lnTo>
                  <a:pt x="19539" y="492009"/>
                </a:lnTo>
                <a:close/>
              </a:path>
              <a:path w="1667510" h="525780">
                <a:moveTo>
                  <a:pt x="17253" y="488961"/>
                </a:moveTo>
                <a:lnTo>
                  <a:pt x="16905" y="488961"/>
                </a:lnTo>
                <a:lnTo>
                  <a:pt x="17433" y="489798"/>
                </a:lnTo>
                <a:lnTo>
                  <a:pt x="18777" y="491341"/>
                </a:lnTo>
                <a:lnTo>
                  <a:pt x="18777" y="490485"/>
                </a:lnTo>
                <a:lnTo>
                  <a:pt x="17253" y="488961"/>
                </a:lnTo>
                <a:close/>
              </a:path>
              <a:path w="1667510" h="525780">
                <a:moveTo>
                  <a:pt x="15729" y="486675"/>
                </a:moveTo>
                <a:lnTo>
                  <a:pt x="15461" y="486675"/>
                </a:lnTo>
                <a:lnTo>
                  <a:pt x="16491" y="488306"/>
                </a:lnTo>
                <a:lnTo>
                  <a:pt x="16491" y="487437"/>
                </a:lnTo>
                <a:lnTo>
                  <a:pt x="15729" y="486675"/>
                </a:lnTo>
                <a:close/>
              </a:path>
              <a:path w="1667510" h="525780">
                <a:moveTo>
                  <a:pt x="14205" y="484389"/>
                </a:moveTo>
                <a:lnTo>
                  <a:pt x="14017" y="484389"/>
                </a:lnTo>
                <a:lnTo>
                  <a:pt x="14967" y="485894"/>
                </a:lnTo>
                <a:lnTo>
                  <a:pt x="14967" y="485151"/>
                </a:lnTo>
                <a:lnTo>
                  <a:pt x="14205" y="484389"/>
                </a:lnTo>
                <a:close/>
              </a:path>
              <a:path w="1667510" h="525780">
                <a:moveTo>
                  <a:pt x="12681" y="482103"/>
                </a:moveTo>
                <a:lnTo>
                  <a:pt x="13443" y="483482"/>
                </a:lnTo>
                <a:lnTo>
                  <a:pt x="13443" y="482865"/>
                </a:lnTo>
                <a:lnTo>
                  <a:pt x="12681" y="482103"/>
                </a:lnTo>
                <a:close/>
              </a:path>
              <a:path w="1667510" h="525780">
                <a:moveTo>
                  <a:pt x="11919" y="480579"/>
                </a:moveTo>
                <a:lnTo>
                  <a:pt x="11610" y="480579"/>
                </a:lnTo>
                <a:lnTo>
                  <a:pt x="11919" y="481069"/>
                </a:lnTo>
                <a:lnTo>
                  <a:pt x="11919" y="480579"/>
                </a:lnTo>
                <a:close/>
              </a:path>
              <a:path w="1667510" h="525780">
                <a:moveTo>
                  <a:pt x="11157" y="479055"/>
                </a:moveTo>
                <a:lnTo>
                  <a:pt x="10647" y="479055"/>
                </a:lnTo>
                <a:lnTo>
                  <a:pt x="11157" y="479863"/>
                </a:lnTo>
                <a:lnTo>
                  <a:pt x="11157" y="479055"/>
                </a:lnTo>
                <a:close/>
              </a:path>
              <a:path w="1667510" h="525780">
                <a:moveTo>
                  <a:pt x="10395" y="477531"/>
                </a:moveTo>
                <a:lnTo>
                  <a:pt x="9802" y="477531"/>
                </a:lnTo>
                <a:lnTo>
                  <a:pt x="10057" y="478122"/>
                </a:lnTo>
                <a:lnTo>
                  <a:pt x="10395" y="478657"/>
                </a:lnTo>
                <a:lnTo>
                  <a:pt x="10395" y="477531"/>
                </a:lnTo>
                <a:close/>
              </a:path>
              <a:path w="1667510" h="525780">
                <a:moveTo>
                  <a:pt x="9633" y="476007"/>
                </a:moveTo>
                <a:lnTo>
                  <a:pt x="9142" y="476007"/>
                </a:lnTo>
                <a:lnTo>
                  <a:pt x="9633" y="477142"/>
                </a:lnTo>
                <a:lnTo>
                  <a:pt x="9633" y="476007"/>
                </a:lnTo>
                <a:close/>
              </a:path>
              <a:path w="1667510" h="525780">
                <a:moveTo>
                  <a:pt x="8871" y="474483"/>
                </a:moveTo>
                <a:lnTo>
                  <a:pt x="8483" y="474483"/>
                </a:lnTo>
                <a:lnTo>
                  <a:pt x="8871" y="475380"/>
                </a:lnTo>
                <a:lnTo>
                  <a:pt x="8871" y="474483"/>
                </a:lnTo>
                <a:close/>
              </a:path>
              <a:path w="1667510" h="525780">
                <a:moveTo>
                  <a:pt x="8109" y="472959"/>
                </a:moveTo>
                <a:lnTo>
                  <a:pt x="7824" y="472959"/>
                </a:lnTo>
                <a:lnTo>
                  <a:pt x="8109" y="473619"/>
                </a:lnTo>
                <a:lnTo>
                  <a:pt x="8109" y="472959"/>
                </a:lnTo>
                <a:close/>
              </a:path>
              <a:path w="1667510" h="525780">
                <a:moveTo>
                  <a:pt x="7347" y="471435"/>
                </a:moveTo>
                <a:lnTo>
                  <a:pt x="7165" y="471435"/>
                </a:lnTo>
                <a:lnTo>
                  <a:pt x="7347" y="471857"/>
                </a:lnTo>
                <a:lnTo>
                  <a:pt x="7347" y="471435"/>
                </a:lnTo>
                <a:close/>
              </a:path>
              <a:path w="1667510" h="525780">
                <a:moveTo>
                  <a:pt x="6585" y="469149"/>
                </a:moveTo>
                <a:lnTo>
                  <a:pt x="6176" y="469149"/>
                </a:lnTo>
                <a:lnTo>
                  <a:pt x="6585" y="470096"/>
                </a:lnTo>
                <a:lnTo>
                  <a:pt x="6585" y="469149"/>
                </a:lnTo>
                <a:close/>
              </a:path>
              <a:path w="1667510" h="525780">
                <a:moveTo>
                  <a:pt x="5823" y="466863"/>
                </a:moveTo>
                <a:lnTo>
                  <a:pt x="5187" y="466863"/>
                </a:lnTo>
                <a:lnTo>
                  <a:pt x="5823" y="468334"/>
                </a:lnTo>
                <a:lnTo>
                  <a:pt x="5823" y="466863"/>
                </a:lnTo>
                <a:close/>
              </a:path>
              <a:path w="1667510" h="525780">
                <a:moveTo>
                  <a:pt x="5061" y="465339"/>
                </a:moveTo>
                <a:lnTo>
                  <a:pt x="4528" y="465339"/>
                </a:lnTo>
                <a:lnTo>
                  <a:pt x="5061" y="466573"/>
                </a:lnTo>
                <a:lnTo>
                  <a:pt x="5061" y="465339"/>
                </a:lnTo>
                <a:close/>
              </a:path>
              <a:path w="1667510" h="525780">
                <a:moveTo>
                  <a:pt x="4299" y="463053"/>
                </a:moveTo>
                <a:lnTo>
                  <a:pt x="3944" y="463053"/>
                </a:lnTo>
                <a:lnTo>
                  <a:pt x="4299" y="464445"/>
                </a:lnTo>
                <a:lnTo>
                  <a:pt x="4299" y="463053"/>
                </a:lnTo>
                <a:close/>
              </a:path>
              <a:path w="1667510" h="525780">
                <a:moveTo>
                  <a:pt x="3537" y="460005"/>
                </a:moveTo>
                <a:lnTo>
                  <a:pt x="3165" y="460005"/>
                </a:lnTo>
                <a:lnTo>
                  <a:pt x="3537" y="461463"/>
                </a:lnTo>
                <a:lnTo>
                  <a:pt x="3537" y="460005"/>
                </a:lnTo>
                <a:close/>
              </a:path>
              <a:path w="1667510" h="525780">
                <a:moveTo>
                  <a:pt x="2775" y="456957"/>
                </a:moveTo>
                <a:lnTo>
                  <a:pt x="2386" y="456957"/>
                </a:lnTo>
                <a:lnTo>
                  <a:pt x="2775" y="458482"/>
                </a:lnTo>
                <a:lnTo>
                  <a:pt x="2775" y="456957"/>
                </a:lnTo>
                <a:close/>
              </a:path>
              <a:path w="1667510" h="525780">
                <a:moveTo>
                  <a:pt x="2013" y="453147"/>
                </a:moveTo>
                <a:lnTo>
                  <a:pt x="1412" y="453147"/>
                </a:lnTo>
                <a:lnTo>
                  <a:pt x="2013" y="455500"/>
                </a:lnTo>
                <a:lnTo>
                  <a:pt x="2013" y="453147"/>
                </a:lnTo>
                <a:close/>
              </a:path>
              <a:path w="1667510" h="525780">
                <a:moveTo>
                  <a:pt x="1251" y="448575"/>
                </a:moveTo>
                <a:lnTo>
                  <a:pt x="751" y="448575"/>
                </a:lnTo>
                <a:lnTo>
                  <a:pt x="1026" y="451638"/>
                </a:lnTo>
                <a:lnTo>
                  <a:pt x="1251" y="452519"/>
                </a:lnTo>
                <a:lnTo>
                  <a:pt x="1251" y="448575"/>
                </a:lnTo>
                <a:close/>
              </a:path>
              <a:path w="1667510" h="525780">
                <a:moveTo>
                  <a:pt x="489" y="440193"/>
                </a:moveTo>
                <a:lnTo>
                  <a:pt x="0" y="440193"/>
                </a:lnTo>
                <a:lnTo>
                  <a:pt x="489" y="445653"/>
                </a:lnTo>
                <a:lnTo>
                  <a:pt x="489" y="440193"/>
                </a:lnTo>
                <a:close/>
              </a:path>
              <a:path w="1667510" h="525780">
                <a:moveTo>
                  <a:pt x="1628083" y="0"/>
                </a:moveTo>
                <a:lnTo>
                  <a:pt x="1630128" y="1395"/>
                </a:lnTo>
                <a:lnTo>
                  <a:pt x="1629512" y="873"/>
                </a:lnTo>
                <a:lnTo>
                  <a:pt x="1628083" y="0"/>
                </a:lnTo>
                <a:close/>
              </a:path>
              <a:path w="1667510" h="525780">
                <a:moveTo>
                  <a:pt x="1641834" y="11840"/>
                </a:moveTo>
                <a:lnTo>
                  <a:pt x="1641834" y="12711"/>
                </a:lnTo>
                <a:lnTo>
                  <a:pt x="1642594" y="12711"/>
                </a:lnTo>
                <a:lnTo>
                  <a:pt x="1641834" y="11840"/>
                </a:lnTo>
                <a:close/>
              </a:path>
              <a:path w="1667510" h="525780">
                <a:moveTo>
                  <a:pt x="1647168" y="17961"/>
                </a:moveTo>
                <a:lnTo>
                  <a:pt x="1647168" y="18807"/>
                </a:lnTo>
                <a:lnTo>
                  <a:pt x="1647905" y="18807"/>
                </a:lnTo>
                <a:lnTo>
                  <a:pt x="1647168" y="17961"/>
                </a:lnTo>
                <a:close/>
              </a:path>
              <a:path w="1667510" h="525780">
                <a:moveTo>
                  <a:pt x="1649454" y="20753"/>
                </a:moveTo>
                <a:lnTo>
                  <a:pt x="1649454" y="21855"/>
                </a:lnTo>
                <a:lnTo>
                  <a:pt x="1650151" y="21855"/>
                </a:lnTo>
                <a:lnTo>
                  <a:pt x="1649454" y="20753"/>
                </a:lnTo>
                <a:close/>
              </a:path>
              <a:path w="1667510" h="525780">
                <a:moveTo>
                  <a:pt x="1651740" y="24367"/>
                </a:moveTo>
                <a:lnTo>
                  <a:pt x="1651740" y="24903"/>
                </a:lnTo>
                <a:lnTo>
                  <a:pt x="1652079" y="24903"/>
                </a:lnTo>
                <a:lnTo>
                  <a:pt x="1651740" y="24367"/>
                </a:lnTo>
                <a:close/>
              </a:path>
              <a:path w="1667510" h="525780">
                <a:moveTo>
                  <a:pt x="1652502" y="25572"/>
                </a:moveTo>
                <a:lnTo>
                  <a:pt x="1652502" y="26427"/>
                </a:lnTo>
                <a:lnTo>
                  <a:pt x="1653043" y="26427"/>
                </a:lnTo>
                <a:lnTo>
                  <a:pt x="1652502" y="25572"/>
                </a:lnTo>
                <a:close/>
              </a:path>
              <a:path w="1667510" h="525780">
                <a:moveTo>
                  <a:pt x="1654026" y="27981"/>
                </a:moveTo>
                <a:lnTo>
                  <a:pt x="1654026" y="28713"/>
                </a:lnTo>
                <a:lnTo>
                  <a:pt x="1654489" y="28713"/>
                </a:lnTo>
                <a:lnTo>
                  <a:pt x="1654026" y="27981"/>
                </a:lnTo>
                <a:close/>
              </a:path>
              <a:path w="1667510" h="525780">
                <a:moveTo>
                  <a:pt x="1654788" y="29186"/>
                </a:moveTo>
                <a:lnTo>
                  <a:pt x="1654788" y="30237"/>
                </a:lnTo>
                <a:lnTo>
                  <a:pt x="1655453" y="30237"/>
                </a:lnTo>
                <a:lnTo>
                  <a:pt x="1654788" y="29186"/>
                </a:lnTo>
                <a:close/>
              </a:path>
              <a:path w="1667510" h="525780">
                <a:moveTo>
                  <a:pt x="1656312" y="31596"/>
                </a:moveTo>
                <a:lnTo>
                  <a:pt x="1656312" y="32523"/>
                </a:lnTo>
                <a:lnTo>
                  <a:pt x="1656761" y="32523"/>
                </a:lnTo>
                <a:lnTo>
                  <a:pt x="1656459" y="31827"/>
                </a:lnTo>
                <a:lnTo>
                  <a:pt x="1656312" y="31596"/>
                </a:lnTo>
                <a:close/>
              </a:path>
              <a:path w="1667510" h="525780">
                <a:moveTo>
                  <a:pt x="1657074" y="33245"/>
                </a:moveTo>
                <a:lnTo>
                  <a:pt x="1657074" y="34047"/>
                </a:lnTo>
                <a:lnTo>
                  <a:pt x="1657423" y="34047"/>
                </a:lnTo>
                <a:lnTo>
                  <a:pt x="1657074" y="33245"/>
                </a:lnTo>
                <a:close/>
              </a:path>
              <a:path w="1667510" h="525780">
                <a:moveTo>
                  <a:pt x="1657836" y="35000"/>
                </a:moveTo>
                <a:lnTo>
                  <a:pt x="1657836" y="36333"/>
                </a:lnTo>
                <a:lnTo>
                  <a:pt x="1658415" y="36333"/>
                </a:lnTo>
                <a:lnTo>
                  <a:pt x="1657836" y="35000"/>
                </a:lnTo>
                <a:close/>
              </a:path>
              <a:path w="1667510" h="525780">
                <a:moveTo>
                  <a:pt x="1658598" y="36755"/>
                </a:moveTo>
                <a:lnTo>
                  <a:pt x="1658598" y="37857"/>
                </a:lnTo>
                <a:lnTo>
                  <a:pt x="1659077" y="37857"/>
                </a:lnTo>
                <a:lnTo>
                  <a:pt x="1658598" y="36755"/>
                </a:lnTo>
                <a:close/>
              </a:path>
              <a:path w="1667510" h="525780">
                <a:moveTo>
                  <a:pt x="1659360" y="38510"/>
                </a:moveTo>
                <a:lnTo>
                  <a:pt x="1659360" y="39381"/>
                </a:lnTo>
                <a:lnTo>
                  <a:pt x="1659739" y="39381"/>
                </a:lnTo>
                <a:lnTo>
                  <a:pt x="1659360" y="38510"/>
                </a:lnTo>
                <a:close/>
              </a:path>
              <a:path w="1667510" h="525780">
                <a:moveTo>
                  <a:pt x="1660122" y="40265"/>
                </a:moveTo>
                <a:lnTo>
                  <a:pt x="1660122" y="40905"/>
                </a:lnTo>
                <a:lnTo>
                  <a:pt x="1660400" y="40905"/>
                </a:lnTo>
                <a:lnTo>
                  <a:pt x="1660122" y="40265"/>
                </a:lnTo>
                <a:close/>
              </a:path>
              <a:path w="1667510" h="525780">
                <a:moveTo>
                  <a:pt x="1660884" y="42020"/>
                </a:moveTo>
                <a:lnTo>
                  <a:pt x="1660884" y="43191"/>
                </a:lnTo>
                <a:lnTo>
                  <a:pt x="1661393" y="43191"/>
                </a:lnTo>
                <a:lnTo>
                  <a:pt x="1660884" y="42020"/>
                </a:lnTo>
                <a:close/>
              </a:path>
              <a:path w="1667510" h="525780">
                <a:moveTo>
                  <a:pt x="1661646" y="43775"/>
                </a:moveTo>
                <a:lnTo>
                  <a:pt x="1661646" y="45477"/>
                </a:lnTo>
                <a:lnTo>
                  <a:pt x="1662240" y="45477"/>
                </a:lnTo>
                <a:lnTo>
                  <a:pt x="1662025" y="44648"/>
                </a:lnTo>
                <a:lnTo>
                  <a:pt x="1661646" y="43775"/>
                </a:lnTo>
                <a:close/>
              </a:path>
              <a:path w="1667510" h="525780">
                <a:moveTo>
                  <a:pt x="1662408" y="46129"/>
                </a:moveTo>
                <a:lnTo>
                  <a:pt x="1662408" y="47763"/>
                </a:lnTo>
                <a:lnTo>
                  <a:pt x="1662831" y="47763"/>
                </a:lnTo>
                <a:lnTo>
                  <a:pt x="1662408" y="46129"/>
                </a:lnTo>
                <a:close/>
              </a:path>
              <a:path w="1667510" h="525780">
                <a:moveTo>
                  <a:pt x="1663170" y="49076"/>
                </a:moveTo>
                <a:lnTo>
                  <a:pt x="1663170" y="50811"/>
                </a:lnTo>
                <a:lnTo>
                  <a:pt x="1663619" y="50811"/>
                </a:lnTo>
                <a:lnTo>
                  <a:pt x="1663170" y="49076"/>
                </a:lnTo>
                <a:close/>
              </a:path>
              <a:path w="1667510" h="525780">
                <a:moveTo>
                  <a:pt x="1663932" y="52023"/>
                </a:moveTo>
                <a:lnTo>
                  <a:pt x="1663932" y="53859"/>
                </a:lnTo>
                <a:lnTo>
                  <a:pt x="1664407" y="53859"/>
                </a:lnTo>
                <a:lnTo>
                  <a:pt x="1663932" y="52023"/>
                </a:lnTo>
                <a:close/>
              </a:path>
              <a:path w="1667510" h="525780">
                <a:moveTo>
                  <a:pt x="1664694" y="54969"/>
                </a:moveTo>
                <a:lnTo>
                  <a:pt x="1664694" y="56907"/>
                </a:lnTo>
                <a:lnTo>
                  <a:pt x="1665195" y="56907"/>
                </a:lnTo>
                <a:lnTo>
                  <a:pt x="1664694" y="54969"/>
                </a:lnTo>
                <a:close/>
              </a:path>
              <a:path w="1667510" h="525780">
                <a:moveTo>
                  <a:pt x="1665456" y="57916"/>
                </a:moveTo>
                <a:lnTo>
                  <a:pt x="1665456" y="62241"/>
                </a:lnTo>
                <a:lnTo>
                  <a:pt x="1665950" y="62241"/>
                </a:lnTo>
                <a:lnTo>
                  <a:pt x="1665588" y="58425"/>
                </a:lnTo>
                <a:lnTo>
                  <a:pt x="1665456" y="57916"/>
                </a:lnTo>
                <a:close/>
              </a:path>
              <a:path w="1667510" h="525780">
                <a:moveTo>
                  <a:pt x="1666218" y="65069"/>
                </a:moveTo>
                <a:lnTo>
                  <a:pt x="1666218" y="70623"/>
                </a:lnTo>
                <a:lnTo>
                  <a:pt x="1666745" y="70623"/>
                </a:lnTo>
                <a:lnTo>
                  <a:pt x="1666218" y="65069"/>
                </a:lnTo>
                <a:close/>
              </a:path>
              <a:path w="1667510" h="525780">
                <a:moveTo>
                  <a:pt x="1666968" y="72973"/>
                </a:moveTo>
                <a:lnTo>
                  <a:pt x="1665011" y="452010"/>
                </a:lnTo>
                <a:lnTo>
                  <a:pt x="1649024" y="489464"/>
                </a:lnTo>
                <a:lnTo>
                  <a:pt x="1618434" y="515883"/>
                </a:lnTo>
                <a:lnTo>
                  <a:pt x="1590015" y="525157"/>
                </a:lnTo>
                <a:lnTo>
                  <a:pt x="1591772" y="525001"/>
                </a:lnTo>
                <a:lnTo>
                  <a:pt x="1630316" y="508643"/>
                </a:lnTo>
                <a:lnTo>
                  <a:pt x="1657005" y="477444"/>
                </a:lnTo>
                <a:lnTo>
                  <a:pt x="1666980" y="436383"/>
                </a:lnTo>
                <a:lnTo>
                  <a:pt x="1666968" y="7297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75988" y="1283829"/>
            <a:ext cx="6537712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9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Aktion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5" dirty="0" err="1" smtClean="0">
                <a:latin typeface="Arial"/>
                <a:cs typeface="Arial"/>
              </a:rPr>
              <a:t>Z</a:t>
            </a:r>
            <a:r>
              <a:rPr sz="1800" dirty="0" err="1" smtClean="0">
                <a:latin typeface="Arial"/>
                <a:cs typeface="Arial"/>
              </a:rPr>
              <a:t>entrales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Element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innerhalb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eines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Aktivitätsdiagramm</a:t>
            </a:r>
            <a:r>
              <a:rPr lang="de-DE" sz="1800" dirty="0" smtClean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dirty="0">
                <a:latin typeface="Arial"/>
                <a:cs typeface="Arial"/>
              </a:rPr>
              <a:t>Modelliert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einzelnen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Schritt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Aktivität</a:t>
            </a: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dirty="0">
                <a:latin typeface="Arial"/>
                <a:cs typeface="Arial"/>
              </a:rPr>
              <a:t>Über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anderen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Elemente</a:t>
            </a:r>
            <a:r>
              <a:rPr lang="de-DE" sz="1800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verbunden</a:t>
            </a:r>
          </a:p>
        </p:txBody>
      </p:sp>
      <p:sp>
        <p:nvSpPr>
          <p:cNvPr id="23" name="object 11"/>
          <p:cNvSpPr txBox="1"/>
          <p:nvPr/>
        </p:nvSpPr>
        <p:spPr>
          <a:xfrm>
            <a:off x="393700" y="5968935"/>
            <a:ext cx="412180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marR="6350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lang="de-DE" dirty="0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ind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Aktionsstart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oder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de-DE" dirty="0" err="1" smtClean="0">
                <a:latin typeface="Arial"/>
                <a:cs typeface="Arial"/>
              </a:rPr>
              <a:t>Aktions</a:t>
            </a:r>
            <a:r>
              <a:rPr sz="1800" dirty="0" err="1" smtClean="0">
                <a:latin typeface="Arial"/>
                <a:cs typeface="Arial"/>
              </a:rPr>
              <a:t>ende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Bedingungen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beachten, </a:t>
            </a:r>
            <a:r>
              <a:rPr sz="1800" dirty="0" err="1">
                <a:latin typeface="Arial"/>
                <a:cs typeface="Arial"/>
              </a:rPr>
              <a:t>können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Notizzettel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verwendet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22" y="4611858"/>
            <a:ext cx="5943600" cy="264387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3262" y="1035686"/>
            <a:ext cx="1619250" cy="914400"/>
          </a:xfrm>
          <a:prstGeom prst="rect">
            <a:avLst/>
          </a:prstGeom>
        </p:spPr>
      </p:pic>
      <p:sp>
        <p:nvSpPr>
          <p:cNvPr id="24" name="object 2"/>
          <p:cNvSpPr txBox="1"/>
          <p:nvPr/>
        </p:nvSpPr>
        <p:spPr>
          <a:xfrm>
            <a:off x="1527542" y="3170066"/>
            <a:ext cx="19526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2400" b="1" dirty="0" smtClean="0">
                <a:latin typeface="Arial"/>
                <a:cs typeface="Arial"/>
              </a:rPr>
              <a:t>Aktion 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3641725" y="3160942"/>
            <a:ext cx="19526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2400" b="1" dirty="0" smtClean="0">
                <a:latin typeface="Arial"/>
                <a:cs typeface="Arial"/>
              </a:rPr>
              <a:t>Aktion 2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4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550784"/>
            <a:ext cx="9690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algn="ctr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G</a:t>
            </a:r>
            <a:r>
              <a:rPr sz="1800" b="1" dirty="0" err="1" smtClean="0">
                <a:latin typeface="Arial"/>
                <a:cs typeface="Arial"/>
              </a:rPr>
              <a:t>rundlegende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Elemente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6637" y="1232028"/>
            <a:ext cx="139065" cy="138430"/>
          </a:xfrm>
          <a:custGeom>
            <a:avLst/>
            <a:gdLst/>
            <a:ahLst/>
            <a:cxnLst/>
            <a:rect l="l" t="t" r="r" b="b"/>
            <a:pathLst>
              <a:path w="139065" h="138430">
                <a:moveTo>
                  <a:pt x="68978" y="0"/>
                </a:moveTo>
                <a:lnTo>
                  <a:pt x="30399" y="12218"/>
                </a:lnTo>
                <a:lnTo>
                  <a:pt x="5356" y="44574"/>
                </a:lnTo>
                <a:lnTo>
                  <a:pt x="0" y="74314"/>
                </a:lnTo>
                <a:lnTo>
                  <a:pt x="2262" y="87357"/>
                </a:lnTo>
                <a:lnTo>
                  <a:pt x="23376" y="119813"/>
                </a:lnTo>
                <a:lnTo>
                  <a:pt x="62992" y="136841"/>
                </a:lnTo>
                <a:lnTo>
                  <a:pt x="79644" y="137885"/>
                </a:lnTo>
                <a:lnTo>
                  <a:pt x="93354" y="134294"/>
                </a:lnTo>
                <a:lnTo>
                  <a:pt x="125787" y="109213"/>
                </a:lnTo>
                <a:lnTo>
                  <a:pt x="138504" y="69341"/>
                </a:lnTo>
                <a:lnTo>
                  <a:pt x="137685" y="58727"/>
                </a:lnTo>
                <a:lnTo>
                  <a:pt x="119391" y="21708"/>
                </a:lnTo>
                <a:lnTo>
                  <a:pt x="83427" y="1514"/>
                </a:lnTo>
                <a:lnTo>
                  <a:pt x="6897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637" y="1232028"/>
            <a:ext cx="139065" cy="138430"/>
          </a:xfrm>
          <a:custGeom>
            <a:avLst/>
            <a:gdLst/>
            <a:ahLst/>
            <a:cxnLst/>
            <a:rect l="l" t="t" r="r" b="b"/>
            <a:pathLst>
              <a:path w="139065" h="138430">
                <a:moveTo>
                  <a:pt x="138504" y="69341"/>
                </a:moveTo>
                <a:lnTo>
                  <a:pt x="125787" y="109213"/>
                </a:lnTo>
                <a:lnTo>
                  <a:pt x="93354" y="134294"/>
                </a:lnTo>
                <a:lnTo>
                  <a:pt x="79644" y="137885"/>
                </a:lnTo>
                <a:lnTo>
                  <a:pt x="62992" y="136841"/>
                </a:lnTo>
                <a:lnTo>
                  <a:pt x="23376" y="119813"/>
                </a:lnTo>
                <a:lnTo>
                  <a:pt x="2262" y="87357"/>
                </a:lnTo>
                <a:lnTo>
                  <a:pt x="0" y="74314"/>
                </a:lnTo>
                <a:lnTo>
                  <a:pt x="1353" y="58778"/>
                </a:lnTo>
                <a:lnTo>
                  <a:pt x="20166" y="21068"/>
                </a:lnTo>
                <a:lnTo>
                  <a:pt x="55092" y="1458"/>
                </a:lnTo>
                <a:lnTo>
                  <a:pt x="68978" y="0"/>
                </a:lnTo>
                <a:lnTo>
                  <a:pt x="83427" y="1514"/>
                </a:lnTo>
                <a:lnTo>
                  <a:pt x="119391" y="21708"/>
                </a:lnTo>
                <a:lnTo>
                  <a:pt x="137685" y="58727"/>
                </a:lnTo>
                <a:lnTo>
                  <a:pt x="138504" y="69341"/>
                </a:lnTo>
                <a:close/>
              </a:path>
            </a:pathLst>
          </a:custGeom>
          <a:ln w="770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7028" y="3131705"/>
            <a:ext cx="1667510" cy="543560"/>
          </a:xfrm>
          <a:custGeom>
            <a:avLst/>
            <a:gdLst/>
            <a:ahLst/>
            <a:cxnLst/>
            <a:rect l="l" t="t" r="r" b="b"/>
            <a:pathLst>
              <a:path w="1667510" h="543560">
                <a:moveTo>
                  <a:pt x="152" y="88768"/>
                </a:moveTo>
                <a:lnTo>
                  <a:pt x="0" y="90666"/>
                </a:lnTo>
                <a:lnTo>
                  <a:pt x="10" y="431208"/>
                </a:lnTo>
                <a:lnTo>
                  <a:pt x="152" y="88768"/>
                </a:lnTo>
                <a:close/>
              </a:path>
              <a:path w="1667510" h="543560">
                <a:moveTo>
                  <a:pt x="1535" y="74685"/>
                </a:moveTo>
                <a:lnTo>
                  <a:pt x="1158" y="76229"/>
                </a:lnTo>
                <a:lnTo>
                  <a:pt x="996" y="78254"/>
                </a:lnTo>
                <a:lnTo>
                  <a:pt x="1535" y="74685"/>
                </a:lnTo>
                <a:close/>
              </a:path>
              <a:path w="1667510" h="543560">
                <a:moveTo>
                  <a:pt x="5099" y="61081"/>
                </a:moveTo>
                <a:lnTo>
                  <a:pt x="4516" y="62476"/>
                </a:lnTo>
                <a:lnTo>
                  <a:pt x="4077" y="64272"/>
                </a:lnTo>
                <a:lnTo>
                  <a:pt x="5099" y="61081"/>
                </a:lnTo>
                <a:close/>
              </a:path>
              <a:path w="1667510" h="543560">
                <a:moveTo>
                  <a:pt x="10934" y="47899"/>
                </a:moveTo>
                <a:lnTo>
                  <a:pt x="9895" y="49598"/>
                </a:lnTo>
                <a:lnTo>
                  <a:pt x="8938" y="51888"/>
                </a:lnTo>
                <a:lnTo>
                  <a:pt x="10934" y="47899"/>
                </a:lnTo>
                <a:close/>
              </a:path>
              <a:path w="1667510" h="543560">
                <a:moveTo>
                  <a:pt x="18747" y="35851"/>
                </a:moveTo>
                <a:lnTo>
                  <a:pt x="17118" y="37787"/>
                </a:lnTo>
                <a:lnTo>
                  <a:pt x="15354" y="40671"/>
                </a:lnTo>
                <a:lnTo>
                  <a:pt x="18747" y="35851"/>
                </a:lnTo>
                <a:close/>
              </a:path>
              <a:path w="1667510" h="543560">
                <a:moveTo>
                  <a:pt x="28113" y="25383"/>
                </a:moveTo>
                <a:lnTo>
                  <a:pt x="26006" y="27232"/>
                </a:lnTo>
                <a:lnTo>
                  <a:pt x="23337" y="30402"/>
                </a:lnTo>
                <a:lnTo>
                  <a:pt x="28113" y="25383"/>
                </a:lnTo>
                <a:close/>
              </a:path>
              <a:path w="1667510" h="543560">
                <a:moveTo>
                  <a:pt x="38691" y="16652"/>
                </a:moveTo>
                <a:lnTo>
                  <a:pt x="36383" y="18126"/>
                </a:lnTo>
                <a:lnTo>
                  <a:pt x="32996" y="21098"/>
                </a:lnTo>
                <a:lnTo>
                  <a:pt x="38691" y="16652"/>
                </a:lnTo>
                <a:close/>
              </a:path>
              <a:path w="1667510" h="543560">
                <a:moveTo>
                  <a:pt x="50335" y="9663"/>
                </a:moveTo>
                <a:lnTo>
                  <a:pt x="48071" y="10658"/>
                </a:lnTo>
                <a:lnTo>
                  <a:pt x="44329" y="13050"/>
                </a:lnTo>
                <a:lnTo>
                  <a:pt x="50335" y="9663"/>
                </a:lnTo>
                <a:close/>
              </a:path>
              <a:path w="1667510" h="543560">
                <a:moveTo>
                  <a:pt x="63107" y="4439"/>
                </a:moveTo>
                <a:lnTo>
                  <a:pt x="60893" y="5021"/>
                </a:lnTo>
                <a:lnTo>
                  <a:pt x="56969" y="6746"/>
                </a:lnTo>
                <a:lnTo>
                  <a:pt x="63107" y="4439"/>
                </a:lnTo>
                <a:close/>
              </a:path>
              <a:path w="1667510" h="543560">
                <a:moveTo>
                  <a:pt x="77246" y="1155"/>
                </a:moveTo>
                <a:lnTo>
                  <a:pt x="74669" y="1404"/>
                </a:lnTo>
                <a:lnTo>
                  <a:pt x="70094" y="2605"/>
                </a:lnTo>
                <a:lnTo>
                  <a:pt x="77246" y="1155"/>
                </a:lnTo>
                <a:close/>
              </a:path>
              <a:path w="1667510" h="543560">
                <a:moveTo>
                  <a:pt x="89753" y="0"/>
                </a:moveTo>
                <a:lnTo>
                  <a:pt x="89224" y="0"/>
                </a:lnTo>
                <a:lnTo>
                  <a:pt x="87718" y="145"/>
                </a:lnTo>
                <a:lnTo>
                  <a:pt x="89753" y="0"/>
                </a:lnTo>
                <a:close/>
              </a:path>
              <a:path w="1667510" h="543560">
                <a:moveTo>
                  <a:pt x="26670" y="516618"/>
                </a:moveTo>
                <a:lnTo>
                  <a:pt x="26377" y="516618"/>
                </a:lnTo>
                <a:lnTo>
                  <a:pt x="26955" y="517281"/>
                </a:lnTo>
                <a:lnTo>
                  <a:pt x="62196" y="538772"/>
                </a:lnTo>
                <a:lnTo>
                  <a:pt x="90677" y="543288"/>
                </a:lnTo>
                <a:lnTo>
                  <a:pt x="71411" y="540796"/>
                </a:lnTo>
                <a:lnTo>
                  <a:pt x="58858" y="537051"/>
                </a:lnTo>
                <a:lnTo>
                  <a:pt x="47244" y="531858"/>
                </a:lnTo>
                <a:lnTo>
                  <a:pt x="46482" y="531096"/>
                </a:lnTo>
                <a:lnTo>
                  <a:pt x="43434" y="529572"/>
                </a:lnTo>
                <a:lnTo>
                  <a:pt x="42672" y="528810"/>
                </a:lnTo>
                <a:lnTo>
                  <a:pt x="39624" y="527286"/>
                </a:lnTo>
                <a:lnTo>
                  <a:pt x="38100" y="525762"/>
                </a:lnTo>
                <a:lnTo>
                  <a:pt x="36576" y="525000"/>
                </a:lnTo>
                <a:lnTo>
                  <a:pt x="35052" y="523476"/>
                </a:lnTo>
                <a:lnTo>
                  <a:pt x="33528" y="522714"/>
                </a:lnTo>
                <a:lnTo>
                  <a:pt x="28194" y="517380"/>
                </a:lnTo>
                <a:lnTo>
                  <a:pt x="26670" y="516618"/>
                </a:lnTo>
                <a:close/>
              </a:path>
              <a:path w="1667510" h="543560">
                <a:moveTo>
                  <a:pt x="20574" y="509760"/>
                </a:moveTo>
                <a:lnTo>
                  <a:pt x="20402" y="509760"/>
                </a:lnTo>
                <a:lnTo>
                  <a:pt x="25908" y="516079"/>
                </a:lnTo>
                <a:lnTo>
                  <a:pt x="25908" y="515094"/>
                </a:lnTo>
                <a:lnTo>
                  <a:pt x="20574" y="509760"/>
                </a:lnTo>
                <a:close/>
              </a:path>
              <a:path w="1667510" h="543560">
                <a:moveTo>
                  <a:pt x="19050" y="507474"/>
                </a:moveTo>
                <a:lnTo>
                  <a:pt x="18410" y="507474"/>
                </a:lnTo>
                <a:lnTo>
                  <a:pt x="19804" y="509074"/>
                </a:lnTo>
                <a:lnTo>
                  <a:pt x="19795" y="508219"/>
                </a:lnTo>
                <a:lnTo>
                  <a:pt x="19050" y="507474"/>
                </a:lnTo>
                <a:close/>
              </a:path>
              <a:path w="1667510" h="543560">
                <a:moveTo>
                  <a:pt x="16764" y="504426"/>
                </a:moveTo>
                <a:lnTo>
                  <a:pt x="16346" y="504426"/>
                </a:lnTo>
                <a:lnTo>
                  <a:pt x="17914" y="506904"/>
                </a:lnTo>
                <a:lnTo>
                  <a:pt x="18288" y="507333"/>
                </a:lnTo>
                <a:lnTo>
                  <a:pt x="18288" y="505950"/>
                </a:lnTo>
                <a:lnTo>
                  <a:pt x="16764" y="504426"/>
                </a:lnTo>
                <a:close/>
              </a:path>
              <a:path w="1667510" h="543560">
                <a:moveTo>
                  <a:pt x="15240" y="502140"/>
                </a:moveTo>
                <a:lnTo>
                  <a:pt x="14900" y="502140"/>
                </a:lnTo>
                <a:lnTo>
                  <a:pt x="16002" y="503881"/>
                </a:lnTo>
                <a:lnTo>
                  <a:pt x="16002" y="502902"/>
                </a:lnTo>
                <a:lnTo>
                  <a:pt x="15240" y="502140"/>
                </a:lnTo>
                <a:close/>
              </a:path>
              <a:path w="1667510" h="543560">
                <a:moveTo>
                  <a:pt x="13716" y="499854"/>
                </a:moveTo>
                <a:lnTo>
                  <a:pt x="13454" y="499854"/>
                </a:lnTo>
                <a:lnTo>
                  <a:pt x="14478" y="501472"/>
                </a:lnTo>
                <a:lnTo>
                  <a:pt x="14478" y="500616"/>
                </a:lnTo>
                <a:lnTo>
                  <a:pt x="13716" y="499854"/>
                </a:lnTo>
                <a:close/>
              </a:path>
              <a:path w="1667510" h="543560">
                <a:moveTo>
                  <a:pt x="12954" y="498330"/>
                </a:moveTo>
                <a:lnTo>
                  <a:pt x="12490" y="498330"/>
                </a:lnTo>
                <a:lnTo>
                  <a:pt x="12954" y="499062"/>
                </a:lnTo>
                <a:lnTo>
                  <a:pt x="12954" y="498330"/>
                </a:lnTo>
                <a:close/>
              </a:path>
              <a:path w="1667510" h="543560">
                <a:moveTo>
                  <a:pt x="11430" y="496044"/>
                </a:moveTo>
                <a:lnTo>
                  <a:pt x="11044" y="496044"/>
                </a:lnTo>
                <a:lnTo>
                  <a:pt x="12192" y="497858"/>
                </a:lnTo>
                <a:lnTo>
                  <a:pt x="12192" y="496806"/>
                </a:lnTo>
                <a:lnTo>
                  <a:pt x="11430" y="496044"/>
                </a:lnTo>
                <a:close/>
              </a:path>
              <a:path w="1667510" h="543560">
                <a:moveTo>
                  <a:pt x="10668" y="494520"/>
                </a:moveTo>
                <a:lnTo>
                  <a:pt x="10218" y="494520"/>
                </a:lnTo>
                <a:lnTo>
                  <a:pt x="10521" y="495216"/>
                </a:lnTo>
                <a:lnTo>
                  <a:pt x="10668" y="495448"/>
                </a:lnTo>
                <a:lnTo>
                  <a:pt x="10668" y="494520"/>
                </a:lnTo>
                <a:close/>
              </a:path>
              <a:path w="1667510" h="543560">
                <a:moveTo>
                  <a:pt x="9906" y="492234"/>
                </a:moveTo>
                <a:lnTo>
                  <a:pt x="9226" y="492234"/>
                </a:lnTo>
                <a:lnTo>
                  <a:pt x="9906" y="493799"/>
                </a:lnTo>
                <a:lnTo>
                  <a:pt x="9906" y="492234"/>
                </a:lnTo>
                <a:close/>
              </a:path>
              <a:path w="1667510" h="543560">
                <a:moveTo>
                  <a:pt x="9144" y="490710"/>
                </a:moveTo>
                <a:lnTo>
                  <a:pt x="8564" y="490710"/>
                </a:lnTo>
                <a:lnTo>
                  <a:pt x="9144" y="492044"/>
                </a:lnTo>
                <a:lnTo>
                  <a:pt x="9144" y="490710"/>
                </a:lnTo>
                <a:close/>
              </a:path>
              <a:path w="1667510" h="543560">
                <a:moveTo>
                  <a:pt x="8382" y="489186"/>
                </a:moveTo>
                <a:lnTo>
                  <a:pt x="7903" y="489186"/>
                </a:lnTo>
                <a:lnTo>
                  <a:pt x="8382" y="490289"/>
                </a:lnTo>
                <a:lnTo>
                  <a:pt x="8382" y="489186"/>
                </a:lnTo>
                <a:close/>
              </a:path>
              <a:path w="1667510" h="543560">
                <a:moveTo>
                  <a:pt x="7620" y="487662"/>
                </a:moveTo>
                <a:lnTo>
                  <a:pt x="7241" y="487662"/>
                </a:lnTo>
                <a:lnTo>
                  <a:pt x="7620" y="488534"/>
                </a:lnTo>
                <a:lnTo>
                  <a:pt x="7620" y="487662"/>
                </a:lnTo>
                <a:close/>
              </a:path>
              <a:path w="1667510" h="543560">
                <a:moveTo>
                  <a:pt x="6858" y="485376"/>
                </a:moveTo>
                <a:lnTo>
                  <a:pt x="6248" y="485376"/>
                </a:lnTo>
                <a:lnTo>
                  <a:pt x="6858" y="486779"/>
                </a:lnTo>
                <a:lnTo>
                  <a:pt x="6858" y="485376"/>
                </a:lnTo>
                <a:close/>
              </a:path>
              <a:path w="1667510" h="543560">
                <a:moveTo>
                  <a:pt x="6096" y="483852"/>
                </a:moveTo>
                <a:lnTo>
                  <a:pt x="5587" y="483852"/>
                </a:lnTo>
                <a:lnTo>
                  <a:pt x="6096" y="485024"/>
                </a:lnTo>
                <a:lnTo>
                  <a:pt x="6096" y="483852"/>
                </a:lnTo>
                <a:close/>
              </a:path>
              <a:path w="1667510" h="543560">
                <a:moveTo>
                  <a:pt x="5334" y="481566"/>
                </a:moveTo>
                <a:lnTo>
                  <a:pt x="4740" y="481566"/>
                </a:lnTo>
                <a:lnTo>
                  <a:pt x="4954" y="482395"/>
                </a:lnTo>
                <a:lnTo>
                  <a:pt x="5334" y="483269"/>
                </a:lnTo>
                <a:lnTo>
                  <a:pt x="5334" y="481566"/>
                </a:lnTo>
                <a:close/>
              </a:path>
              <a:path w="1667510" h="543560">
                <a:moveTo>
                  <a:pt x="4572" y="479280"/>
                </a:moveTo>
                <a:lnTo>
                  <a:pt x="4149" y="479280"/>
                </a:lnTo>
                <a:lnTo>
                  <a:pt x="4572" y="480916"/>
                </a:lnTo>
                <a:lnTo>
                  <a:pt x="4572" y="479280"/>
                </a:lnTo>
                <a:close/>
              </a:path>
              <a:path w="1667510" h="543560">
                <a:moveTo>
                  <a:pt x="3810" y="476232"/>
                </a:moveTo>
                <a:lnTo>
                  <a:pt x="3360" y="476232"/>
                </a:lnTo>
                <a:lnTo>
                  <a:pt x="3810" y="477969"/>
                </a:lnTo>
                <a:lnTo>
                  <a:pt x="3810" y="476232"/>
                </a:lnTo>
                <a:close/>
              </a:path>
              <a:path w="1667510" h="543560">
                <a:moveTo>
                  <a:pt x="3048" y="473184"/>
                </a:moveTo>
                <a:lnTo>
                  <a:pt x="2572" y="473184"/>
                </a:lnTo>
                <a:lnTo>
                  <a:pt x="3048" y="475022"/>
                </a:lnTo>
                <a:lnTo>
                  <a:pt x="3048" y="473184"/>
                </a:lnTo>
                <a:close/>
              </a:path>
              <a:path w="1667510" h="543560">
                <a:moveTo>
                  <a:pt x="2286" y="470136"/>
                </a:moveTo>
                <a:lnTo>
                  <a:pt x="1784" y="470136"/>
                </a:lnTo>
                <a:lnTo>
                  <a:pt x="2286" y="472075"/>
                </a:lnTo>
                <a:lnTo>
                  <a:pt x="2286" y="470136"/>
                </a:lnTo>
                <a:close/>
              </a:path>
              <a:path w="1667510" h="543560">
                <a:moveTo>
                  <a:pt x="1524" y="464802"/>
                </a:moveTo>
                <a:lnTo>
                  <a:pt x="1030" y="464802"/>
                </a:lnTo>
                <a:lnTo>
                  <a:pt x="1392" y="468618"/>
                </a:lnTo>
                <a:lnTo>
                  <a:pt x="1524" y="469129"/>
                </a:lnTo>
                <a:lnTo>
                  <a:pt x="1524" y="464802"/>
                </a:lnTo>
                <a:close/>
              </a:path>
              <a:path w="1667510" h="543560">
                <a:moveTo>
                  <a:pt x="762" y="456420"/>
                </a:moveTo>
                <a:lnTo>
                  <a:pt x="234" y="456420"/>
                </a:lnTo>
                <a:lnTo>
                  <a:pt x="762" y="461978"/>
                </a:lnTo>
                <a:lnTo>
                  <a:pt x="762" y="456420"/>
                </a:lnTo>
                <a:close/>
              </a:path>
              <a:path w="1667510" h="543560">
                <a:moveTo>
                  <a:pt x="1590608" y="1120"/>
                </a:moveTo>
                <a:lnTo>
                  <a:pt x="1595656" y="2264"/>
                </a:lnTo>
                <a:lnTo>
                  <a:pt x="1591195" y="1167"/>
                </a:lnTo>
                <a:lnTo>
                  <a:pt x="1590608" y="1120"/>
                </a:lnTo>
                <a:close/>
              </a:path>
              <a:path w="1667510" h="543560">
                <a:moveTo>
                  <a:pt x="1604166" y="4357"/>
                </a:moveTo>
                <a:lnTo>
                  <a:pt x="1609098" y="6281"/>
                </a:lnTo>
                <a:lnTo>
                  <a:pt x="1605056" y="4576"/>
                </a:lnTo>
                <a:lnTo>
                  <a:pt x="1604166" y="4357"/>
                </a:lnTo>
                <a:close/>
              </a:path>
              <a:path w="1667510" h="543560">
                <a:moveTo>
                  <a:pt x="1616548" y="9422"/>
                </a:moveTo>
                <a:lnTo>
                  <a:pt x="1621907" y="12454"/>
                </a:lnTo>
                <a:lnTo>
                  <a:pt x="1617978" y="10025"/>
                </a:lnTo>
                <a:lnTo>
                  <a:pt x="1616548" y="9422"/>
                </a:lnTo>
                <a:close/>
              </a:path>
              <a:path w="1667510" h="543560">
                <a:moveTo>
                  <a:pt x="1628049" y="16250"/>
                </a:moveTo>
                <a:lnTo>
                  <a:pt x="1632571" y="19697"/>
                </a:lnTo>
                <a:lnTo>
                  <a:pt x="1629784" y="17323"/>
                </a:lnTo>
                <a:lnTo>
                  <a:pt x="1628049" y="16250"/>
                </a:lnTo>
                <a:close/>
              </a:path>
              <a:path w="1667510" h="543560">
                <a:moveTo>
                  <a:pt x="1639309" y="25437"/>
                </a:moveTo>
                <a:lnTo>
                  <a:pt x="1641159" y="27272"/>
                </a:lnTo>
                <a:lnTo>
                  <a:pt x="1640297" y="26278"/>
                </a:lnTo>
                <a:lnTo>
                  <a:pt x="1639309" y="25437"/>
                </a:lnTo>
                <a:close/>
              </a:path>
              <a:path w="1667510" h="543560">
                <a:moveTo>
                  <a:pt x="1645917" y="32756"/>
                </a:moveTo>
                <a:lnTo>
                  <a:pt x="1645917" y="33516"/>
                </a:lnTo>
                <a:lnTo>
                  <a:pt x="1646576" y="33516"/>
                </a:lnTo>
                <a:lnTo>
                  <a:pt x="1645917" y="32756"/>
                </a:lnTo>
                <a:close/>
              </a:path>
              <a:path w="1667510" h="543560">
                <a:moveTo>
                  <a:pt x="1648203" y="35390"/>
                </a:moveTo>
                <a:lnTo>
                  <a:pt x="1648203" y="36564"/>
                </a:lnTo>
                <a:lnTo>
                  <a:pt x="1648965" y="36564"/>
                </a:lnTo>
                <a:lnTo>
                  <a:pt x="1649747" y="37346"/>
                </a:lnTo>
                <a:lnTo>
                  <a:pt x="1649338" y="36699"/>
                </a:lnTo>
                <a:lnTo>
                  <a:pt x="1648203" y="35390"/>
                </a:lnTo>
                <a:close/>
              </a:path>
              <a:path w="1667510" h="543560">
                <a:moveTo>
                  <a:pt x="1651251" y="39725"/>
                </a:moveTo>
                <a:lnTo>
                  <a:pt x="1651251" y="40374"/>
                </a:lnTo>
                <a:lnTo>
                  <a:pt x="1651661" y="40374"/>
                </a:lnTo>
                <a:lnTo>
                  <a:pt x="1651251" y="39725"/>
                </a:lnTo>
                <a:close/>
              </a:path>
              <a:path w="1667510" h="543560">
                <a:moveTo>
                  <a:pt x="1652775" y="42137"/>
                </a:moveTo>
                <a:lnTo>
                  <a:pt x="1652775" y="42660"/>
                </a:lnTo>
                <a:lnTo>
                  <a:pt x="1653105" y="42660"/>
                </a:lnTo>
                <a:lnTo>
                  <a:pt x="1652775" y="42137"/>
                </a:lnTo>
                <a:close/>
              </a:path>
              <a:path w="1667510" h="543560">
                <a:moveTo>
                  <a:pt x="1653537" y="43342"/>
                </a:moveTo>
                <a:lnTo>
                  <a:pt x="1653537" y="44184"/>
                </a:lnTo>
                <a:lnTo>
                  <a:pt x="1654069" y="44184"/>
                </a:lnTo>
                <a:lnTo>
                  <a:pt x="1653537" y="43342"/>
                </a:lnTo>
                <a:close/>
              </a:path>
              <a:path w="1667510" h="543560">
                <a:moveTo>
                  <a:pt x="1655061" y="45754"/>
                </a:moveTo>
                <a:lnTo>
                  <a:pt x="1655061" y="46470"/>
                </a:lnTo>
                <a:lnTo>
                  <a:pt x="1655513" y="46470"/>
                </a:lnTo>
                <a:lnTo>
                  <a:pt x="1655061" y="45754"/>
                </a:lnTo>
                <a:close/>
              </a:path>
              <a:path w="1667510" h="543560">
                <a:moveTo>
                  <a:pt x="1655823" y="46959"/>
                </a:moveTo>
                <a:lnTo>
                  <a:pt x="1655823" y="47994"/>
                </a:lnTo>
                <a:lnTo>
                  <a:pt x="1656476" y="47994"/>
                </a:lnTo>
                <a:lnTo>
                  <a:pt x="1655823" y="46959"/>
                </a:lnTo>
                <a:close/>
              </a:path>
              <a:path w="1667510" h="543560">
                <a:moveTo>
                  <a:pt x="1656585" y="48165"/>
                </a:moveTo>
                <a:lnTo>
                  <a:pt x="1656585" y="49518"/>
                </a:lnTo>
                <a:lnTo>
                  <a:pt x="1657219" y="49518"/>
                </a:lnTo>
                <a:lnTo>
                  <a:pt x="1656731" y="48397"/>
                </a:lnTo>
                <a:lnTo>
                  <a:pt x="1656585" y="48165"/>
                </a:lnTo>
                <a:close/>
              </a:path>
              <a:path w="1667510" h="543560">
                <a:moveTo>
                  <a:pt x="1657347" y="49810"/>
                </a:moveTo>
                <a:lnTo>
                  <a:pt x="1657347" y="51042"/>
                </a:lnTo>
                <a:lnTo>
                  <a:pt x="1657883" y="51042"/>
                </a:lnTo>
                <a:lnTo>
                  <a:pt x="1657347" y="49810"/>
                </a:lnTo>
                <a:close/>
              </a:path>
              <a:path w="1667510" h="543560">
                <a:moveTo>
                  <a:pt x="1658109" y="51560"/>
                </a:moveTo>
                <a:lnTo>
                  <a:pt x="1658109" y="52566"/>
                </a:lnTo>
                <a:lnTo>
                  <a:pt x="1658547" y="52566"/>
                </a:lnTo>
                <a:lnTo>
                  <a:pt x="1658109" y="51560"/>
                </a:lnTo>
                <a:close/>
              </a:path>
              <a:path w="1667510" h="543560">
                <a:moveTo>
                  <a:pt x="1658871" y="53310"/>
                </a:moveTo>
                <a:lnTo>
                  <a:pt x="1658871" y="54090"/>
                </a:lnTo>
                <a:lnTo>
                  <a:pt x="1659210" y="54090"/>
                </a:lnTo>
                <a:lnTo>
                  <a:pt x="1658871" y="53310"/>
                </a:lnTo>
                <a:close/>
              </a:path>
              <a:path w="1667510" h="543560">
                <a:moveTo>
                  <a:pt x="1659633" y="55059"/>
                </a:moveTo>
                <a:lnTo>
                  <a:pt x="1659633" y="55614"/>
                </a:lnTo>
                <a:lnTo>
                  <a:pt x="1659874" y="55614"/>
                </a:lnTo>
                <a:lnTo>
                  <a:pt x="1659633" y="55059"/>
                </a:lnTo>
                <a:close/>
              </a:path>
              <a:path w="1667510" h="543560">
                <a:moveTo>
                  <a:pt x="1660395" y="56809"/>
                </a:moveTo>
                <a:lnTo>
                  <a:pt x="1660395" y="57900"/>
                </a:lnTo>
                <a:lnTo>
                  <a:pt x="1660870" y="57900"/>
                </a:lnTo>
                <a:lnTo>
                  <a:pt x="1660395" y="56809"/>
                </a:lnTo>
                <a:close/>
              </a:path>
              <a:path w="1667510" h="543560">
                <a:moveTo>
                  <a:pt x="1661157" y="58559"/>
                </a:moveTo>
                <a:lnTo>
                  <a:pt x="1661157" y="60186"/>
                </a:lnTo>
                <a:lnTo>
                  <a:pt x="1661865" y="60186"/>
                </a:lnTo>
                <a:lnTo>
                  <a:pt x="1661157" y="58559"/>
                </a:lnTo>
                <a:close/>
              </a:path>
              <a:path w="1667510" h="543560">
                <a:moveTo>
                  <a:pt x="1661919" y="60309"/>
                </a:moveTo>
                <a:lnTo>
                  <a:pt x="1661919" y="61710"/>
                </a:lnTo>
                <a:lnTo>
                  <a:pt x="1662436" y="61710"/>
                </a:lnTo>
                <a:lnTo>
                  <a:pt x="1662298" y="61179"/>
                </a:lnTo>
                <a:lnTo>
                  <a:pt x="1661919" y="60309"/>
                </a:lnTo>
                <a:close/>
              </a:path>
              <a:path w="1667510" h="543560">
                <a:moveTo>
                  <a:pt x="1662681" y="62649"/>
                </a:moveTo>
                <a:lnTo>
                  <a:pt x="1662681" y="63996"/>
                </a:lnTo>
                <a:lnTo>
                  <a:pt x="1663032" y="63996"/>
                </a:lnTo>
                <a:lnTo>
                  <a:pt x="1662681" y="62649"/>
                </a:lnTo>
                <a:close/>
              </a:path>
              <a:path w="1667510" h="543560">
                <a:moveTo>
                  <a:pt x="1663443" y="65574"/>
                </a:moveTo>
                <a:lnTo>
                  <a:pt x="1663443" y="67044"/>
                </a:lnTo>
                <a:lnTo>
                  <a:pt x="1663825" y="67044"/>
                </a:lnTo>
                <a:lnTo>
                  <a:pt x="1663443" y="65574"/>
                </a:lnTo>
                <a:close/>
              </a:path>
              <a:path w="1667510" h="543560">
                <a:moveTo>
                  <a:pt x="1664205" y="68499"/>
                </a:moveTo>
                <a:lnTo>
                  <a:pt x="1664205" y="70092"/>
                </a:lnTo>
                <a:lnTo>
                  <a:pt x="1664619" y="70092"/>
                </a:lnTo>
                <a:lnTo>
                  <a:pt x="1664205" y="68499"/>
                </a:lnTo>
                <a:close/>
              </a:path>
              <a:path w="1667510" h="543560">
                <a:moveTo>
                  <a:pt x="1664967" y="71424"/>
                </a:moveTo>
                <a:lnTo>
                  <a:pt x="1664967" y="73140"/>
                </a:lnTo>
                <a:lnTo>
                  <a:pt x="1665413" y="73140"/>
                </a:lnTo>
                <a:lnTo>
                  <a:pt x="1664967" y="71424"/>
                </a:lnTo>
                <a:close/>
              </a:path>
              <a:path w="1667510" h="543560">
                <a:moveTo>
                  <a:pt x="1665729" y="74350"/>
                </a:moveTo>
                <a:lnTo>
                  <a:pt x="1665729" y="78474"/>
                </a:lnTo>
                <a:lnTo>
                  <a:pt x="1666208" y="78474"/>
                </a:lnTo>
                <a:lnTo>
                  <a:pt x="1665860" y="74855"/>
                </a:lnTo>
                <a:lnTo>
                  <a:pt x="1665729" y="74350"/>
                </a:lnTo>
                <a:close/>
              </a:path>
              <a:path w="1667510" h="543560">
                <a:moveTo>
                  <a:pt x="1666491" y="81419"/>
                </a:moveTo>
                <a:lnTo>
                  <a:pt x="1666491" y="86856"/>
                </a:lnTo>
                <a:lnTo>
                  <a:pt x="1667013" y="86856"/>
                </a:lnTo>
                <a:lnTo>
                  <a:pt x="1666491" y="81419"/>
                </a:lnTo>
                <a:close/>
              </a:path>
              <a:path w="1667510" h="543560">
                <a:moveTo>
                  <a:pt x="1667241" y="92194"/>
                </a:moveTo>
                <a:lnTo>
                  <a:pt x="1666463" y="457120"/>
                </a:lnTo>
                <a:lnTo>
                  <a:pt x="1655140" y="496889"/>
                </a:lnTo>
                <a:lnTo>
                  <a:pt x="1627953" y="526836"/>
                </a:lnTo>
                <a:lnTo>
                  <a:pt x="1589529" y="541764"/>
                </a:lnTo>
                <a:lnTo>
                  <a:pt x="1582671" y="542526"/>
                </a:lnTo>
                <a:lnTo>
                  <a:pt x="1582671" y="542836"/>
                </a:lnTo>
                <a:lnTo>
                  <a:pt x="1630868" y="525374"/>
                </a:lnTo>
                <a:lnTo>
                  <a:pt x="1657357" y="494013"/>
                </a:lnTo>
                <a:lnTo>
                  <a:pt x="1667252" y="452610"/>
                </a:lnTo>
                <a:lnTo>
                  <a:pt x="1667241" y="9219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31900" y="1120775"/>
            <a:ext cx="9461500" cy="381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Startknoten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90"/>
              </a:spcBef>
            </a:pPr>
            <a:endParaRPr sz="2100" dirty="0"/>
          </a:p>
          <a:p>
            <a:pPr marL="189865" indent="-148590">
              <a:lnSpc>
                <a:spcPct val="100000"/>
              </a:lnSpc>
              <a:buFont typeface="Arial"/>
              <a:buChar char="•"/>
              <a:tabLst>
                <a:tab pos="219710" algn="l"/>
              </a:tabLst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tartpunkt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Ablaufs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einem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Aktivitätsdiagramm</a:t>
            </a:r>
          </a:p>
          <a:p>
            <a:pPr marL="219075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19710" algn="l"/>
              </a:tabLst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Diagramm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mindestens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Startknoten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oder ein Start </a:t>
            </a:r>
            <a:r>
              <a:rPr lang="de-DE" dirty="0">
                <a:latin typeface="Arial"/>
                <a:cs typeface="Arial"/>
              </a:rPr>
              <a:t>über Objektknoten existieren</a:t>
            </a:r>
            <a:endParaRPr sz="1800" dirty="0">
              <a:latin typeface="Arial"/>
              <a:cs typeface="Arial"/>
            </a:endParaRPr>
          </a:p>
          <a:p>
            <a:pPr marL="219075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19710" algn="l"/>
              </a:tabLst>
            </a:pPr>
            <a:r>
              <a:rPr sz="1800" dirty="0">
                <a:latin typeface="Arial"/>
                <a:cs typeface="Arial"/>
              </a:rPr>
              <a:t>Mehrere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Startknoten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erlaubt</a:t>
            </a:r>
          </a:p>
          <a:p>
            <a:pPr>
              <a:lnSpc>
                <a:spcPts val="1800"/>
              </a:lnSpc>
              <a:buFont typeface="Arial"/>
              <a:buChar char="•"/>
            </a:pPr>
            <a:endParaRPr sz="1800" dirty="0"/>
          </a:p>
          <a:p>
            <a:pPr>
              <a:lnSpc>
                <a:spcPts val="1800"/>
              </a:lnSpc>
              <a:spcBef>
                <a:spcPts val="72"/>
              </a:spcBef>
              <a:buFont typeface="Arial"/>
              <a:buChar char="•"/>
            </a:pPr>
            <a:endParaRPr sz="1800" dirty="0"/>
          </a:p>
          <a:p>
            <a:pPr marL="6985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Endknoten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6"/>
              </a:spcBef>
            </a:pPr>
            <a:endParaRPr sz="2600" dirty="0"/>
          </a:p>
          <a:p>
            <a:pPr marL="189865" marR="177800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eendet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beschriebenen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Ablauf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(d.h.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 Kontrollflüsse)</a:t>
            </a: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Diagramm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wenigste</a:t>
            </a:r>
            <a:r>
              <a:rPr lang="de-DE" sz="1800" dirty="0" smtClean="0">
                <a:latin typeface="Arial"/>
                <a:cs typeface="Arial"/>
              </a:rPr>
              <a:t>n</a:t>
            </a:r>
            <a:r>
              <a:rPr sz="1800" dirty="0" smtClean="0">
                <a:latin typeface="Arial"/>
                <a:cs typeface="Arial"/>
              </a:rPr>
              <a:t>s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Endknoten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lang="de-DE" sz="1800" spc="-15" dirty="0" smtClean="0">
                <a:latin typeface="Arial"/>
                <a:cs typeface="Arial"/>
              </a:rPr>
              <a:t>oder ein Ende über ein Objektknoten </a:t>
            </a:r>
            <a:r>
              <a:rPr sz="1800" dirty="0" err="1" smtClean="0">
                <a:latin typeface="Arial"/>
                <a:cs typeface="Arial"/>
              </a:rPr>
              <a:t>existieren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718" y="3261092"/>
            <a:ext cx="185420" cy="184785"/>
          </a:xfrm>
          <a:custGeom>
            <a:avLst/>
            <a:gdLst/>
            <a:ahLst/>
            <a:cxnLst/>
            <a:rect l="l" t="t" r="r" b="b"/>
            <a:pathLst>
              <a:path w="185419" h="184785">
                <a:moveTo>
                  <a:pt x="184855" y="92337"/>
                </a:moveTo>
                <a:lnTo>
                  <a:pt x="175016" y="133619"/>
                </a:lnTo>
                <a:lnTo>
                  <a:pt x="148729" y="165250"/>
                </a:lnTo>
                <a:lnTo>
                  <a:pt x="110838" y="182611"/>
                </a:lnTo>
                <a:lnTo>
                  <a:pt x="96466" y="184428"/>
                </a:lnTo>
                <a:lnTo>
                  <a:pt x="81034" y="183370"/>
                </a:lnTo>
                <a:lnTo>
                  <a:pt x="40806" y="168415"/>
                </a:lnTo>
                <a:lnTo>
                  <a:pt x="12562" y="139169"/>
                </a:lnTo>
                <a:lnTo>
                  <a:pt x="0" y="99980"/>
                </a:lnTo>
                <a:lnTo>
                  <a:pt x="962" y="84074"/>
                </a:lnTo>
                <a:lnTo>
                  <a:pt x="15216" y="42780"/>
                </a:lnTo>
                <a:lnTo>
                  <a:pt x="43334" y="13667"/>
                </a:lnTo>
                <a:lnTo>
                  <a:pt x="81212" y="0"/>
                </a:lnTo>
                <a:lnTo>
                  <a:pt x="97547" y="860"/>
                </a:lnTo>
                <a:lnTo>
                  <a:pt x="139653" y="14601"/>
                </a:lnTo>
                <a:lnTo>
                  <a:pt x="169315" y="41912"/>
                </a:lnTo>
                <a:lnTo>
                  <a:pt x="183842" y="78725"/>
                </a:lnTo>
                <a:lnTo>
                  <a:pt x="184855" y="92337"/>
                </a:lnTo>
                <a:close/>
              </a:path>
            </a:pathLst>
          </a:custGeom>
          <a:ln w="770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382" y="3300073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80" h="105410">
                <a:moveTo>
                  <a:pt x="43418" y="0"/>
                </a:moveTo>
                <a:lnTo>
                  <a:pt x="5160" y="32332"/>
                </a:lnTo>
                <a:lnTo>
                  <a:pt x="0" y="64232"/>
                </a:lnTo>
                <a:lnTo>
                  <a:pt x="4038" y="75817"/>
                </a:lnTo>
                <a:lnTo>
                  <a:pt x="33255" y="100458"/>
                </a:lnTo>
                <a:lnTo>
                  <a:pt x="66350" y="104863"/>
                </a:lnTo>
                <a:lnTo>
                  <a:pt x="79319" y="99553"/>
                </a:lnTo>
                <a:lnTo>
                  <a:pt x="90335" y="91256"/>
                </a:lnTo>
                <a:lnTo>
                  <a:pt x="98865" y="80463"/>
                </a:lnTo>
                <a:lnTo>
                  <a:pt x="104374" y="67666"/>
                </a:lnTo>
                <a:lnTo>
                  <a:pt x="106329" y="53356"/>
                </a:lnTo>
                <a:lnTo>
                  <a:pt x="105783" y="45741"/>
                </a:lnTo>
                <a:lnTo>
                  <a:pt x="86367" y="12812"/>
                </a:lnTo>
                <a:lnTo>
                  <a:pt x="4341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382" y="3300073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80" h="105410">
                <a:moveTo>
                  <a:pt x="106329" y="53356"/>
                </a:moveTo>
                <a:lnTo>
                  <a:pt x="90335" y="91256"/>
                </a:lnTo>
                <a:lnTo>
                  <a:pt x="66350" y="104863"/>
                </a:lnTo>
                <a:lnTo>
                  <a:pt x="48483" y="104102"/>
                </a:lnTo>
                <a:lnTo>
                  <a:pt x="10969" y="85956"/>
                </a:lnTo>
                <a:lnTo>
                  <a:pt x="0" y="64232"/>
                </a:lnTo>
                <a:lnTo>
                  <a:pt x="1102" y="47108"/>
                </a:lnTo>
                <a:lnTo>
                  <a:pt x="20636" y="10482"/>
                </a:lnTo>
                <a:lnTo>
                  <a:pt x="43418" y="0"/>
                </a:lnTo>
                <a:lnTo>
                  <a:pt x="59988" y="1338"/>
                </a:lnTo>
                <a:lnTo>
                  <a:pt x="95743" y="22111"/>
                </a:lnTo>
                <a:lnTo>
                  <a:pt x="106329" y="53356"/>
                </a:lnTo>
                <a:close/>
              </a:path>
            </a:pathLst>
          </a:custGeom>
          <a:ln w="770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684169" y="5203190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764" y="91559"/>
                </a:moveTo>
                <a:lnTo>
                  <a:pt x="175003" y="132844"/>
                </a:lnTo>
                <a:lnTo>
                  <a:pt x="148907" y="164736"/>
                </a:lnTo>
                <a:lnTo>
                  <a:pt x="111263" y="182451"/>
                </a:lnTo>
                <a:lnTo>
                  <a:pt x="96976" y="184379"/>
                </a:lnTo>
                <a:lnTo>
                  <a:pt x="81498" y="183326"/>
                </a:lnTo>
                <a:lnTo>
                  <a:pt x="41200" y="168369"/>
                </a:lnTo>
                <a:lnTo>
                  <a:pt x="12855" y="139188"/>
                </a:lnTo>
                <a:lnTo>
                  <a:pt x="0" y="100247"/>
                </a:lnTo>
                <a:lnTo>
                  <a:pt x="935" y="84124"/>
                </a:lnTo>
                <a:lnTo>
                  <a:pt x="15090" y="42590"/>
                </a:lnTo>
                <a:lnTo>
                  <a:pt x="43089" y="13578"/>
                </a:lnTo>
                <a:lnTo>
                  <a:pt x="80845" y="0"/>
                </a:lnTo>
                <a:lnTo>
                  <a:pt x="97282" y="841"/>
                </a:lnTo>
                <a:lnTo>
                  <a:pt x="139590" y="14413"/>
                </a:lnTo>
                <a:lnTo>
                  <a:pt x="169319" y="41515"/>
                </a:lnTo>
                <a:lnTo>
                  <a:pt x="183792" y="78238"/>
                </a:lnTo>
                <a:lnTo>
                  <a:pt x="184764" y="91559"/>
                </a:lnTo>
                <a:close/>
              </a:path>
            </a:pathLst>
          </a:custGeom>
          <a:ln w="770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7"/>
          <p:cNvSpPr/>
          <p:nvPr/>
        </p:nvSpPr>
        <p:spPr>
          <a:xfrm>
            <a:off x="714248" y="5233027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0"/>
                </a:moveTo>
                <a:lnTo>
                  <a:pt x="131063" y="131063"/>
                </a:lnTo>
              </a:path>
            </a:pathLst>
          </a:custGeom>
          <a:ln w="770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8"/>
          <p:cNvSpPr/>
          <p:nvPr/>
        </p:nvSpPr>
        <p:spPr>
          <a:xfrm>
            <a:off x="714248" y="5233027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131063" y="0"/>
                </a:moveTo>
                <a:lnTo>
                  <a:pt x="0" y="131063"/>
                </a:lnTo>
              </a:path>
            </a:pathLst>
          </a:custGeom>
          <a:ln w="770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9"/>
          <p:cNvSpPr/>
          <p:nvPr/>
        </p:nvSpPr>
        <p:spPr>
          <a:xfrm>
            <a:off x="1384046" y="4777639"/>
            <a:ext cx="1666875" cy="542925"/>
          </a:xfrm>
          <a:custGeom>
            <a:avLst/>
            <a:gdLst/>
            <a:ahLst/>
            <a:cxnLst/>
            <a:rect l="l" t="t" r="r" b="b"/>
            <a:pathLst>
              <a:path w="1666875" h="542925">
                <a:moveTo>
                  <a:pt x="1680" y="73113"/>
                </a:moveTo>
                <a:lnTo>
                  <a:pt x="1167" y="75224"/>
                </a:lnTo>
                <a:lnTo>
                  <a:pt x="0" y="89905"/>
                </a:lnTo>
                <a:lnTo>
                  <a:pt x="3" y="452669"/>
                </a:lnTo>
                <a:lnTo>
                  <a:pt x="40" y="453085"/>
                </a:lnTo>
                <a:lnTo>
                  <a:pt x="1680" y="73113"/>
                </a:lnTo>
                <a:close/>
              </a:path>
              <a:path w="1666875" h="542925">
                <a:moveTo>
                  <a:pt x="26185" y="25917"/>
                </a:moveTo>
                <a:lnTo>
                  <a:pt x="26010" y="26103"/>
                </a:lnTo>
                <a:lnTo>
                  <a:pt x="26185" y="25917"/>
                </a:lnTo>
                <a:close/>
              </a:path>
              <a:path w="1666875" h="542925">
                <a:moveTo>
                  <a:pt x="36890" y="16688"/>
                </a:moveTo>
                <a:lnTo>
                  <a:pt x="36501" y="16933"/>
                </a:lnTo>
                <a:lnTo>
                  <a:pt x="35735" y="17601"/>
                </a:lnTo>
                <a:lnTo>
                  <a:pt x="36890" y="16688"/>
                </a:lnTo>
                <a:close/>
              </a:path>
              <a:path w="1666875" h="542925">
                <a:moveTo>
                  <a:pt x="48527" y="9406"/>
                </a:moveTo>
                <a:lnTo>
                  <a:pt x="48177" y="9557"/>
                </a:lnTo>
                <a:lnTo>
                  <a:pt x="47334" y="10090"/>
                </a:lnTo>
                <a:lnTo>
                  <a:pt x="48527" y="9406"/>
                </a:lnTo>
                <a:close/>
              </a:path>
              <a:path w="1666875" h="542925">
                <a:moveTo>
                  <a:pt x="61258" y="3951"/>
                </a:moveTo>
                <a:lnTo>
                  <a:pt x="60958" y="4028"/>
                </a:lnTo>
                <a:lnTo>
                  <a:pt x="60163" y="4372"/>
                </a:lnTo>
                <a:lnTo>
                  <a:pt x="61258" y="3951"/>
                </a:lnTo>
                <a:close/>
              </a:path>
              <a:path w="1666875" h="542925">
                <a:moveTo>
                  <a:pt x="75520" y="449"/>
                </a:moveTo>
                <a:lnTo>
                  <a:pt x="74661" y="526"/>
                </a:lnTo>
                <a:lnTo>
                  <a:pt x="72473" y="1085"/>
                </a:lnTo>
                <a:lnTo>
                  <a:pt x="75520" y="449"/>
                </a:lnTo>
                <a:close/>
              </a:path>
              <a:path w="1666875" h="542925">
                <a:moveTo>
                  <a:pt x="24881" y="513972"/>
                </a:moveTo>
                <a:lnTo>
                  <a:pt x="61692" y="537907"/>
                </a:lnTo>
                <a:lnTo>
                  <a:pt x="89915" y="542533"/>
                </a:lnTo>
                <a:lnTo>
                  <a:pt x="192383" y="541344"/>
                </a:lnTo>
                <a:lnTo>
                  <a:pt x="80337" y="541248"/>
                </a:lnTo>
                <a:lnTo>
                  <a:pt x="67328" y="538926"/>
                </a:lnTo>
                <a:lnTo>
                  <a:pt x="55200" y="534884"/>
                </a:lnTo>
                <a:lnTo>
                  <a:pt x="43905" y="529161"/>
                </a:lnTo>
                <a:lnTo>
                  <a:pt x="33395" y="521792"/>
                </a:lnTo>
                <a:lnTo>
                  <a:pt x="24881" y="513972"/>
                </a:lnTo>
                <a:close/>
              </a:path>
              <a:path w="1666875" h="542925">
                <a:moveTo>
                  <a:pt x="20929" y="509360"/>
                </a:moveTo>
                <a:lnTo>
                  <a:pt x="22860" y="511613"/>
                </a:lnTo>
                <a:lnTo>
                  <a:pt x="22860" y="511291"/>
                </a:lnTo>
                <a:lnTo>
                  <a:pt x="20929" y="509360"/>
                </a:lnTo>
                <a:close/>
              </a:path>
              <a:path w="1666875" h="542925">
                <a:moveTo>
                  <a:pt x="17526" y="505195"/>
                </a:moveTo>
                <a:lnTo>
                  <a:pt x="17656" y="505541"/>
                </a:lnTo>
                <a:lnTo>
                  <a:pt x="19050" y="507167"/>
                </a:lnTo>
                <a:lnTo>
                  <a:pt x="19050" y="506719"/>
                </a:lnTo>
                <a:lnTo>
                  <a:pt x="17526" y="505195"/>
                </a:lnTo>
                <a:close/>
              </a:path>
              <a:path w="1666875" h="542925">
                <a:moveTo>
                  <a:pt x="16034" y="502941"/>
                </a:moveTo>
                <a:lnTo>
                  <a:pt x="16764" y="504111"/>
                </a:lnTo>
                <a:lnTo>
                  <a:pt x="16764" y="503671"/>
                </a:lnTo>
                <a:lnTo>
                  <a:pt x="16034" y="502941"/>
                </a:lnTo>
                <a:close/>
              </a:path>
              <a:path w="1666875" h="542925">
                <a:moveTo>
                  <a:pt x="13507" y="498891"/>
                </a:moveTo>
                <a:lnTo>
                  <a:pt x="13716" y="499224"/>
                </a:lnTo>
                <a:lnTo>
                  <a:pt x="13507" y="498891"/>
                </a:lnTo>
                <a:close/>
              </a:path>
              <a:path w="1666875" h="542925">
                <a:moveTo>
                  <a:pt x="10980" y="494840"/>
                </a:moveTo>
                <a:lnTo>
                  <a:pt x="11430" y="495560"/>
                </a:lnTo>
                <a:lnTo>
                  <a:pt x="11430" y="495289"/>
                </a:lnTo>
                <a:lnTo>
                  <a:pt x="10980" y="494840"/>
                </a:lnTo>
                <a:close/>
              </a:path>
              <a:path w="1666875" h="542925">
                <a:moveTo>
                  <a:pt x="9144" y="490717"/>
                </a:moveTo>
                <a:lnTo>
                  <a:pt x="9003" y="490717"/>
                </a:lnTo>
                <a:lnTo>
                  <a:pt x="9144" y="491044"/>
                </a:lnTo>
                <a:lnTo>
                  <a:pt x="9144" y="490717"/>
                </a:lnTo>
                <a:close/>
              </a:path>
              <a:path w="1666875" h="542925">
                <a:moveTo>
                  <a:pt x="8382" y="489193"/>
                </a:moveTo>
                <a:close/>
              </a:path>
              <a:path w="1666875" h="542925">
                <a:moveTo>
                  <a:pt x="6096" y="483859"/>
                </a:moveTo>
                <a:close/>
              </a:path>
              <a:path w="1666875" h="542925">
                <a:moveTo>
                  <a:pt x="5334" y="481573"/>
                </a:moveTo>
                <a:lnTo>
                  <a:pt x="5085" y="481573"/>
                </a:lnTo>
                <a:lnTo>
                  <a:pt x="5334" y="482154"/>
                </a:lnTo>
                <a:lnTo>
                  <a:pt x="5334" y="481573"/>
                </a:lnTo>
                <a:close/>
              </a:path>
              <a:path w="1666875" h="542925">
                <a:moveTo>
                  <a:pt x="1524" y="467095"/>
                </a:moveTo>
                <a:lnTo>
                  <a:pt x="1294" y="467095"/>
                </a:lnTo>
                <a:lnTo>
                  <a:pt x="1524" y="468023"/>
                </a:lnTo>
                <a:lnTo>
                  <a:pt x="1524" y="467095"/>
                </a:lnTo>
                <a:close/>
              </a:path>
              <a:path w="1666875" h="542925">
                <a:moveTo>
                  <a:pt x="1585559" y="0"/>
                </a:moveTo>
                <a:lnTo>
                  <a:pt x="1594109" y="1276"/>
                </a:lnTo>
                <a:lnTo>
                  <a:pt x="1590433" y="386"/>
                </a:lnTo>
                <a:lnTo>
                  <a:pt x="1585559" y="0"/>
                </a:lnTo>
                <a:close/>
              </a:path>
              <a:path w="1666875" h="542925">
                <a:moveTo>
                  <a:pt x="1627673" y="15520"/>
                </a:moveTo>
                <a:lnTo>
                  <a:pt x="1630057" y="17220"/>
                </a:lnTo>
                <a:lnTo>
                  <a:pt x="1629022" y="16345"/>
                </a:lnTo>
                <a:lnTo>
                  <a:pt x="1627673" y="15520"/>
                </a:lnTo>
                <a:close/>
              </a:path>
              <a:path w="1666875" h="542925">
                <a:moveTo>
                  <a:pt x="1642869" y="29060"/>
                </a:moveTo>
                <a:lnTo>
                  <a:pt x="1642869" y="29707"/>
                </a:lnTo>
                <a:lnTo>
                  <a:pt x="1643432" y="29707"/>
                </a:lnTo>
                <a:lnTo>
                  <a:pt x="1642869" y="29060"/>
                </a:lnTo>
                <a:close/>
              </a:path>
              <a:path w="1666875" h="542925">
                <a:moveTo>
                  <a:pt x="1647441" y="34308"/>
                </a:moveTo>
                <a:lnTo>
                  <a:pt x="1647441" y="35041"/>
                </a:lnTo>
                <a:lnTo>
                  <a:pt x="1648079" y="35041"/>
                </a:lnTo>
                <a:lnTo>
                  <a:pt x="1647441" y="34308"/>
                </a:lnTo>
                <a:close/>
              </a:path>
              <a:path w="1666875" h="542925">
                <a:moveTo>
                  <a:pt x="1649727" y="37430"/>
                </a:moveTo>
                <a:lnTo>
                  <a:pt x="1649727" y="38089"/>
                </a:lnTo>
                <a:lnTo>
                  <a:pt x="1650144" y="38089"/>
                </a:lnTo>
                <a:lnTo>
                  <a:pt x="1649727" y="37430"/>
                </a:lnTo>
                <a:close/>
              </a:path>
              <a:path w="1666875" h="542925">
                <a:moveTo>
                  <a:pt x="1651251" y="39839"/>
                </a:moveTo>
                <a:lnTo>
                  <a:pt x="1651251" y="40375"/>
                </a:lnTo>
                <a:lnTo>
                  <a:pt x="1651590" y="40375"/>
                </a:lnTo>
                <a:lnTo>
                  <a:pt x="1651251" y="39839"/>
                </a:lnTo>
                <a:close/>
              </a:path>
              <a:path w="1666875" h="542925">
                <a:moveTo>
                  <a:pt x="1652775" y="42248"/>
                </a:moveTo>
                <a:lnTo>
                  <a:pt x="1652775" y="42661"/>
                </a:lnTo>
                <a:lnTo>
                  <a:pt x="1653035" y="42661"/>
                </a:lnTo>
                <a:lnTo>
                  <a:pt x="1652775" y="42248"/>
                </a:lnTo>
                <a:close/>
              </a:path>
              <a:path w="1666875" h="542925">
                <a:moveTo>
                  <a:pt x="1653537" y="43453"/>
                </a:moveTo>
                <a:lnTo>
                  <a:pt x="1653537" y="44185"/>
                </a:lnTo>
                <a:lnTo>
                  <a:pt x="1653999" y="44185"/>
                </a:lnTo>
                <a:lnTo>
                  <a:pt x="1653537" y="43453"/>
                </a:lnTo>
                <a:close/>
              </a:path>
              <a:path w="1666875" h="542925">
                <a:moveTo>
                  <a:pt x="1655061" y="45862"/>
                </a:moveTo>
                <a:lnTo>
                  <a:pt x="1655061" y="46471"/>
                </a:lnTo>
                <a:lnTo>
                  <a:pt x="1655445" y="46471"/>
                </a:lnTo>
                <a:lnTo>
                  <a:pt x="1655061" y="45862"/>
                </a:lnTo>
                <a:close/>
              </a:path>
              <a:path w="1666875" h="542925">
                <a:moveTo>
                  <a:pt x="1655823" y="47067"/>
                </a:moveTo>
                <a:lnTo>
                  <a:pt x="1655823" y="47995"/>
                </a:lnTo>
                <a:lnTo>
                  <a:pt x="1656271" y="47995"/>
                </a:lnTo>
                <a:lnTo>
                  <a:pt x="1655969" y="47299"/>
                </a:lnTo>
                <a:lnTo>
                  <a:pt x="1655823" y="47067"/>
                </a:lnTo>
                <a:close/>
              </a:path>
              <a:path w="1666875" h="542925">
                <a:moveTo>
                  <a:pt x="1656585" y="48716"/>
                </a:moveTo>
                <a:lnTo>
                  <a:pt x="1656585" y="49519"/>
                </a:lnTo>
                <a:lnTo>
                  <a:pt x="1656933" y="49519"/>
                </a:lnTo>
                <a:lnTo>
                  <a:pt x="1656585" y="48716"/>
                </a:lnTo>
                <a:close/>
              </a:path>
              <a:path w="1666875" h="542925">
                <a:moveTo>
                  <a:pt x="1657347" y="50471"/>
                </a:moveTo>
                <a:lnTo>
                  <a:pt x="1657347" y="51043"/>
                </a:lnTo>
                <a:lnTo>
                  <a:pt x="1657595" y="51043"/>
                </a:lnTo>
                <a:lnTo>
                  <a:pt x="1657347" y="50471"/>
                </a:lnTo>
                <a:close/>
              </a:path>
              <a:path w="1666875" h="542925">
                <a:moveTo>
                  <a:pt x="1658109" y="52226"/>
                </a:moveTo>
                <a:lnTo>
                  <a:pt x="1658109" y="52567"/>
                </a:lnTo>
                <a:lnTo>
                  <a:pt x="1658256" y="52567"/>
                </a:lnTo>
                <a:lnTo>
                  <a:pt x="1658109" y="52226"/>
                </a:lnTo>
                <a:close/>
              </a:path>
              <a:path w="1666875" h="542925">
                <a:moveTo>
                  <a:pt x="1658871" y="53982"/>
                </a:moveTo>
                <a:close/>
              </a:path>
              <a:path w="1666875" h="542925">
                <a:moveTo>
                  <a:pt x="1659633" y="55737"/>
                </a:moveTo>
                <a:lnTo>
                  <a:pt x="1659633" y="56377"/>
                </a:lnTo>
                <a:lnTo>
                  <a:pt x="1659911" y="56377"/>
                </a:lnTo>
                <a:lnTo>
                  <a:pt x="1659633" y="55737"/>
                </a:lnTo>
                <a:close/>
              </a:path>
              <a:path w="1666875" h="542925">
                <a:moveTo>
                  <a:pt x="1660395" y="57492"/>
                </a:moveTo>
                <a:lnTo>
                  <a:pt x="1660395" y="57901"/>
                </a:lnTo>
                <a:lnTo>
                  <a:pt x="1660572" y="57901"/>
                </a:lnTo>
                <a:lnTo>
                  <a:pt x="1660395" y="57492"/>
                </a:lnTo>
                <a:close/>
              </a:path>
              <a:path w="1666875" h="542925">
                <a:moveTo>
                  <a:pt x="1661157" y="59247"/>
                </a:moveTo>
                <a:lnTo>
                  <a:pt x="1661157" y="60187"/>
                </a:lnTo>
                <a:lnTo>
                  <a:pt x="1661553" y="60187"/>
                </a:lnTo>
                <a:lnTo>
                  <a:pt x="1661157" y="59247"/>
                </a:lnTo>
                <a:close/>
              </a:path>
              <a:path w="1666875" h="542925">
                <a:moveTo>
                  <a:pt x="1661919" y="61601"/>
                </a:moveTo>
                <a:lnTo>
                  <a:pt x="1661919" y="62473"/>
                </a:lnTo>
                <a:lnTo>
                  <a:pt x="1662144" y="62473"/>
                </a:lnTo>
                <a:lnTo>
                  <a:pt x="1661919" y="61601"/>
                </a:lnTo>
                <a:close/>
              </a:path>
              <a:path w="1666875" h="542925">
                <a:moveTo>
                  <a:pt x="1662681" y="64547"/>
                </a:moveTo>
                <a:lnTo>
                  <a:pt x="1662681" y="64759"/>
                </a:lnTo>
                <a:lnTo>
                  <a:pt x="1662681" y="64547"/>
                </a:lnTo>
                <a:close/>
              </a:path>
              <a:path w="1666875" h="542925">
                <a:moveTo>
                  <a:pt x="1663443" y="67494"/>
                </a:moveTo>
                <a:lnTo>
                  <a:pt x="1663443" y="67807"/>
                </a:lnTo>
                <a:lnTo>
                  <a:pt x="1663443" y="67494"/>
                </a:lnTo>
                <a:close/>
              </a:path>
              <a:path w="1666875" h="542925">
                <a:moveTo>
                  <a:pt x="1664205" y="70441"/>
                </a:moveTo>
                <a:lnTo>
                  <a:pt x="1664205" y="70855"/>
                </a:lnTo>
                <a:lnTo>
                  <a:pt x="1664205" y="70441"/>
                </a:lnTo>
                <a:close/>
              </a:path>
              <a:path w="1666875" h="542925">
                <a:moveTo>
                  <a:pt x="1664967" y="73388"/>
                </a:moveTo>
                <a:lnTo>
                  <a:pt x="1664967" y="75427"/>
                </a:lnTo>
                <a:lnTo>
                  <a:pt x="1665243" y="75427"/>
                </a:lnTo>
                <a:lnTo>
                  <a:pt x="1665098" y="73897"/>
                </a:lnTo>
                <a:lnTo>
                  <a:pt x="1664967" y="73388"/>
                </a:lnTo>
                <a:close/>
              </a:path>
              <a:path w="1666875" h="542925">
                <a:moveTo>
                  <a:pt x="1666444" y="88078"/>
                </a:moveTo>
                <a:lnTo>
                  <a:pt x="1663984" y="471812"/>
                </a:lnTo>
                <a:lnTo>
                  <a:pt x="1665332" y="466292"/>
                </a:lnTo>
                <a:lnTo>
                  <a:pt x="1666490" y="451855"/>
                </a:lnTo>
                <a:lnTo>
                  <a:pt x="1666479" y="88451"/>
                </a:lnTo>
                <a:lnTo>
                  <a:pt x="1666444" y="88078"/>
                </a:lnTo>
                <a:close/>
              </a:path>
              <a:path w="1666875" h="542925">
                <a:moveTo>
                  <a:pt x="1663972" y="471860"/>
                </a:moveTo>
                <a:lnTo>
                  <a:pt x="1646215" y="508384"/>
                </a:lnTo>
                <a:lnTo>
                  <a:pt x="1614504" y="533338"/>
                </a:lnTo>
                <a:lnTo>
                  <a:pt x="1578861" y="541771"/>
                </a:lnTo>
                <a:lnTo>
                  <a:pt x="1578861" y="542368"/>
                </a:lnTo>
                <a:lnTo>
                  <a:pt x="1618419" y="531863"/>
                </a:lnTo>
                <a:lnTo>
                  <a:pt x="1649372" y="504734"/>
                </a:lnTo>
                <a:lnTo>
                  <a:pt x="1661974" y="480045"/>
                </a:lnTo>
                <a:lnTo>
                  <a:pt x="1663972" y="47186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13"/>
          <p:cNvSpPr txBox="1"/>
          <p:nvPr/>
        </p:nvSpPr>
        <p:spPr>
          <a:xfrm>
            <a:off x="241300" y="4431144"/>
            <a:ext cx="5461635" cy="2023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endParaRPr lang="de-DE" sz="1800" dirty="0" smtClean="0"/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2400"/>
              </a:lnSpc>
              <a:spcBef>
                <a:spcPts val="36"/>
              </a:spcBef>
            </a:pPr>
            <a:endParaRPr sz="2400" dirty="0"/>
          </a:p>
          <a:p>
            <a:pPr marL="10312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Ablaufende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8"/>
              </a:spcBef>
            </a:pPr>
            <a:endParaRPr sz="9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1266825" indent="-177800">
              <a:lnSpc>
                <a:spcPct val="100000"/>
              </a:lnSpc>
              <a:buFont typeface="Arial"/>
              <a:buChar char="•"/>
              <a:tabLst>
                <a:tab pos="1267460" algn="l"/>
              </a:tabLst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eendet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einzelnen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Kontrollfluss</a:t>
            </a:r>
          </a:p>
          <a:p>
            <a:pPr marL="1266825" indent="-1778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267460" algn="l"/>
              </a:tabLst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onsumiert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einzelnes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oken</a:t>
            </a:r>
          </a:p>
        </p:txBody>
      </p:sp>
    </p:spTree>
    <p:extLst>
      <p:ext uri="{BB962C8B-B14F-4D97-AF65-F5344CB8AC3E}">
        <p14:creationId xmlns:p14="http://schemas.microsoft.com/office/powerpoint/2010/main" val="14531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15975"/>
            <a:ext cx="10764981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0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875034" y="1261364"/>
            <a:ext cx="572674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55"/>
              </a:lnSpc>
            </a:pPr>
            <a:endParaRPr sz="600" dirty="0">
              <a:latin typeface="Arial"/>
              <a:cs typeface="Arial"/>
            </a:endParaRPr>
          </a:p>
          <a:p>
            <a:pPr marL="1152525">
              <a:lnSpc>
                <a:spcPts val="2095"/>
              </a:lnSpc>
            </a:pPr>
            <a:r>
              <a:rPr sz="1800" b="1" spc="-5" dirty="0" err="1" smtClean="0">
                <a:latin typeface="Arial"/>
                <a:cs typeface="Arial"/>
              </a:rPr>
              <a:t>Entscheidung</a:t>
            </a:r>
            <a:r>
              <a:rPr lang="de-DE" sz="1800" b="1" spc="-5" dirty="0" smtClean="0">
                <a:latin typeface="Arial"/>
                <a:cs typeface="Arial"/>
              </a:rPr>
              <a:t> </a:t>
            </a:r>
            <a:r>
              <a:rPr lang="de-DE" b="1" spc="-5" dirty="0">
                <a:latin typeface="Arial"/>
                <a:cs typeface="Arial"/>
              </a:rPr>
              <a:t>(</a:t>
            </a:r>
            <a:r>
              <a:rPr sz="1800" b="1" spc="-5" dirty="0" smtClean="0">
                <a:latin typeface="Arial"/>
                <a:cs typeface="Arial"/>
              </a:rPr>
              <a:t>Decision</a:t>
            </a:r>
            <a:r>
              <a:rPr lang="de-DE" sz="1800" b="1" spc="-5" dirty="0" smtClean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500099"/>
            <a:ext cx="10134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algn="ctr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G</a:t>
            </a:r>
            <a:r>
              <a:rPr sz="1800" b="1" dirty="0" err="1" smtClean="0">
                <a:latin typeface="Arial"/>
                <a:cs typeface="Arial"/>
              </a:rPr>
              <a:t>rundlegende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Elemente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10334" y="3627870"/>
            <a:ext cx="5334000" cy="542290"/>
          </a:xfrm>
          <a:custGeom>
            <a:avLst/>
            <a:gdLst/>
            <a:ahLst/>
            <a:cxnLst/>
            <a:rect l="l" t="t" r="r" b="b"/>
            <a:pathLst>
              <a:path w="5334000" h="542289">
                <a:moveTo>
                  <a:pt x="1729" y="72668"/>
                </a:moveTo>
                <a:lnTo>
                  <a:pt x="1167" y="74982"/>
                </a:lnTo>
                <a:lnTo>
                  <a:pt x="0" y="89663"/>
                </a:lnTo>
                <a:lnTo>
                  <a:pt x="3" y="452422"/>
                </a:lnTo>
                <a:lnTo>
                  <a:pt x="38" y="452816"/>
                </a:lnTo>
                <a:lnTo>
                  <a:pt x="1729" y="72668"/>
                </a:lnTo>
                <a:close/>
              </a:path>
              <a:path w="5334000" h="542289">
                <a:moveTo>
                  <a:pt x="26487" y="25412"/>
                </a:moveTo>
                <a:lnTo>
                  <a:pt x="26116" y="25735"/>
                </a:lnTo>
                <a:lnTo>
                  <a:pt x="25511" y="26450"/>
                </a:lnTo>
                <a:lnTo>
                  <a:pt x="26487" y="25412"/>
                </a:lnTo>
                <a:close/>
              </a:path>
              <a:path w="5334000" h="542289">
                <a:moveTo>
                  <a:pt x="37091" y="16318"/>
                </a:moveTo>
                <a:lnTo>
                  <a:pt x="36501" y="16691"/>
                </a:lnTo>
                <a:lnTo>
                  <a:pt x="35277" y="17757"/>
                </a:lnTo>
                <a:lnTo>
                  <a:pt x="37091" y="16318"/>
                </a:lnTo>
                <a:close/>
              </a:path>
              <a:path w="5334000" h="542289">
                <a:moveTo>
                  <a:pt x="48650" y="9110"/>
                </a:moveTo>
                <a:lnTo>
                  <a:pt x="48177" y="9315"/>
                </a:lnTo>
                <a:lnTo>
                  <a:pt x="46992" y="10064"/>
                </a:lnTo>
                <a:lnTo>
                  <a:pt x="48650" y="9110"/>
                </a:lnTo>
                <a:close/>
              </a:path>
              <a:path w="5334000" h="542289">
                <a:moveTo>
                  <a:pt x="61324" y="3692"/>
                </a:moveTo>
                <a:lnTo>
                  <a:pt x="60958" y="3786"/>
                </a:lnTo>
                <a:lnTo>
                  <a:pt x="59958" y="4219"/>
                </a:lnTo>
                <a:lnTo>
                  <a:pt x="61324" y="3692"/>
                </a:lnTo>
                <a:close/>
              </a:path>
              <a:path w="5334000" h="542289">
                <a:moveTo>
                  <a:pt x="75534" y="206"/>
                </a:moveTo>
                <a:lnTo>
                  <a:pt x="74661" y="284"/>
                </a:lnTo>
                <a:lnTo>
                  <a:pt x="72391" y="864"/>
                </a:lnTo>
                <a:lnTo>
                  <a:pt x="75534" y="206"/>
                </a:lnTo>
                <a:close/>
              </a:path>
              <a:path w="5334000" h="542289">
                <a:moveTo>
                  <a:pt x="25337" y="514257"/>
                </a:moveTo>
                <a:lnTo>
                  <a:pt x="61691" y="537659"/>
                </a:lnTo>
                <a:lnTo>
                  <a:pt x="89915" y="542285"/>
                </a:lnTo>
                <a:lnTo>
                  <a:pt x="69397" y="539078"/>
                </a:lnTo>
                <a:lnTo>
                  <a:pt x="57206" y="535302"/>
                </a:lnTo>
                <a:lnTo>
                  <a:pt x="45827" y="529859"/>
                </a:lnTo>
                <a:lnTo>
                  <a:pt x="35170" y="522779"/>
                </a:lnTo>
                <a:lnTo>
                  <a:pt x="25337" y="514257"/>
                </a:lnTo>
                <a:close/>
              </a:path>
              <a:path w="5334000" h="542289">
                <a:moveTo>
                  <a:pt x="20923" y="509106"/>
                </a:moveTo>
                <a:lnTo>
                  <a:pt x="24384" y="513144"/>
                </a:lnTo>
                <a:lnTo>
                  <a:pt x="24384" y="512567"/>
                </a:lnTo>
                <a:lnTo>
                  <a:pt x="20923" y="509106"/>
                </a:lnTo>
                <a:close/>
              </a:path>
              <a:path w="5334000" h="542289">
                <a:moveTo>
                  <a:pt x="17526" y="504947"/>
                </a:moveTo>
                <a:lnTo>
                  <a:pt x="17654" y="505292"/>
                </a:lnTo>
                <a:lnTo>
                  <a:pt x="19050" y="506920"/>
                </a:lnTo>
                <a:lnTo>
                  <a:pt x="19050" y="506471"/>
                </a:lnTo>
                <a:lnTo>
                  <a:pt x="17526" y="504947"/>
                </a:lnTo>
                <a:close/>
              </a:path>
              <a:path w="5334000" h="542289">
                <a:moveTo>
                  <a:pt x="16032" y="502691"/>
                </a:moveTo>
                <a:lnTo>
                  <a:pt x="16764" y="503864"/>
                </a:lnTo>
                <a:lnTo>
                  <a:pt x="16764" y="503423"/>
                </a:lnTo>
                <a:lnTo>
                  <a:pt x="16032" y="502691"/>
                </a:lnTo>
                <a:close/>
              </a:path>
              <a:path w="5334000" h="542289">
                <a:moveTo>
                  <a:pt x="14768" y="500665"/>
                </a:moveTo>
                <a:lnTo>
                  <a:pt x="15240" y="501421"/>
                </a:lnTo>
                <a:lnTo>
                  <a:pt x="15240" y="501137"/>
                </a:lnTo>
                <a:lnTo>
                  <a:pt x="14768" y="500665"/>
                </a:lnTo>
                <a:close/>
              </a:path>
              <a:path w="5334000" h="542289">
                <a:moveTo>
                  <a:pt x="13716" y="498851"/>
                </a:moveTo>
                <a:lnTo>
                  <a:pt x="13716" y="498978"/>
                </a:lnTo>
                <a:lnTo>
                  <a:pt x="13716" y="498851"/>
                </a:lnTo>
                <a:close/>
              </a:path>
              <a:path w="5334000" h="542289">
                <a:moveTo>
                  <a:pt x="12241" y="496614"/>
                </a:moveTo>
                <a:lnTo>
                  <a:pt x="12954" y="497756"/>
                </a:lnTo>
                <a:lnTo>
                  <a:pt x="12954" y="497327"/>
                </a:lnTo>
                <a:lnTo>
                  <a:pt x="12241" y="496614"/>
                </a:lnTo>
                <a:close/>
              </a:path>
              <a:path w="5334000" h="542289">
                <a:moveTo>
                  <a:pt x="11430" y="495041"/>
                </a:moveTo>
                <a:lnTo>
                  <a:pt x="11260" y="495041"/>
                </a:lnTo>
                <a:lnTo>
                  <a:pt x="11430" y="495313"/>
                </a:lnTo>
                <a:lnTo>
                  <a:pt x="11430" y="495041"/>
                </a:lnTo>
                <a:close/>
              </a:path>
              <a:path w="5334000" h="542289">
                <a:moveTo>
                  <a:pt x="10668" y="493517"/>
                </a:moveTo>
                <a:lnTo>
                  <a:pt x="10309" y="493517"/>
                </a:lnTo>
                <a:lnTo>
                  <a:pt x="10668" y="494091"/>
                </a:lnTo>
                <a:lnTo>
                  <a:pt x="10668" y="493517"/>
                </a:lnTo>
                <a:close/>
              </a:path>
              <a:path w="5334000" h="542289">
                <a:moveTo>
                  <a:pt x="9906" y="491993"/>
                </a:moveTo>
                <a:lnTo>
                  <a:pt x="9655" y="491993"/>
                </a:lnTo>
                <a:lnTo>
                  <a:pt x="9906" y="492577"/>
                </a:lnTo>
                <a:lnTo>
                  <a:pt x="9906" y="491993"/>
                </a:lnTo>
                <a:close/>
              </a:path>
              <a:path w="5334000" h="542289">
                <a:moveTo>
                  <a:pt x="9144" y="490469"/>
                </a:moveTo>
                <a:lnTo>
                  <a:pt x="9002" y="490469"/>
                </a:lnTo>
                <a:lnTo>
                  <a:pt x="9144" y="490799"/>
                </a:lnTo>
                <a:lnTo>
                  <a:pt x="9144" y="490469"/>
                </a:lnTo>
                <a:close/>
              </a:path>
              <a:path w="5334000" h="542289">
                <a:moveTo>
                  <a:pt x="8382" y="488945"/>
                </a:moveTo>
                <a:close/>
              </a:path>
              <a:path w="5334000" h="542289">
                <a:moveTo>
                  <a:pt x="6096" y="483611"/>
                </a:moveTo>
                <a:close/>
              </a:path>
              <a:path w="5334000" h="542289">
                <a:moveTo>
                  <a:pt x="5334" y="481325"/>
                </a:moveTo>
                <a:lnTo>
                  <a:pt x="5084" y="481325"/>
                </a:lnTo>
                <a:lnTo>
                  <a:pt x="5334" y="481908"/>
                </a:lnTo>
                <a:lnTo>
                  <a:pt x="5334" y="481325"/>
                </a:lnTo>
                <a:close/>
              </a:path>
              <a:path w="5334000" h="542289">
                <a:moveTo>
                  <a:pt x="4572" y="479039"/>
                </a:moveTo>
                <a:lnTo>
                  <a:pt x="4384" y="479039"/>
                </a:lnTo>
                <a:lnTo>
                  <a:pt x="4572" y="479775"/>
                </a:lnTo>
                <a:lnTo>
                  <a:pt x="4572" y="479039"/>
                </a:lnTo>
                <a:close/>
              </a:path>
              <a:path w="5334000" h="542289">
                <a:moveTo>
                  <a:pt x="2286" y="470657"/>
                </a:moveTo>
                <a:close/>
              </a:path>
              <a:path w="5334000" h="542289">
                <a:moveTo>
                  <a:pt x="1524" y="466085"/>
                </a:moveTo>
                <a:lnTo>
                  <a:pt x="1225" y="466085"/>
                </a:lnTo>
                <a:lnTo>
                  <a:pt x="1297" y="466885"/>
                </a:lnTo>
                <a:lnTo>
                  <a:pt x="1524" y="467777"/>
                </a:lnTo>
                <a:lnTo>
                  <a:pt x="1524" y="466085"/>
                </a:lnTo>
                <a:close/>
              </a:path>
              <a:path w="5334000" h="542289">
                <a:moveTo>
                  <a:pt x="5256121" y="0"/>
                </a:moveTo>
                <a:lnTo>
                  <a:pt x="5258907" y="378"/>
                </a:lnTo>
                <a:lnTo>
                  <a:pt x="5257939" y="144"/>
                </a:lnTo>
                <a:lnTo>
                  <a:pt x="5256121" y="0"/>
                </a:lnTo>
                <a:close/>
              </a:path>
              <a:path w="5334000" h="542289">
                <a:moveTo>
                  <a:pt x="5284212" y="8668"/>
                </a:moveTo>
                <a:lnTo>
                  <a:pt x="5284946" y="9017"/>
                </a:lnTo>
                <a:lnTo>
                  <a:pt x="5284722" y="8880"/>
                </a:lnTo>
                <a:lnTo>
                  <a:pt x="5284212" y="8668"/>
                </a:lnTo>
                <a:close/>
              </a:path>
              <a:path w="5334000" h="542289">
                <a:moveTo>
                  <a:pt x="5295199" y="15290"/>
                </a:moveTo>
                <a:lnTo>
                  <a:pt x="5296855" y="16379"/>
                </a:lnTo>
                <a:lnTo>
                  <a:pt x="5296528" y="16103"/>
                </a:lnTo>
                <a:lnTo>
                  <a:pt x="5295199" y="15290"/>
                </a:lnTo>
                <a:close/>
              </a:path>
              <a:path w="5334000" h="542289">
                <a:moveTo>
                  <a:pt x="5308089" y="26195"/>
                </a:moveTo>
                <a:lnTo>
                  <a:pt x="5308089" y="27179"/>
                </a:lnTo>
                <a:lnTo>
                  <a:pt x="5308851" y="27179"/>
                </a:lnTo>
                <a:lnTo>
                  <a:pt x="5309592" y="27920"/>
                </a:lnTo>
                <a:lnTo>
                  <a:pt x="5308089" y="26195"/>
                </a:lnTo>
                <a:close/>
              </a:path>
              <a:path w="5334000" h="542289">
                <a:moveTo>
                  <a:pt x="5314185" y="33191"/>
                </a:moveTo>
                <a:lnTo>
                  <a:pt x="5314185" y="34037"/>
                </a:lnTo>
                <a:lnTo>
                  <a:pt x="5314922" y="34037"/>
                </a:lnTo>
                <a:lnTo>
                  <a:pt x="5314185" y="33191"/>
                </a:lnTo>
                <a:close/>
              </a:path>
              <a:path w="5334000" h="542289">
                <a:moveTo>
                  <a:pt x="5316471" y="35983"/>
                </a:moveTo>
                <a:lnTo>
                  <a:pt x="5316471" y="37085"/>
                </a:lnTo>
                <a:lnTo>
                  <a:pt x="5317168" y="37085"/>
                </a:lnTo>
                <a:lnTo>
                  <a:pt x="5316471" y="35983"/>
                </a:lnTo>
                <a:close/>
              </a:path>
              <a:path w="5334000" h="542289">
                <a:moveTo>
                  <a:pt x="5318757" y="39597"/>
                </a:moveTo>
                <a:lnTo>
                  <a:pt x="5318757" y="40133"/>
                </a:lnTo>
                <a:lnTo>
                  <a:pt x="5319096" y="40133"/>
                </a:lnTo>
                <a:lnTo>
                  <a:pt x="5318757" y="39597"/>
                </a:lnTo>
                <a:close/>
              </a:path>
              <a:path w="5334000" h="542289">
                <a:moveTo>
                  <a:pt x="5319519" y="40802"/>
                </a:moveTo>
                <a:lnTo>
                  <a:pt x="5319519" y="41657"/>
                </a:lnTo>
                <a:lnTo>
                  <a:pt x="5320059" y="41657"/>
                </a:lnTo>
                <a:lnTo>
                  <a:pt x="5319519" y="40802"/>
                </a:lnTo>
                <a:close/>
              </a:path>
              <a:path w="5334000" h="542289">
                <a:moveTo>
                  <a:pt x="5321043" y="43211"/>
                </a:moveTo>
                <a:lnTo>
                  <a:pt x="5321043" y="43943"/>
                </a:lnTo>
                <a:lnTo>
                  <a:pt x="5321505" y="43943"/>
                </a:lnTo>
                <a:lnTo>
                  <a:pt x="5321043" y="43211"/>
                </a:lnTo>
                <a:close/>
              </a:path>
              <a:path w="5334000" h="542289">
                <a:moveTo>
                  <a:pt x="5321805" y="44416"/>
                </a:moveTo>
                <a:lnTo>
                  <a:pt x="5321805" y="45467"/>
                </a:lnTo>
                <a:lnTo>
                  <a:pt x="5322469" y="45467"/>
                </a:lnTo>
                <a:lnTo>
                  <a:pt x="5321805" y="44416"/>
                </a:lnTo>
                <a:close/>
              </a:path>
              <a:path w="5334000" h="542289">
                <a:moveTo>
                  <a:pt x="5323329" y="46825"/>
                </a:moveTo>
                <a:lnTo>
                  <a:pt x="5323329" y="47753"/>
                </a:lnTo>
                <a:lnTo>
                  <a:pt x="5323777" y="47753"/>
                </a:lnTo>
                <a:lnTo>
                  <a:pt x="5323475" y="47057"/>
                </a:lnTo>
                <a:lnTo>
                  <a:pt x="5323329" y="46825"/>
                </a:lnTo>
                <a:close/>
              </a:path>
              <a:path w="5334000" h="542289">
                <a:moveTo>
                  <a:pt x="5324091" y="48475"/>
                </a:moveTo>
                <a:lnTo>
                  <a:pt x="5324091" y="50039"/>
                </a:lnTo>
                <a:lnTo>
                  <a:pt x="5324770" y="50039"/>
                </a:lnTo>
                <a:lnTo>
                  <a:pt x="5324091" y="48475"/>
                </a:lnTo>
                <a:close/>
              </a:path>
              <a:path w="5334000" h="542289">
                <a:moveTo>
                  <a:pt x="5324853" y="50230"/>
                </a:moveTo>
                <a:lnTo>
                  <a:pt x="5324853" y="51563"/>
                </a:lnTo>
                <a:lnTo>
                  <a:pt x="5325431" y="51563"/>
                </a:lnTo>
                <a:lnTo>
                  <a:pt x="5324853" y="50230"/>
                </a:lnTo>
                <a:close/>
              </a:path>
              <a:path w="5334000" h="542289">
                <a:moveTo>
                  <a:pt x="5325615" y="51985"/>
                </a:moveTo>
                <a:lnTo>
                  <a:pt x="5325615" y="53087"/>
                </a:lnTo>
                <a:lnTo>
                  <a:pt x="5326093" y="53087"/>
                </a:lnTo>
                <a:lnTo>
                  <a:pt x="5325615" y="51985"/>
                </a:lnTo>
                <a:close/>
              </a:path>
              <a:path w="5334000" h="542289">
                <a:moveTo>
                  <a:pt x="5326377" y="53740"/>
                </a:moveTo>
                <a:lnTo>
                  <a:pt x="5326377" y="54611"/>
                </a:lnTo>
                <a:lnTo>
                  <a:pt x="5326755" y="54611"/>
                </a:lnTo>
                <a:lnTo>
                  <a:pt x="5326377" y="53740"/>
                </a:lnTo>
                <a:close/>
              </a:path>
              <a:path w="5334000" h="542289">
                <a:moveTo>
                  <a:pt x="5327139" y="55495"/>
                </a:moveTo>
                <a:lnTo>
                  <a:pt x="5327139" y="56897"/>
                </a:lnTo>
                <a:lnTo>
                  <a:pt x="5327747" y="56897"/>
                </a:lnTo>
                <a:lnTo>
                  <a:pt x="5327139" y="55495"/>
                </a:lnTo>
                <a:close/>
              </a:path>
              <a:path w="5334000" h="542289">
                <a:moveTo>
                  <a:pt x="5327901" y="57250"/>
                </a:moveTo>
                <a:lnTo>
                  <a:pt x="5327901" y="58421"/>
                </a:lnTo>
                <a:lnTo>
                  <a:pt x="5328409" y="58421"/>
                </a:lnTo>
                <a:lnTo>
                  <a:pt x="5327901" y="57250"/>
                </a:lnTo>
                <a:close/>
              </a:path>
              <a:path w="5334000" h="542289">
                <a:moveTo>
                  <a:pt x="5328663" y="59005"/>
                </a:moveTo>
                <a:lnTo>
                  <a:pt x="5328663" y="60707"/>
                </a:lnTo>
                <a:lnTo>
                  <a:pt x="5329256" y="60707"/>
                </a:lnTo>
                <a:lnTo>
                  <a:pt x="5329042" y="59878"/>
                </a:lnTo>
                <a:lnTo>
                  <a:pt x="5328663" y="59005"/>
                </a:lnTo>
                <a:close/>
              </a:path>
              <a:path w="5334000" h="542289">
                <a:moveTo>
                  <a:pt x="5329425" y="61359"/>
                </a:moveTo>
                <a:lnTo>
                  <a:pt x="5329425" y="62993"/>
                </a:lnTo>
                <a:lnTo>
                  <a:pt x="5329847" y="62993"/>
                </a:lnTo>
                <a:lnTo>
                  <a:pt x="5329425" y="61359"/>
                </a:lnTo>
                <a:close/>
              </a:path>
              <a:path w="5334000" h="542289">
                <a:moveTo>
                  <a:pt x="5330187" y="64306"/>
                </a:moveTo>
                <a:lnTo>
                  <a:pt x="5330187" y="66041"/>
                </a:lnTo>
                <a:lnTo>
                  <a:pt x="5330635" y="66041"/>
                </a:lnTo>
                <a:lnTo>
                  <a:pt x="5330187" y="64306"/>
                </a:lnTo>
                <a:close/>
              </a:path>
              <a:path w="5334000" h="542289">
                <a:moveTo>
                  <a:pt x="5330949" y="67253"/>
                </a:moveTo>
                <a:lnTo>
                  <a:pt x="5330949" y="69089"/>
                </a:lnTo>
                <a:lnTo>
                  <a:pt x="5331424" y="69089"/>
                </a:lnTo>
                <a:lnTo>
                  <a:pt x="5330949" y="67253"/>
                </a:lnTo>
                <a:close/>
              </a:path>
              <a:path w="5334000" h="542289">
                <a:moveTo>
                  <a:pt x="5331711" y="70199"/>
                </a:moveTo>
                <a:lnTo>
                  <a:pt x="5331711" y="72137"/>
                </a:lnTo>
                <a:lnTo>
                  <a:pt x="5332212" y="72137"/>
                </a:lnTo>
                <a:lnTo>
                  <a:pt x="5331711" y="70199"/>
                </a:lnTo>
                <a:close/>
              </a:path>
              <a:path w="5334000" h="542289">
                <a:moveTo>
                  <a:pt x="5332473" y="73146"/>
                </a:moveTo>
                <a:lnTo>
                  <a:pt x="5332473" y="77471"/>
                </a:lnTo>
                <a:lnTo>
                  <a:pt x="5332966" y="77471"/>
                </a:lnTo>
                <a:lnTo>
                  <a:pt x="5332604" y="73655"/>
                </a:lnTo>
                <a:lnTo>
                  <a:pt x="5332473" y="73146"/>
                </a:lnTo>
                <a:close/>
              </a:path>
              <a:path w="5334000" h="542289">
                <a:moveTo>
                  <a:pt x="5333235" y="80301"/>
                </a:moveTo>
                <a:lnTo>
                  <a:pt x="5333235" y="85853"/>
                </a:lnTo>
                <a:lnTo>
                  <a:pt x="5333762" y="85853"/>
                </a:lnTo>
                <a:lnTo>
                  <a:pt x="5333235" y="80301"/>
                </a:lnTo>
                <a:close/>
              </a:path>
              <a:path w="5334000" h="542289">
                <a:moveTo>
                  <a:pt x="5333985" y="90988"/>
                </a:moveTo>
                <a:lnTo>
                  <a:pt x="5333158" y="457263"/>
                </a:lnTo>
                <a:lnTo>
                  <a:pt x="5321271" y="496795"/>
                </a:lnTo>
                <a:lnTo>
                  <a:pt x="5293450" y="526467"/>
                </a:lnTo>
                <a:lnTo>
                  <a:pt x="5254749" y="540761"/>
                </a:lnTo>
                <a:lnTo>
                  <a:pt x="5244843" y="541523"/>
                </a:lnTo>
                <a:lnTo>
                  <a:pt x="5244843" y="542266"/>
                </a:lnTo>
                <a:lnTo>
                  <a:pt x="5285922" y="531616"/>
                </a:lnTo>
                <a:lnTo>
                  <a:pt x="5316877" y="504489"/>
                </a:lnTo>
                <a:lnTo>
                  <a:pt x="5332838" y="466049"/>
                </a:lnTo>
                <a:lnTo>
                  <a:pt x="5333996" y="451613"/>
                </a:lnTo>
                <a:lnTo>
                  <a:pt x="5333985" y="9098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67732" y="1888490"/>
            <a:ext cx="8331968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erzweigung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Kontrollflusses</a:t>
            </a:r>
            <a:endParaRPr sz="1800">
              <a:latin typeface="Arial"/>
              <a:cs typeface="Arial"/>
            </a:endParaRPr>
          </a:p>
          <a:p>
            <a:pPr marL="189865" marR="6350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dirty="0">
                <a:latin typeface="Arial"/>
                <a:cs typeface="Arial"/>
              </a:rPr>
              <a:t>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mehrere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ausgehende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versehen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 Bedingungen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(Guards)</a:t>
            </a:r>
            <a:endParaRPr sz="18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dirty="0">
                <a:latin typeface="Arial"/>
                <a:cs typeface="Arial"/>
              </a:rPr>
              <a:t>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genau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Eingang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80710" y="3754859"/>
            <a:ext cx="8712690" cy="1556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Zusammenführung</a:t>
            </a:r>
            <a:r>
              <a:rPr lang="de-DE" sz="1800" b="1" spc="-5" dirty="0" smtClean="0">
                <a:latin typeface="Arial"/>
                <a:cs typeface="Arial"/>
              </a:rPr>
              <a:t> </a:t>
            </a:r>
            <a:r>
              <a:rPr lang="de-DE" b="1" spc="-5" dirty="0" smtClean="0">
                <a:latin typeface="Arial"/>
                <a:cs typeface="Arial"/>
              </a:rPr>
              <a:t>(</a:t>
            </a:r>
            <a:r>
              <a:rPr sz="1800" b="1" spc="-5" dirty="0" smtClean="0">
                <a:latin typeface="Arial"/>
                <a:cs typeface="Arial"/>
              </a:rPr>
              <a:t>Merg</a:t>
            </a:r>
            <a:r>
              <a:rPr sz="1800" b="1" dirty="0" smtClean="0">
                <a:latin typeface="Arial"/>
                <a:cs typeface="Arial"/>
              </a:rPr>
              <a:t>e</a:t>
            </a:r>
            <a:r>
              <a:rPr lang="de-DE" sz="1800" b="1" dirty="0" smtClean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300"/>
              </a:lnSpc>
              <a:spcBef>
                <a:spcPts val="4"/>
              </a:spcBef>
            </a:pPr>
            <a:endParaRPr sz="2300" dirty="0"/>
          </a:p>
          <a:p>
            <a:pPr marL="212090" marR="6350" indent="-177800">
              <a:lnSpc>
                <a:spcPct val="100000"/>
              </a:lnSpc>
              <a:buFont typeface="Arial"/>
              <a:buChar char="•"/>
              <a:tabLst>
                <a:tab pos="212725" algn="l"/>
              </a:tabLst>
            </a:pP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ührt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mehrere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eingehende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Kante</a:t>
            </a:r>
            <a:r>
              <a:rPr lang="de-DE" sz="1800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einer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lang="de-DE" sz="1800" spc="-110" dirty="0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usgehenden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Kante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spc="-5" dirty="0" smtClean="0">
                <a:latin typeface="Arial"/>
                <a:cs typeface="Arial"/>
              </a:rPr>
              <a:t>zusammen</a:t>
            </a:r>
            <a:endParaRPr sz="1800" dirty="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dirty="0" smtClean="0">
                <a:latin typeface="Arial"/>
                <a:cs typeface="Arial"/>
              </a:rPr>
              <a:t>Decision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Merge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treten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immer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paarweise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auf</a:t>
            </a:r>
          </a:p>
          <a:p>
            <a:pPr marL="189865" marR="5651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Pfade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Decision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müssen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selben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Merge-</a:t>
            </a:r>
            <a:r>
              <a:rPr sz="1800" dirty="0" err="1" smtClean="0">
                <a:latin typeface="Arial"/>
                <a:cs typeface="Arial"/>
              </a:rPr>
              <a:t>Knoten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zusammenkommen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2" y="1257171"/>
            <a:ext cx="1566887" cy="8085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0" y="3480820"/>
            <a:ext cx="1402460" cy="7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80" y="541740"/>
            <a:ext cx="9560320" cy="66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00" y="1226185"/>
            <a:ext cx="6269990" cy="137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Bef>
                <a:spcPts val="12"/>
              </a:spcBef>
            </a:pPr>
            <a:endParaRPr lang="de-DE" sz="1200" dirty="0" smtClean="0"/>
          </a:p>
          <a:p>
            <a:pPr>
              <a:lnSpc>
                <a:spcPts val="1200"/>
              </a:lnSpc>
              <a:spcBef>
                <a:spcPts val="12"/>
              </a:spcBef>
            </a:pPr>
            <a:endParaRPr sz="12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1415415">
              <a:lnSpc>
                <a:spcPct val="100000"/>
              </a:lnSpc>
            </a:pPr>
            <a:r>
              <a:rPr sz="1800" b="1" spc="-135" dirty="0" err="1" smtClean="0">
                <a:latin typeface="Arial"/>
                <a:cs typeface="Arial"/>
              </a:rPr>
              <a:t>T</a:t>
            </a:r>
            <a:r>
              <a:rPr sz="1800" b="1" dirty="0" err="1" smtClean="0">
                <a:latin typeface="Arial"/>
                <a:cs typeface="Arial"/>
              </a:rPr>
              <a:t>e</a:t>
            </a:r>
            <a:r>
              <a:rPr sz="1800" b="1" spc="-5" dirty="0" err="1" smtClean="0">
                <a:latin typeface="Arial"/>
                <a:cs typeface="Arial"/>
              </a:rPr>
              <a:t>ilun</a:t>
            </a:r>
            <a:r>
              <a:rPr lang="de-DE" sz="1800" b="1" spc="-5" dirty="0" smtClean="0">
                <a:latin typeface="Arial"/>
                <a:cs typeface="Arial"/>
              </a:rPr>
              <a:t>g (</a:t>
            </a:r>
            <a:r>
              <a:rPr sz="1800" b="1" spc="-5" dirty="0" smtClean="0">
                <a:latin typeface="Arial"/>
                <a:cs typeface="Arial"/>
              </a:rPr>
              <a:t>Fork</a:t>
            </a:r>
            <a:r>
              <a:rPr lang="de-DE" sz="1800" b="1" spc="-5" dirty="0" smtClean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90"/>
              </a:spcBef>
            </a:pPr>
            <a:endParaRPr sz="2100" dirty="0"/>
          </a:p>
          <a:p>
            <a:pPr marL="1545590" indent="-177800">
              <a:lnSpc>
                <a:spcPct val="100000"/>
              </a:lnSpc>
              <a:buFont typeface="Arial"/>
              <a:buChar char="•"/>
              <a:tabLst>
                <a:tab pos="1546225" algn="l"/>
              </a:tabLst>
            </a:pPr>
            <a:r>
              <a:rPr sz="1800" dirty="0">
                <a:latin typeface="Arial"/>
                <a:cs typeface="Arial"/>
              </a:rPr>
              <a:t>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eingehende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Kontrollfluss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mehrere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5450" y="2791580"/>
            <a:ext cx="5790565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ausgehende,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nebenläufige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Kontrollflüsse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aufge</a:t>
            </a:r>
            <a:r>
              <a:rPr lang="de-DE" sz="1800" dirty="0" smtClean="0">
                <a:latin typeface="Arial"/>
                <a:cs typeface="Arial"/>
              </a:rPr>
              <a:t>teilt</a:t>
            </a:r>
            <a:endParaRPr sz="1800" dirty="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hne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Bedingung</a:t>
            </a: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rlaubt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parallele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Ausführung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mehrere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Kontrollflüsse</a:t>
            </a:r>
          </a:p>
        </p:txBody>
      </p:sp>
      <p:sp>
        <p:nvSpPr>
          <p:cNvPr id="12" name="object 12"/>
          <p:cNvSpPr/>
          <p:nvPr/>
        </p:nvSpPr>
        <p:spPr>
          <a:xfrm>
            <a:off x="1988052" y="3991895"/>
            <a:ext cx="3686175" cy="542925"/>
          </a:xfrm>
          <a:custGeom>
            <a:avLst/>
            <a:gdLst/>
            <a:ahLst/>
            <a:cxnLst/>
            <a:rect l="l" t="t" r="r" b="b"/>
            <a:pathLst>
              <a:path w="3686175" h="542925">
                <a:moveTo>
                  <a:pt x="1729" y="72769"/>
                </a:moveTo>
                <a:lnTo>
                  <a:pt x="1167" y="75083"/>
                </a:lnTo>
                <a:lnTo>
                  <a:pt x="0" y="89764"/>
                </a:lnTo>
                <a:lnTo>
                  <a:pt x="3" y="452523"/>
                </a:lnTo>
                <a:lnTo>
                  <a:pt x="38" y="452917"/>
                </a:lnTo>
                <a:lnTo>
                  <a:pt x="1729" y="72769"/>
                </a:lnTo>
                <a:close/>
              </a:path>
              <a:path w="3686175" h="542925">
                <a:moveTo>
                  <a:pt x="26487" y="25513"/>
                </a:moveTo>
                <a:lnTo>
                  <a:pt x="26116" y="25836"/>
                </a:lnTo>
                <a:lnTo>
                  <a:pt x="25511" y="26552"/>
                </a:lnTo>
                <a:lnTo>
                  <a:pt x="26487" y="25513"/>
                </a:lnTo>
                <a:close/>
              </a:path>
              <a:path w="3686175" h="542925">
                <a:moveTo>
                  <a:pt x="37091" y="16419"/>
                </a:moveTo>
                <a:lnTo>
                  <a:pt x="36501" y="16792"/>
                </a:lnTo>
                <a:lnTo>
                  <a:pt x="35277" y="17858"/>
                </a:lnTo>
                <a:lnTo>
                  <a:pt x="37091" y="16419"/>
                </a:lnTo>
                <a:close/>
              </a:path>
              <a:path w="3686175" h="542925">
                <a:moveTo>
                  <a:pt x="48650" y="9211"/>
                </a:moveTo>
                <a:lnTo>
                  <a:pt x="48177" y="9416"/>
                </a:lnTo>
                <a:lnTo>
                  <a:pt x="46992" y="10165"/>
                </a:lnTo>
                <a:lnTo>
                  <a:pt x="48650" y="9211"/>
                </a:lnTo>
                <a:close/>
              </a:path>
              <a:path w="3686175" h="542925">
                <a:moveTo>
                  <a:pt x="61324" y="3794"/>
                </a:moveTo>
                <a:lnTo>
                  <a:pt x="60958" y="3887"/>
                </a:lnTo>
                <a:lnTo>
                  <a:pt x="59958" y="4320"/>
                </a:lnTo>
                <a:lnTo>
                  <a:pt x="61324" y="3794"/>
                </a:lnTo>
                <a:close/>
              </a:path>
              <a:path w="3686175" h="542925">
                <a:moveTo>
                  <a:pt x="75534" y="307"/>
                </a:moveTo>
                <a:lnTo>
                  <a:pt x="74661" y="385"/>
                </a:lnTo>
                <a:lnTo>
                  <a:pt x="72391" y="965"/>
                </a:lnTo>
                <a:lnTo>
                  <a:pt x="75534" y="307"/>
                </a:lnTo>
                <a:close/>
              </a:path>
              <a:path w="3686175" h="542925">
                <a:moveTo>
                  <a:pt x="25337" y="514358"/>
                </a:moveTo>
                <a:lnTo>
                  <a:pt x="61691" y="537760"/>
                </a:lnTo>
                <a:lnTo>
                  <a:pt x="89915" y="542386"/>
                </a:lnTo>
                <a:lnTo>
                  <a:pt x="69397" y="539179"/>
                </a:lnTo>
                <a:lnTo>
                  <a:pt x="57206" y="535403"/>
                </a:lnTo>
                <a:lnTo>
                  <a:pt x="45827" y="529960"/>
                </a:lnTo>
                <a:lnTo>
                  <a:pt x="35170" y="522880"/>
                </a:lnTo>
                <a:lnTo>
                  <a:pt x="25337" y="514358"/>
                </a:lnTo>
                <a:close/>
              </a:path>
              <a:path w="3686175" h="542925">
                <a:moveTo>
                  <a:pt x="20923" y="509207"/>
                </a:moveTo>
                <a:lnTo>
                  <a:pt x="24384" y="513245"/>
                </a:lnTo>
                <a:lnTo>
                  <a:pt x="24384" y="512668"/>
                </a:lnTo>
                <a:lnTo>
                  <a:pt x="20923" y="509207"/>
                </a:lnTo>
                <a:close/>
              </a:path>
              <a:path w="3686175" h="542925">
                <a:moveTo>
                  <a:pt x="17526" y="505048"/>
                </a:moveTo>
                <a:lnTo>
                  <a:pt x="17654" y="505393"/>
                </a:lnTo>
                <a:lnTo>
                  <a:pt x="19050" y="507021"/>
                </a:lnTo>
                <a:lnTo>
                  <a:pt x="19050" y="506572"/>
                </a:lnTo>
                <a:lnTo>
                  <a:pt x="17526" y="505048"/>
                </a:lnTo>
                <a:close/>
              </a:path>
              <a:path w="3686175" h="542925">
                <a:moveTo>
                  <a:pt x="16032" y="502792"/>
                </a:moveTo>
                <a:lnTo>
                  <a:pt x="16764" y="503965"/>
                </a:lnTo>
                <a:lnTo>
                  <a:pt x="16764" y="503524"/>
                </a:lnTo>
                <a:lnTo>
                  <a:pt x="16032" y="502792"/>
                </a:lnTo>
                <a:close/>
              </a:path>
              <a:path w="3686175" h="542925">
                <a:moveTo>
                  <a:pt x="14768" y="500766"/>
                </a:moveTo>
                <a:lnTo>
                  <a:pt x="15240" y="501522"/>
                </a:lnTo>
                <a:lnTo>
                  <a:pt x="15240" y="501238"/>
                </a:lnTo>
                <a:lnTo>
                  <a:pt x="14768" y="500766"/>
                </a:lnTo>
                <a:close/>
              </a:path>
              <a:path w="3686175" h="542925">
                <a:moveTo>
                  <a:pt x="13716" y="498952"/>
                </a:moveTo>
                <a:lnTo>
                  <a:pt x="13716" y="499079"/>
                </a:lnTo>
                <a:lnTo>
                  <a:pt x="13716" y="498952"/>
                </a:lnTo>
                <a:close/>
              </a:path>
              <a:path w="3686175" h="542925">
                <a:moveTo>
                  <a:pt x="12241" y="496715"/>
                </a:moveTo>
                <a:lnTo>
                  <a:pt x="12954" y="497857"/>
                </a:lnTo>
                <a:lnTo>
                  <a:pt x="12954" y="497428"/>
                </a:lnTo>
                <a:lnTo>
                  <a:pt x="12241" y="496715"/>
                </a:lnTo>
                <a:close/>
              </a:path>
              <a:path w="3686175" h="542925">
                <a:moveTo>
                  <a:pt x="11430" y="495142"/>
                </a:moveTo>
                <a:lnTo>
                  <a:pt x="11260" y="495142"/>
                </a:lnTo>
                <a:lnTo>
                  <a:pt x="11430" y="495414"/>
                </a:lnTo>
                <a:lnTo>
                  <a:pt x="11430" y="495142"/>
                </a:lnTo>
                <a:close/>
              </a:path>
              <a:path w="3686175" h="542925">
                <a:moveTo>
                  <a:pt x="10668" y="493618"/>
                </a:moveTo>
                <a:lnTo>
                  <a:pt x="10309" y="493618"/>
                </a:lnTo>
                <a:lnTo>
                  <a:pt x="10668" y="494193"/>
                </a:lnTo>
                <a:lnTo>
                  <a:pt x="10668" y="493618"/>
                </a:lnTo>
                <a:close/>
              </a:path>
              <a:path w="3686175" h="542925">
                <a:moveTo>
                  <a:pt x="9906" y="492094"/>
                </a:moveTo>
                <a:lnTo>
                  <a:pt x="9655" y="492094"/>
                </a:lnTo>
                <a:lnTo>
                  <a:pt x="9906" y="492678"/>
                </a:lnTo>
                <a:lnTo>
                  <a:pt x="9906" y="492094"/>
                </a:lnTo>
                <a:close/>
              </a:path>
              <a:path w="3686175" h="542925">
                <a:moveTo>
                  <a:pt x="9144" y="490570"/>
                </a:moveTo>
                <a:lnTo>
                  <a:pt x="9002" y="490570"/>
                </a:lnTo>
                <a:lnTo>
                  <a:pt x="9144" y="490900"/>
                </a:lnTo>
                <a:lnTo>
                  <a:pt x="9144" y="490570"/>
                </a:lnTo>
                <a:close/>
              </a:path>
              <a:path w="3686175" h="542925">
                <a:moveTo>
                  <a:pt x="8382" y="489046"/>
                </a:moveTo>
                <a:close/>
              </a:path>
              <a:path w="3686175" h="542925">
                <a:moveTo>
                  <a:pt x="6096" y="483712"/>
                </a:moveTo>
                <a:close/>
              </a:path>
              <a:path w="3686175" h="542925">
                <a:moveTo>
                  <a:pt x="5334" y="481426"/>
                </a:moveTo>
                <a:lnTo>
                  <a:pt x="5084" y="481426"/>
                </a:lnTo>
                <a:lnTo>
                  <a:pt x="5334" y="482009"/>
                </a:lnTo>
                <a:lnTo>
                  <a:pt x="5334" y="481426"/>
                </a:lnTo>
                <a:close/>
              </a:path>
              <a:path w="3686175" h="542925">
                <a:moveTo>
                  <a:pt x="4572" y="479140"/>
                </a:moveTo>
                <a:lnTo>
                  <a:pt x="4384" y="479140"/>
                </a:lnTo>
                <a:lnTo>
                  <a:pt x="4572" y="479876"/>
                </a:lnTo>
                <a:lnTo>
                  <a:pt x="4572" y="479140"/>
                </a:lnTo>
                <a:close/>
              </a:path>
              <a:path w="3686175" h="542925">
                <a:moveTo>
                  <a:pt x="2286" y="470758"/>
                </a:moveTo>
                <a:close/>
              </a:path>
              <a:path w="3686175" h="542925">
                <a:moveTo>
                  <a:pt x="1524" y="466186"/>
                </a:moveTo>
                <a:lnTo>
                  <a:pt x="1225" y="466186"/>
                </a:lnTo>
                <a:lnTo>
                  <a:pt x="1297" y="466986"/>
                </a:lnTo>
                <a:lnTo>
                  <a:pt x="1524" y="467879"/>
                </a:lnTo>
                <a:lnTo>
                  <a:pt x="1524" y="466186"/>
                </a:lnTo>
                <a:close/>
              </a:path>
              <a:path w="3686175" h="542925">
                <a:moveTo>
                  <a:pt x="3606639" y="0"/>
                </a:moveTo>
                <a:lnTo>
                  <a:pt x="3613454" y="1146"/>
                </a:lnTo>
                <a:lnTo>
                  <a:pt x="3609733" y="245"/>
                </a:lnTo>
                <a:lnTo>
                  <a:pt x="3606639" y="0"/>
                </a:lnTo>
                <a:close/>
              </a:path>
              <a:path w="3686175" h="542925">
                <a:moveTo>
                  <a:pt x="3663693" y="30668"/>
                </a:moveTo>
                <a:lnTo>
                  <a:pt x="3663693" y="31090"/>
                </a:lnTo>
                <a:lnTo>
                  <a:pt x="3664060" y="31090"/>
                </a:lnTo>
                <a:lnTo>
                  <a:pt x="3663693" y="30668"/>
                </a:lnTo>
                <a:close/>
              </a:path>
              <a:path w="3686175" h="542925">
                <a:moveTo>
                  <a:pt x="3667503" y="35041"/>
                </a:moveTo>
                <a:lnTo>
                  <a:pt x="3667503" y="35662"/>
                </a:lnTo>
                <a:lnTo>
                  <a:pt x="3667998" y="35662"/>
                </a:lnTo>
                <a:lnTo>
                  <a:pt x="3667876" y="35470"/>
                </a:lnTo>
                <a:lnTo>
                  <a:pt x="3667503" y="35041"/>
                </a:lnTo>
                <a:close/>
              </a:path>
              <a:path w="3686175" h="542925">
                <a:moveTo>
                  <a:pt x="3669789" y="38493"/>
                </a:moveTo>
                <a:lnTo>
                  <a:pt x="3669789" y="38710"/>
                </a:lnTo>
                <a:lnTo>
                  <a:pt x="3669926" y="38710"/>
                </a:lnTo>
                <a:lnTo>
                  <a:pt x="3669789" y="38493"/>
                </a:lnTo>
                <a:close/>
              </a:path>
              <a:path w="3686175" h="542925">
                <a:moveTo>
                  <a:pt x="3671313" y="40903"/>
                </a:moveTo>
                <a:close/>
              </a:path>
              <a:path w="3686175" h="542925">
                <a:moveTo>
                  <a:pt x="3672075" y="42108"/>
                </a:moveTo>
                <a:lnTo>
                  <a:pt x="3672075" y="42520"/>
                </a:lnTo>
                <a:lnTo>
                  <a:pt x="3672335" y="42520"/>
                </a:lnTo>
                <a:lnTo>
                  <a:pt x="3672075" y="42108"/>
                </a:lnTo>
                <a:close/>
              </a:path>
              <a:path w="3686175" h="542925">
                <a:moveTo>
                  <a:pt x="3673599" y="44517"/>
                </a:moveTo>
                <a:lnTo>
                  <a:pt x="3673599" y="44806"/>
                </a:lnTo>
                <a:lnTo>
                  <a:pt x="3673781" y="44806"/>
                </a:lnTo>
                <a:lnTo>
                  <a:pt x="3673599" y="44517"/>
                </a:lnTo>
                <a:close/>
              </a:path>
              <a:path w="3686175" h="542925">
                <a:moveTo>
                  <a:pt x="3674361" y="45722"/>
                </a:moveTo>
                <a:lnTo>
                  <a:pt x="3674361" y="46330"/>
                </a:lnTo>
                <a:lnTo>
                  <a:pt x="3674745" y="46330"/>
                </a:lnTo>
                <a:lnTo>
                  <a:pt x="3674361" y="45722"/>
                </a:lnTo>
                <a:close/>
              </a:path>
              <a:path w="3686175" h="542925">
                <a:moveTo>
                  <a:pt x="3676647" y="50331"/>
                </a:moveTo>
                <a:lnTo>
                  <a:pt x="3676647" y="50902"/>
                </a:lnTo>
                <a:lnTo>
                  <a:pt x="3676895" y="50902"/>
                </a:lnTo>
                <a:lnTo>
                  <a:pt x="3676647" y="50331"/>
                </a:lnTo>
                <a:close/>
              </a:path>
              <a:path w="3686175" h="542925">
                <a:moveTo>
                  <a:pt x="3677409" y="52086"/>
                </a:moveTo>
                <a:lnTo>
                  <a:pt x="3677409" y="52426"/>
                </a:lnTo>
                <a:lnTo>
                  <a:pt x="3677556" y="52426"/>
                </a:lnTo>
                <a:lnTo>
                  <a:pt x="3677409" y="52086"/>
                </a:lnTo>
                <a:close/>
              </a:path>
              <a:path w="3686175" h="542925">
                <a:moveTo>
                  <a:pt x="3678171" y="53841"/>
                </a:moveTo>
                <a:close/>
              </a:path>
              <a:path w="3686175" h="542925">
                <a:moveTo>
                  <a:pt x="3679695" y="57351"/>
                </a:moveTo>
                <a:lnTo>
                  <a:pt x="3679695" y="57760"/>
                </a:lnTo>
                <a:lnTo>
                  <a:pt x="3679872" y="57760"/>
                </a:lnTo>
                <a:lnTo>
                  <a:pt x="3679695" y="57351"/>
                </a:lnTo>
                <a:close/>
              </a:path>
              <a:path w="3686175" h="542925">
                <a:moveTo>
                  <a:pt x="3680457" y="59106"/>
                </a:moveTo>
                <a:lnTo>
                  <a:pt x="3680457" y="60046"/>
                </a:lnTo>
                <a:lnTo>
                  <a:pt x="3680853" y="60046"/>
                </a:lnTo>
                <a:lnTo>
                  <a:pt x="3680457" y="59106"/>
                </a:lnTo>
                <a:close/>
              </a:path>
              <a:path w="3686175" h="542925">
                <a:moveTo>
                  <a:pt x="3681981" y="64407"/>
                </a:moveTo>
                <a:lnTo>
                  <a:pt x="3681981" y="64618"/>
                </a:lnTo>
                <a:lnTo>
                  <a:pt x="3681981" y="64407"/>
                </a:lnTo>
                <a:close/>
              </a:path>
              <a:path w="3686175" h="542925">
                <a:moveTo>
                  <a:pt x="3682743" y="67354"/>
                </a:moveTo>
                <a:lnTo>
                  <a:pt x="3682743" y="67666"/>
                </a:lnTo>
                <a:lnTo>
                  <a:pt x="3682743" y="67354"/>
                </a:lnTo>
                <a:close/>
              </a:path>
              <a:path w="3686175" h="542925">
                <a:moveTo>
                  <a:pt x="3683505" y="70300"/>
                </a:moveTo>
                <a:lnTo>
                  <a:pt x="3683505" y="70714"/>
                </a:lnTo>
                <a:lnTo>
                  <a:pt x="3683505" y="70300"/>
                </a:lnTo>
                <a:close/>
              </a:path>
              <a:path w="3686175" h="542925">
                <a:moveTo>
                  <a:pt x="3684267" y="73247"/>
                </a:moveTo>
                <a:lnTo>
                  <a:pt x="3684267" y="74524"/>
                </a:lnTo>
                <a:lnTo>
                  <a:pt x="3684471" y="74524"/>
                </a:lnTo>
                <a:lnTo>
                  <a:pt x="3684398" y="73756"/>
                </a:lnTo>
                <a:lnTo>
                  <a:pt x="3684267" y="73247"/>
                </a:lnTo>
                <a:close/>
              </a:path>
              <a:path w="3686175" h="542925">
                <a:moveTo>
                  <a:pt x="3685741" y="87911"/>
                </a:moveTo>
                <a:lnTo>
                  <a:pt x="3683388" y="471242"/>
                </a:lnTo>
                <a:lnTo>
                  <a:pt x="3684632" y="466150"/>
                </a:lnTo>
                <a:lnTo>
                  <a:pt x="3685790" y="451714"/>
                </a:lnTo>
                <a:lnTo>
                  <a:pt x="3685779" y="88310"/>
                </a:lnTo>
                <a:lnTo>
                  <a:pt x="3685741" y="87911"/>
                </a:lnTo>
                <a:close/>
              </a:path>
              <a:path w="3686175" h="542925">
                <a:moveTo>
                  <a:pt x="3682758" y="473823"/>
                </a:moveTo>
                <a:lnTo>
                  <a:pt x="3679727" y="483605"/>
                </a:lnTo>
                <a:lnTo>
                  <a:pt x="3681274" y="479902"/>
                </a:lnTo>
                <a:lnTo>
                  <a:pt x="3682758" y="473823"/>
                </a:lnTo>
                <a:close/>
              </a:path>
              <a:path w="3686175" h="542925">
                <a:moveTo>
                  <a:pt x="3678359" y="486879"/>
                </a:moveTo>
                <a:lnTo>
                  <a:pt x="3673672" y="496414"/>
                </a:lnTo>
                <a:lnTo>
                  <a:pt x="3675894" y="492779"/>
                </a:lnTo>
                <a:lnTo>
                  <a:pt x="3678359" y="486879"/>
                </a:lnTo>
                <a:close/>
              </a:path>
              <a:path w="3686175" h="542925">
                <a:moveTo>
                  <a:pt x="3672549" y="498249"/>
                </a:moveTo>
                <a:lnTo>
                  <a:pt x="3665543" y="508304"/>
                </a:lnTo>
                <a:lnTo>
                  <a:pt x="3668671" y="504590"/>
                </a:lnTo>
                <a:lnTo>
                  <a:pt x="3672549" y="498249"/>
                </a:lnTo>
                <a:close/>
              </a:path>
              <a:path w="3686175" h="542925">
                <a:moveTo>
                  <a:pt x="3665501" y="508354"/>
                </a:moveTo>
                <a:lnTo>
                  <a:pt x="3633685" y="533269"/>
                </a:lnTo>
                <a:lnTo>
                  <a:pt x="3597399" y="541624"/>
                </a:lnTo>
                <a:lnTo>
                  <a:pt x="3597399" y="542294"/>
                </a:lnTo>
                <a:lnTo>
                  <a:pt x="3637716" y="531717"/>
                </a:lnTo>
                <a:lnTo>
                  <a:pt x="3659782" y="515144"/>
                </a:lnTo>
                <a:lnTo>
                  <a:pt x="3665501" y="50835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0526" y="4118985"/>
            <a:ext cx="586867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765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Synchronisation</a:t>
            </a:r>
            <a:r>
              <a:rPr lang="de-DE" sz="1800" b="1" spc="-5" dirty="0" smtClean="0">
                <a:latin typeface="Arial"/>
                <a:cs typeface="Arial"/>
              </a:rPr>
              <a:t> (</a:t>
            </a:r>
            <a:r>
              <a:rPr sz="1800" b="1" spc="-5" dirty="0" smtClean="0">
                <a:latin typeface="Arial"/>
                <a:cs typeface="Arial"/>
              </a:rPr>
              <a:t>Join</a:t>
            </a:r>
            <a:r>
              <a:rPr lang="de-DE" sz="1800" b="1" spc="-5" dirty="0" smtClean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300"/>
              </a:lnSpc>
              <a:spcBef>
                <a:spcPts val="4"/>
              </a:spcBef>
            </a:pPr>
            <a:endParaRPr sz="2300" dirty="0"/>
          </a:p>
          <a:p>
            <a:pPr marL="189865" marR="6350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7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arte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au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 all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eingehend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Kontrollflüss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bevo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mi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dem </a:t>
            </a:r>
            <a:r>
              <a:rPr sz="1800" dirty="0">
                <a:latin typeface="Arial"/>
                <a:cs typeface="Arial"/>
              </a:rPr>
              <a:t>ausgehenden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Kontrollfluss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fortgefahren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</a:t>
            </a: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ynchronisiert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parallele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Kontrollflüsse</a:t>
            </a:r>
          </a:p>
        </p:txBody>
      </p:sp>
      <p:sp>
        <p:nvSpPr>
          <p:cNvPr id="43" name="object 43"/>
          <p:cNvSpPr/>
          <p:nvPr/>
        </p:nvSpPr>
        <p:spPr>
          <a:xfrm>
            <a:off x="1878324" y="2031879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14477"/>
                </a:moveTo>
                <a:lnTo>
                  <a:pt x="28193" y="14477"/>
                </a:lnTo>
              </a:path>
            </a:pathLst>
          </a:custGeom>
          <a:ln w="3022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4"/>
          <p:cNvSpPr txBox="1"/>
          <p:nvPr/>
        </p:nvSpPr>
        <p:spPr>
          <a:xfrm>
            <a:off x="317500" y="500099"/>
            <a:ext cx="10134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algn="ctr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G</a:t>
            </a:r>
            <a:r>
              <a:rPr sz="1800" b="1" dirty="0" err="1" smtClean="0">
                <a:latin typeface="Arial"/>
                <a:cs typeface="Arial"/>
              </a:rPr>
              <a:t>rundlegende</a:t>
            </a:r>
            <a:r>
              <a:rPr sz="1800" b="1" spc="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Elemente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434"/>
            <a:ext cx="1692156" cy="8553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0" y="3832684"/>
            <a:ext cx="1510475" cy="8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100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73501"/>
            <a:ext cx="7315200" cy="743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2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425575"/>
            <a:ext cx="102499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20775"/>
            <a:ext cx="1054222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0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1300" y="130175"/>
            <a:ext cx="9995408" cy="1595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  <a:spcBef>
                <a:spcPts val="92"/>
              </a:spcBef>
            </a:pPr>
            <a:endParaRPr sz="2500" dirty="0"/>
          </a:p>
          <a:p>
            <a:pPr marL="12700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Aufgabe für die Studierenden, die die Vorlesungsfolien zusammenfassen:</a:t>
            </a: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spc="5" dirty="0" smtClean="0">
                <a:latin typeface="Arial"/>
                <a:cs typeface="Arial"/>
              </a:rPr>
              <a:t>Modellieren Sie den Ablauf des „pragmatischen Schritt für Schritt Vorgehensmodell“ aus Vorlesung 05. als Aktivitätsdiagramm mit Aktions- und Objektknoten sowie Daten- und </a:t>
            </a:r>
            <a:r>
              <a:rPr lang="de-DE" sz="1800" spc="5" dirty="0" smtClean="0">
                <a:latin typeface="Arial"/>
                <a:cs typeface="Arial"/>
              </a:rPr>
              <a:t>Kontrollfluss. Als </a:t>
            </a:r>
            <a:r>
              <a:rPr lang="de-DE" sz="1800" spc="5" dirty="0" smtClean="0">
                <a:latin typeface="Arial"/>
                <a:cs typeface="Arial"/>
              </a:rPr>
              <a:t>„Inspiration“ können Sie folgendes Diagramm verwenden: 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882774"/>
            <a:ext cx="6934200" cy="531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8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6942" y="1994229"/>
            <a:ext cx="2510158" cy="600710"/>
          </a:xfrm>
          <a:custGeom>
            <a:avLst/>
            <a:gdLst/>
            <a:ahLst/>
            <a:cxnLst/>
            <a:rect l="l" t="t" r="r" b="b"/>
            <a:pathLst>
              <a:path w="2086610" h="600710">
                <a:moveTo>
                  <a:pt x="2086352" y="0"/>
                </a:moveTo>
                <a:lnTo>
                  <a:pt x="0" y="0"/>
                </a:lnTo>
                <a:lnTo>
                  <a:pt x="0" y="600455"/>
                </a:lnTo>
                <a:lnTo>
                  <a:pt x="2086352" y="600455"/>
                </a:lnTo>
                <a:lnTo>
                  <a:pt x="2086352" y="595121"/>
                </a:lnTo>
                <a:lnTo>
                  <a:pt x="9905" y="595121"/>
                </a:lnTo>
                <a:lnTo>
                  <a:pt x="5333" y="590549"/>
                </a:lnTo>
                <a:lnTo>
                  <a:pt x="9905" y="590549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4571"/>
                </a:lnTo>
                <a:lnTo>
                  <a:pt x="2086352" y="4571"/>
                </a:lnTo>
                <a:lnTo>
                  <a:pt x="2086352" y="0"/>
                </a:lnTo>
                <a:close/>
              </a:path>
              <a:path w="2086610" h="600710">
                <a:moveTo>
                  <a:pt x="9905" y="590549"/>
                </a:moveTo>
                <a:lnTo>
                  <a:pt x="5333" y="590549"/>
                </a:lnTo>
                <a:lnTo>
                  <a:pt x="9905" y="595121"/>
                </a:lnTo>
                <a:lnTo>
                  <a:pt x="9905" y="590549"/>
                </a:lnTo>
                <a:close/>
              </a:path>
              <a:path w="2086610" h="600710">
                <a:moveTo>
                  <a:pt x="2076446" y="590549"/>
                </a:moveTo>
                <a:lnTo>
                  <a:pt x="9905" y="590549"/>
                </a:lnTo>
                <a:lnTo>
                  <a:pt x="9905" y="595121"/>
                </a:lnTo>
                <a:lnTo>
                  <a:pt x="2076446" y="595121"/>
                </a:lnTo>
                <a:lnTo>
                  <a:pt x="2076446" y="590549"/>
                </a:lnTo>
                <a:close/>
              </a:path>
              <a:path w="2086610" h="600710">
                <a:moveTo>
                  <a:pt x="2076446" y="4571"/>
                </a:moveTo>
                <a:lnTo>
                  <a:pt x="2076446" y="595121"/>
                </a:lnTo>
                <a:lnTo>
                  <a:pt x="2081780" y="590549"/>
                </a:lnTo>
                <a:lnTo>
                  <a:pt x="2086352" y="590549"/>
                </a:lnTo>
                <a:lnTo>
                  <a:pt x="2086352" y="9905"/>
                </a:lnTo>
                <a:lnTo>
                  <a:pt x="2081780" y="9905"/>
                </a:lnTo>
                <a:lnTo>
                  <a:pt x="2076446" y="4571"/>
                </a:lnTo>
                <a:close/>
              </a:path>
              <a:path w="2086610" h="600710">
                <a:moveTo>
                  <a:pt x="2086352" y="590549"/>
                </a:moveTo>
                <a:lnTo>
                  <a:pt x="2081780" y="590549"/>
                </a:lnTo>
                <a:lnTo>
                  <a:pt x="2076446" y="595121"/>
                </a:lnTo>
                <a:lnTo>
                  <a:pt x="2086352" y="595121"/>
                </a:lnTo>
                <a:lnTo>
                  <a:pt x="2086352" y="590549"/>
                </a:lnTo>
                <a:close/>
              </a:path>
              <a:path w="2086610" h="600710">
                <a:moveTo>
                  <a:pt x="9905" y="4571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2086610" h="600710">
                <a:moveTo>
                  <a:pt x="2076446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2076446" y="9905"/>
                </a:lnTo>
                <a:lnTo>
                  <a:pt x="2076446" y="4571"/>
                </a:lnTo>
                <a:close/>
              </a:path>
              <a:path w="2086610" h="600710">
                <a:moveTo>
                  <a:pt x="2086352" y="4571"/>
                </a:moveTo>
                <a:lnTo>
                  <a:pt x="2076446" y="4571"/>
                </a:lnTo>
                <a:lnTo>
                  <a:pt x="2081780" y="9905"/>
                </a:lnTo>
                <a:lnTo>
                  <a:pt x="2086352" y="9905"/>
                </a:lnTo>
                <a:lnTo>
                  <a:pt x="208635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154" y="1200368"/>
            <a:ext cx="556260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465" indent="-279400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O</a:t>
            </a:r>
            <a:r>
              <a:rPr sz="1800" b="1" dirty="0" err="1" smtClean="0">
                <a:latin typeface="Arial"/>
                <a:cs typeface="Arial"/>
              </a:rPr>
              <a:t>bjektknoten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1223010" marR="135953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Objektknoten </a:t>
            </a:r>
            <a:r>
              <a:rPr sz="1800" spc="-5" dirty="0">
                <a:latin typeface="Arial"/>
                <a:cs typeface="Arial"/>
              </a:rPr>
              <a:t>[Zustand]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1500" y="4120515"/>
            <a:ext cx="1434465" cy="552450"/>
          </a:xfrm>
          <a:custGeom>
            <a:avLst/>
            <a:gdLst/>
            <a:ahLst/>
            <a:cxnLst/>
            <a:rect l="l" t="t" r="r" b="b"/>
            <a:pathLst>
              <a:path w="1434464" h="552450">
                <a:moveTo>
                  <a:pt x="1338830" y="0"/>
                </a:moveTo>
                <a:lnTo>
                  <a:pt x="83001" y="953"/>
                </a:lnTo>
                <a:lnTo>
                  <a:pt x="45117" y="14690"/>
                </a:lnTo>
                <a:lnTo>
                  <a:pt x="16456" y="42354"/>
                </a:lnTo>
                <a:lnTo>
                  <a:pt x="761" y="86105"/>
                </a:lnTo>
                <a:lnTo>
                  <a:pt x="0" y="95249"/>
                </a:lnTo>
                <a:lnTo>
                  <a:pt x="0" y="457199"/>
                </a:lnTo>
                <a:lnTo>
                  <a:pt x="11362" y="501437"/>
                </a:lnTo>
                <a:lnTo>
                  <a:pt x="42671" y="536441"/>
                </a:lnTo>
                <a:lnTo>
                  <a:pt x="81353" y="551384"/>
                </a:lnTo>
                <a:lnTo>
                  <a:pt x="96011" y="552443"/>
                </a:lnTo>
                <a:lnTo>
                  <a:pt x="1338830" y="552443"/>
                </a:lnTo>
                <a:lnTo>
                  <a:pt x="1348736" y="551681"/>
                </a:lnTo>
                <a:lnTo>
                  <a:pt x="1368974" y="547464"/>
                </a:lnTo>
                <a:lnTo>
                  <a:pt x="1379193" y="543299"/>
                </a:lnTo>
                <a:lnTo>
                  <a:pt x="95136" y="543288"/>
                </a:lnTo>
                <a:lnTo>
                  <a:pt x="81561" y="541942"/>
                </a:lnTo>
                <a:lnTo>
                  <a:pt x="44495" y="525923"/>
                </a:lnTo>
                <a:lnTo>
                  <a:pt x="18601" y="495160"/>
                </a:lnTo>
                <a:lnTo>
                  <a:pt x="9905" y="457199"/>
                </a:lnTo>
                <a:lnTo>
                  <a:pt x="9905" y="95249"/>
                </a:lnTo>
                <a:lnTo>
                  <a:pt x="24095" y="47964"/>
                </a:lnTo>
                <a:lnTo>
                  <a:pt x="54863" y="19811"/>
                </a:lnTo>
                <a:lnTo>
                  <a:pt x="86867" y="9905"/>
                </a:lnTo>
                <a:lnTo>
                  <a:pt x="1380196" y="9905"/>
                </a:lnTo>
                <a:lnTo>
                  <a:pt x="1374471" y="7101"/>
                </a:lnTo>
                <a:lnTo>
                  <a:pt x="1361493" y="2936"/>
                </a:lnTo>
                <a:lnTo>
                  <a:pt x="1347974" y="761"/>
                </a:lnTo>
                <a:lnTo>
                  <a:pt x="1338830" y="0"/>
                </a:lnTo>
                <a:close/>
              </a:path>
              <a:path w="1434464" h="552450">
                <a:moveTo>
                  <a:pt x="1380196" y="9905"/>
                </a:moveTo>
                <a:lnTo>
                  <a:pt x="1347974" y="9905"/>
                </a:lnTo>
                <a:lnTo>
                  <a:pt x="1369880" y="15522"/>
                </a:lnTo>
                <a:lnTo>
                  <a:pt x="1382227" y="21392"/>
                </a:lnTo>
                <a:lnTo>
                  <a:pt x="1410476" y="48311"/>
                </a:lnTo>
                <a:lnTo>
                  <a:pt x="1424174" y="86867"/>
                </a:lnTo>
                <a:lnTo>
                  <a:pt x="1424174" y="466343"/>
                </a:lnTo>
                <a:lnTo>
                  <a:pt x="1405301" y="511111"/>
                </a:lnTo>
                <a:lnTo>
                  <a:pt x="1373561" y="535603"/>
                </a:lnTo>
                <a:lnTo>
                  <a:pt x="1338068" y="543299"/>
                </a:lnTo>
                <a:lnTo>
                  <a:pt x="1379193" y="543299"/>
                </a:lnTo>
                <a:lnTo>
                  <a:pt x="1412849" y="516751"/>
                </a:lnTo>
                <a:lnTo>
                  <a:pt x="1430991" y="480510"/>
                </a:lnTo>
                <a:lnTo>
                  <a:pt x="1434080" y="457199"/>
                </a:lnTo>
                <a:lnTo>
                  <a:pt x="1434080" y="95249"/>
                </a:lnTo>
                <a:lnTo>
                  <a:pt x="1423702" y="51894"/>
                </a:lnTo>
                <a:lnTo>
                  <a:pt x="1397943" y="20730"/>
                </a:lnTo>
                <a:lnTo>
                  <a:pt x="1386693" y="13088"/>
                </a:lnTo>
                <a:lnTo>
                  <a:pt x="1380196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94338" y="4284840"/>
            <a:ext cx="13284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Auftrag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erfassen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13374" y="4101465"/>
            <a:ext cx="1485900" cy="600710"/>
          </a:xfrm>
          <a:custGeom>
            <a:avLst/>
            <a:gdLst/>
            <a:ahLst/>
            <a:cxnLst/>
            <a:rect l="l" t="t" r="r" b="b"/>
            <a:pathLst>
              <a:path w="1485900" h="600710">
                <a:moveTo>
                  <a:pt x="1485899" y="0"/>
                </a:moveTo>
                <a:lnTo>
                  <a:pt x="0" y="0"/>
                </a:lnTo>
                <a:lnTo>
                  <a:pt x="0" y="600449"/>
                </a:lnTo>
                <a:lnTo>
                  <a:pt x="1485899" y="600449"/>
                </a:lnTo>
                <a:lnTo>
                  <a:pt x="1485899" y="595115"/>
                </a:lnTo>
                <a:lnTo>
                  <a:pt x="9905" y="595115"/>
                </a:lnTo>
                <a:lnTo>
                  <a:pt x="4571" y="590543"/>
                </a:lnTo>
                <a:lnTo>
                  <a:pt x="9905" y="590543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1485899" y="4571"/>
                </a:lnTo>
                <a:lnTo>
                  <a:pt x="1485899" y="0"/>
                </a:lnTo>
                <a:close/>
              </a:path>
              <a:path w="1485900" h="600710">
                <a:moveTo>
                  <a:pt x="9905" y="590543"/>
                </a:moveTo>
                <a:lnTo>
                  <a:pt x="4571" y="590543"/>
                </a:lnTo>
                <a:lnTo>
                  <a:pt x="9905" y="595115"/>
                </a:lnTo>
                <a:lnTo>
                  <a:pt x="9905" y="590543"/>
                </a:lnTo>
                <a:close/>
              </a:path>
              <a:path w="1485900" h="600710">
                <a:moveTo>
                  <a:pt x="1476755" y="590543"/>
                </a:moveTo>
                <a:lnTo>
                  <a:pt x="9905" y="590543"/>
                </a:lnTo>
                <a:lnTo>
                  <a:pt x="9905" y="595115"/>
                </a:lnTo>
                <a:lnTo>
                  <a:pt x="1476755" y="595115"/>
                </a:lnTo>
                <a:lnTo>
                  <a:pt x="1476755" y="590543"/>
                </a:lnTo>
                <a:close/>
              </a:path>
              <a:path w="1485900" h="600710">
                <a:moveTo>
                  <a:pt x="1476755" y="4571"/>
                </a:moveTo>
                <a:lnTo>
                  <a:pt x="1476755" y="595115"/>
                </a:lnTo>
                <a:lnTo>
                  <a:pt x="1481327" y="590543"/>
                </a:lnTo>
                <a:lnTo>
                  <a:pt x="1485899" y="590543"/>
                </a:lnTo>
                <a:lnTo>
                  <a:pt x="1485899" y="9905"/>
                </a:lnTo>
                <a:lnTo>
                  <a:pt x="1481327" y="9905"/>
                </a:lnTo>
                <a:lnTo>
                  <a:pt x="1476755" y="4571"/>
                </a:lnTo>
                <a:close/>
              </a:path>
              <a:path w="1485900" h="600710">
                <a:moveTo>
                  <a:pt x="1485899" y="590543"/>
                </a:moveTo>
                <a:lnTo>
                  <a:pt x="1481327" y="590543"/>
                </a:lnTo>
                <a:lnTo>
                  <a:pt x="1476755" y="595115"/>
                </a:lnTo>
                <a:lnTo>
                  <a:pt x="1485899" y="595115"/>
                </a:lnTo>
                <a:lnTo>
                  <a:pt x="1485899" y="590543"/>
                </a:lnTo>
                <a:close/>
              </a:path>
              <a:path w="1485900" h="600710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1485900" h="600710">
                <a:moveTo>
                  <a:pt x="1476755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1476755" y="9905"/>
                </a:lnTo>
                <a:lnTo>
                  <a:pt x="1476755" y="4571"/>
                </a:lnTo>
                <a:close/>
              </a:path>
              <a:path w="1485900" h="600710">
                <a:moveTo>
                  <a:pt x="1485899" y="4571"/>
                </a:moveTo>
                <a:lnTo>
                  <a:pt x="1476755" y="4571"/>
                </a:lnTo>
                <a:lnTo>
                  <a:pt x="1481327" y="9905"/>
                </a:lnTo>
                <a:lnTo>
                  <a:pt x="1485899" y="9905"/>
                </a:lnTo>
                <a:lnTo>
                  <a:pt x="148589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65436" y="4284840"/>
            <a:ext cx="130506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 err="1" smtClean="0">
                <a:latin typeface="Arial"/>
                <a:cs typeface="Arial"/>
              </a:rPr>
              <a:t>Auftrag</a:t>
            </a:r>
            <a:r>
              <a:rPr lang="de-DE" sz="1400" spc="-10" dirty="0" smtClean="0">
                <a:latin typeface="Arial"/>
                <a:cs typeface="Arial"/>
              </a:rPr>
              <a:t> [erfasst]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0247" y="4362831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72261" y="0"/>
                </a:moveTo>
                <a:lnTo>
                  <a:pt x="571927" y="33429"/>
                </a:lnTo>
                <a:lnTo>
                  <a:pt x="584453" y="33527"/>
                </a:lnTo>
                <a:lnTo>
                  <a:pt x="584453" y="42671"/>
                </a:lnTo>
                <a:lnTo>
                  <a:pt x="571835" y="42671"/>
                </a:lnTo>
                <a:lnTo>
                  <a:pt x="571499" y="76199"/>
                </a:lnTo>
                <a:lnTo>
                  <a:pt x="639924" y="42671"/>
                </a:lnTo>
                <a:lnTo>
                  <a:pt x="584453" y="42671"/>
                </a:lnTo>
                <a:lnTo>
                  <a:pt x="640092" y="42589"/>
                </a:lnTo>
                <a:lnTo>
                  <a:pt x="647699" y="38861"/>
                </a:lnTo>
                <a:lnTo>
                  <a:pt x="572261" y="0"/>
                </a:lnTo>
                <a:close/>
              </a:path>
              <a:path w="647700" h="76200">
                <a:moveTo>
                  <a:pt x="571927" y="33429"/>
                </a:moveTo>
                <a:lnTo>
                  <a:pt x="571836" y="42589"/>
                </a:lnTo>
                <a:lnTo>
                  <a:pt x="584453" y="42671"/>
                </a:lnTo>
                <a:lnTo>
                  <a:pt x="584453" y="33527"/>
                </a:lnTo>
                <a:lnTo>
                  <a:pt x="571927" y="33429"/>
                </a:lnTo>
                <a:close/>
              </a:path>
              <a:path w="647700" h="76200">
                <a:moveTo>
                  <a:pt x="761" y="28955"/>
                </a:moveTo>
                <a:lnTo>
                  <a:pt x="0" y="38861"/>
                </a:lnTo>
                <a:lnTo>
                  <a:pt x="571836" y="42589"/>
                </a:lnTo>
                <a:lnTo>
                  <a:pt x="571927" y="33429"/>
                </a:lnTo>
                <a:lnTo>
                  <a:pt x="76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20304" y="4126611"/>
            <a:ext cx="1433830" cy="552450"/>
          </a:xfrm>
          <a:custGeom>
            <a:avLst/>
            <a:gdLst/>
            <a:ahLst/>
            <a:cxnLst/>
            <a:rect l="l" t="t" r="r" b="b"/>
            <a:pathLst>
              <a:path w="1433829" h="552450">
                <a:moveTo>
                  <a:pt x="1338071" y="0"/>
                </a:moveTo>
                <a:lnTo>
                  <a:pt x="81648" y="1173"/>
                </a:lnTo>
                <a:lnTo>
                  <a:pt x="44069" y="15057"/>
                </a:lnTo>
                <a:lnTo>
                  <a:pt x="15913" y="42751"/>
                </a:lnTo>
                <a:lnTo>
                  <a:pt x="0" y="86105"/>
                </a:lnTo>
                <a:lnTo>
                  <a:pt x="0" y="457961"/>
                </a:lnTo>
                <a:lnTo>
                  <a:pt x="761" y="467105"/>
                </a:lnTo>
                <a:lnTo>
                  <a:pt x="1523" y="477011"/>
                </a:lnTo>
                <a:lnTo>
                  <a:pt x="17353" y="512723"/>
                </a:lnTo>
                <a:lnTo>
                  <a:pt x="50291" y="541013"/>
                </a:lnTo>
                <a:lnTo>
                  <a:pt x="57911" y="545585"/>
                </a:lnTo>
                <a:lnTo>
                  <a:pt x="67055" y="548633"/>
                </a:lnTo>
                <a:lnTo>
                  <a:pt x="76199" y="550919"/>
                </a:lnTo>
                <a:lnTo>
                  <a:pt x="85343" y="552443"/>
                </a:lnTo>
                <a:lnTo>
                  <a:pt x="1347977" y="552443"/>
                </a:lnTo>
                <a:lnTo>
                  <a:pt x="1369071" y="547703"/>
                </a:lnTo>
                <a:lnTo>
                  <a:pt x="1379278" y="543299"/>
                </a:lnTo>
                <a:lnTo>
                  <a:pt x="94847" y="543297"/>
                </a:lnTo>
                <a:lnTo>
                  <a:pt x="80927" y="542101"/>
                </a:lnTo>
                <a:lnTo>
                  <a:pt x="44201" y="526560"/>
                </a:lnTo>
                <a:lnTo>
                  <a:pt x="18386" y="495991"/>
                </a:lnTo>
                <a:lnTo>
                  <a:pt x="9143" y="457199"/>
                </a:lnTo>
                <a:lnTo>
                  <a:pt x="9143" y="95249"/>
                </a:lnTo>
                <a:lnTo>
                  <a:pt x="23521" y="48374"/>
                </a:lnTo>
                <a:lnTo>
                  <a:pt x="58641" y="18001"/>
                </a:lnTo>
                <a:lnTo>
                  <a:pt x="95249" y="9905"/>
                </a:lnTo>
                <a:lnTo>
                  <a:pt x="1379130" y="9905"/>
                </a:lnTo>
                <a:lnTo>
                  <a:pt x="1374327" y="7486"/>
                </a:lnTo>
                <a:lnTo>
                  <a:pt x="1361440" y="3158"/>
                </a:lnTo>
                <a:lnTo>
                  <a:pt x="1347977" y="761"/>
                </a:lnTo>
                <a:lnTo>
                  <a:pt x="1338071" y="0"/>
                </a:lnTo>
                <a:close/>
              </a:path>
              <a:path w="1433829" h="552450">
                <a:moveTo>
                  <a:pt x="1379130" y="9905"/>
                </a:moveTo>
                <a:lnTo>
                  <a:pt x="1338071" y="9905"/>
                </a:lnTo>
                <a:lnTo>
                  <a:pt x="1347215" y="10667"/>
                </a:lnTo>
                <a:lnTo>
                  <a:pt x="1368753" y="15513"/>
                </a:lnTo>
                <a:lnTo>
                  <a:pt x="1401806" y="38091"/>
                </a:lnTo>
                <a:lnTo>
                  <a:pt x="1420925" y="73086"/>
                </a:lnTo>
                <a:lnTo>
                  <a:pt x="1424177" y="96011"/>
                </a:lnTo>
                <a:lnTo>
                  <a:pt x="1424177" y="457199"/>
                </a:lnTo>
                <a:lnTo>
                  <a:pt x="1412674" y="499855"/>
                </a:lnTo>
                <a:lnTo>
                  <a:pt x="1384501" y="529593"/>
                </a:lnTo>
                <a:lnTo>
                  <a:pt x="1346453" y="542537"/>
                </a:lnTo>
                <a:lnTo>
                  <a:pt x="1338071" y="543299"/>
                </a:lnTo>
                <a:lnTo>
                  <a:pt x="1379283" y="543297"/>
                </a:lnTo>
                <a:lnTo>
                  <a:pt x="1412806" y="516925"/>
                </a:lnTo>
                <a:lnTo>
                  <a:pt x="1430471" y="480864"/>
                </a:lnTo>
                <a:lnTo>
                  <a:pt x="1433321" y="457199"/>
                </a:lnTo>
                <a:lnTo>
                  <a:pt x="1433321" y="95249"/>
                </a:lnTo>
                <a:lnTo>
                  <a:pt x="1423046" y="52516"/>
                </a:lnTo>
                <a:lnTo>
                  <a:pt x="1397566" y="21300"/>
                </a:lnTo>
                <a:lnTo>
                  <a:pt x="1386437" y="13587"/>
                </a:lnTo>
                <a:lnTo>
                  <a:pt x="137913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48003" y="4290937"/>
            <a:ext cx="13779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Aufträge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drucken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4702" y="4365117"/>
            <a:ext cx="630555" cy="76200"/>
          </a:xfrm>
          <a:custGeom>
            <a:avLst/>
            <a:gdLst/>
            <a:ahLst/>
            <a:cxnLst/>
            <a:rect l="l" t="t" r="r" b="b"/>
            <a:pathLst>
              <a:path w="630554" h="76200">
                <a:moveTo>
                  <a:pt x="553973" y="42637"/>
                </a:moveTo>
                <a:lnTo>
                  <a:pt x="553973" y="76199"/>
                </a:lnTo>
                <a:lnTo>
                  <a:pt x="621029" y="42671"/>
                </a:lnTo>
                <a:lnTo>
                  <a:pt x="566927" y="42671"/>
                </a:lnTo>
                <a:lnTo>
                  <a:pt x="553973" y="42637"/>
                </a:lnTo>
                <a:close/>
              </a:path>
              <a:path w="630554" h="76200">
                <a:moveTo>
                  <a:pt x="553973" y="32748"/>
                </a:moveTo>
                <a:lnTo>
                  <a:pt x="553973" y="42637"/>
                </a:lnTo>
                <a:lnTo>
                  <a:pt x="566927" y="42671"/>
                </a:lnTo>
                <a:lnTo>
                  <a:pt x="566927" y="32765"/>
                </a:lnTo>
                <a:lnTo>
                  <a:pt x="553973" y="32748"/>
                </a:lnTo>
                <a:close/>
              </a:path>
              <a:path w="630554" h="76200">
                <a:moveTo>
                  <a:pt x="553973" y="0"/>
                </a:moveTo>
                <a:lnTo>
                  <a:pt x="553973" y="32748"/>
                </a:lnTo>
                <a:lnTo>
                  <a:pt x="566927" y="32765"/>
                </a:lnTo>
                <a:lnTo>
                  <a:pt x="566927" y="42671"/>
                </a:lnTo>
                <a:lnTo>
                  <a:pt x="621029" y="42671"/>
                </a:lnTo>
                <a:lnTo>
                  <a:pt x="630173" y="38099"/>
                </a:lnTo>
                <a:lnTo>
                  <a:pt x="553973" y="0"/>
                </a:lnTo>
                <a:close/>
              </a:path>
              <a:path w="630554" h="76200">
                <a:moveTo>
                  <a:pt x="0" y="32003"/>
                </a:moveTo>
                <a:lnTo>
                  <a:pt x="0" y="41147"/>
                </a:lnTo>
                <a:lnTo>
                  <a:pt x="553973" y="42637"/>
                </a:lnTo>
                <a:lnTo>
                  <a:pt x="553973" y="32748"/>
                </a:lnTo>
                <a:lnTo>
                  <a:pt x="0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5606" y="4358259"/>
            <a:ext cx="681355" cy="76200"/>
          </a:xfrm>
          <a:custGeom>
            <a:avLst/>
            <a:gdLst/>
            <a:ahLst/>
            <a:cxnLst/>
            <a:rect l="l" t="t" r="r" b="b"/>
            <a:pathLst>
              <a:path w="681355" h="76200">
                <a:moveTo>
                  <a:pt x="605027" y="43403"/>
                </a:moveTo>
                <a:lnTo>
                  <a:pt x="605027" y="76199"/>
                </a:lnTo>
                <a:lnTo>
                  <a:pt x="671897" y="43433"/>
                </a:lnTo>
                <a:lnTo>
                  <a:pt x="617219" y="43433"/>
                </a:lnTo>
                <a:lnTo>
                  <a:pt x="605027" y="43403"/>
                </a:lnTo>
                <a:close/>
              </a:path>
              <a:path w="681355" h="76200">
                <a:moveTo>
                  <a:pt x="605027" y="33497"/>
                </a:moveTo>
                <a:lnTo>
                  <a:pt x="605027" y="43403"/>
                </a:lnTo>
                <a:lnTo>
                  <a:pt x="617219" y="43433"/>
                </a:lnTo>
                <a:lnTo>
                  <a:pt x="617219" y="33527"/>
                </a:lnTo>
                <a:lnTo>
                  <a:pt x="605027" y="33497"/>
                </a:lnTo>
                <a:close/>
              </a:path>
              <a:path w="681355" h="76200">
                <a:moveTo>
                  <a:pt x="605027" y="0"/>
                </a:moveTo>
                <a:lnTo>
                  <a:pt x="605027" y="33497"/>
                </a:lnTo>
                <a:lnTo>
                  <a:pt x="617219" y="33527"/>
                </a:lnTo>
                <a:lnTo>
                  <a:pt x="617219" y="43433"/>
                </a:lnTo>
                <a:lnTo>
                  <a:pt x="671897" y="43433"/>
                </a:lnTo>
                <a:lnTo>
                  <a:pt x="681227" y="38861"/>
                </a:lnTo>
                <a:lnTo>
                  <a:pt x="605027" y="0"/>
                </a:lnTo>
                <a:close/>
              </a:path>
              <a:path w="681355" h="76200">
                <a:moveTo>
                  <a:pt x="0" y="32003"/>
                </a:moveTo>
                <a:lnTo>
                  <a:pt x="0" y="41909"/>
                </a:lnTo>
                <a:lnTo>
                  <a:pt x="605027" y="43403"/>
                </a:lnTo>
                <a:lnTo>
                  <a:pt x="605027" y="33497"/>
                </a:lnTo>
                <a:lnTo>
                  <a:pt x="0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9055" y="4355973"/>
            <a:ext cx="1100455" cy="76200"/>
          </a:xfrm>
          <a:custGeom>
            <a:avLst/>
            <a:gdLst/>
            <a:ahLst/>
            <a:cxnLst/>
            <a:rect l="l" t="t" r="r" b="b"/>
            <a:pathLst>
              <a:path w="1100454" h="76200">
                <a:moveTo>
                  <a:pt x="1092474" y="33527"/>
                </a:moveTo>
                <a:lnTo>
                  <a:pt x="1036319" y="33527"/>
                </a:lnTo>
                <a:lnTo>
                  <a:pt x="1036319" y="42671"/>
                </a:lnTo>
                <a:lnTo>
                  <a:pt x="1023793" y="42782"/>
                </a:lnTo>
                <a:lnTo>
                  <a:pt x="1024127" y="76199"/>
                </a:lnTo>
                <a:lnTo>
                  <a:pt x="1100327" y="37337"/>
                </a:lnTo>
                <a:lnTo>
                  <a:pt x="1092474" y="33527"/>
                </a:lnTo>
                <a:close/>
              </a:path>
              <a:path w="1100454" h="76200">
                <a:moveTo>
                  <a:pt x="1023702" y="33639"/>
                </a:moveTo>
                <a:lnTo>
                  <a:pt x="0" y="42671"/>
                </a:lnTo>
                <a:lnTo>
                  <a:pt x="0" y="51815"/>
                </a:lnTo>
                <a:lnTo>
                  <a:pt x="1023793" y="42782"/>
                </a:lnTo>
                <a:lnTo>
                  <a:pt x="1023702" y="33639"/>
                </a:lnTo>
                <a:close/>
              </a:path>
              <a:path w="1100454" h="76200">
                <a:moveTo>
                  <a:pt x="1036319" y="33527"/>
                </a:moveTo>
                <a:lnTo>
                  <a:pt x="1023702" y="33639"/>
                </a:lnTo>
                <a:lnTo>
                  <a:pt x="1023793" y="42782"/>
                </a:lnTo>
                <a:lnTo>
                  <a:pt x="1036319" y="42671"/>
                </a:lnTo>
                <a:lnTo>
                  <a:pt x="1036319" y="33527"/>
                </a:lnTo>
                <a:close/>
              </a:path>
              <a:path w="1100454" h="76200">
                <a:moveTo>
                  <a:pt x="1023365" y="0"/>
                </a:moveTo>
                <a:lnTo>
                  <a:pt x="1023702" y="33639"/>
                </a:lnTo>
                <a:lnTo>
                  <a:pt x="1092474" y="33527"/>
                </a:lnTo>
                <a:lnTo>
                  <a:pt x="1023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5100" y="4868279"/>
            <a:ext cx="10363200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marR="6350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dirty="0">
                <a:latin typeface="Arial"/>
                <a:cs typeface="Arial"/>
              </a:rPr>
              <a:t>Durch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„Auftrag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erfassen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Objekt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„Auftrag“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 Ergebnis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geliefert.</a:t>
            </a:r>
          </a:p>
          <a:p>
            <a:pPr marL="189865" marR="16700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dirty="0">
                <a:latin typeface="Arial"/>
                <a:cs typeface="Arial"/>
              </a:rPr>
              <a:t>Dieser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gelieferte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Auftrag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Folgeaktion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„Aufträge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drucken“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 </a:t>
            </a:r>
            <a:r>
              <a:rPr sz="1800" dirty="0" err="1">
                <a:latin typeface="Arial"/>
                <a:cs typeface="Arial"/>
              </a:rPr>
              <a:t>Eingabeparameter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benutz</a:t>
            </a:r>
            <a:r>
              <a:rPr lang="de-DE" sz="1800" dirty="0" smtClean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11"/>
          <p:cNvSpPr txBox="1"/>
          <p:nvPr/>
        </p:nvSpPr>
        <p:spPr>
          <a:xfrm>
            <a:off x="488947" y="3324221"/>
            <a:ext cx="5562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465" indent="-279400">
              <a:lnSpc>
                <a:spcPct val="100000"/>
              </a:lnSpc>
            </a:pPr>
            <a:r>
              <a:rPr lang="de-DE" sz="1800" b="1" spc="-5" dirty="0" smtClean="0">
                <a:latin typeface="Arial"/>
                <a:cs typeface="Arial"/>
              </a:rPr>
              <a:t>Beispiel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1800"/>
              </a:lnSpc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7874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837" y="434975"/>
            <a:ext cx="8465820" cy="251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Kanten</a:t>
            </a:r>
            <a:r>
              <a:rPr lang="de-DE" sz="1800" b="1" dirty="0" smtClean="0">
                <a:latin typeface="Arial"/>
                <a:cs typeface="Arial"/>
              </a:rPr>
              <a:t> (Kontrollfluss / Objektfluss)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500"/>
              </a:lnSpc>
              <a:spcBef>
                <a:spcPts val="35"/>
              </a:spcBef>
            </a:pPr>
            <a:endParaRPr sz="1500" dirty="0"/>
          </a:p>
          <a:p>
            <a:pPr marL="441959" indent="-177165">
              <a:lnSpc>
                <a:spcPct val="100000"/>
              </a:lnSpc>
              <a:buFont typeface="Arial"/>
              <a:buChar char="•"/>
              <a:tabLst>
                <a:tab pos="442595" algn="l"/>
              </a:tabLst>
            </a:pPr>
            <a:r>
              <a:rPr sz="1800" spc="-5" dirty="0" err="1" smtClean="0">
                <a:latin typeface="Arial"/>
                <a:cs typeface="Arial"/>
              </a:rPr>
              <a:t>K</a:t>
            </a:r>
            <a:r>
              <a:rPr sz="1800" dirty="0" err="1" smtClean="0">
                <a:latin typeface="Arial"/>
                <a:cs typeface="Arial"/>
              </a:rPr>
              <a:t>ontrollfluss</a:t>
            </a:r>
            <a:endParaRPr sz="1800" dirty="0">
              <a:latin typeface="Arial"/>
              <a:cs typeface="Arial"/>
            </a:endParaRPr>
          </a:p>
          <a:p>
            <a:pPr marL="793115" lvl="1" indent="-17081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ante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zwischen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zwei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zwischen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Kontrollelement</a:t>
            </a:r>
            <a:endParaRPr sz="1800" dirty="0">
              <a:latin typeface="Arial"/>
              <a:cs typeface="Arial"/>
            </a:endParaRPr>
          </a:p>
          <a:p>
            <a:pPr marL="793115" lvl="1" indent="-17081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oken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tragen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Aktionsausführung</a:t>
            </a:r>
          </a:p>
          <a:p>
            <a:pPr marL="441959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42595" algn="l"/>
              </a:tabLst>
            </a:pP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bjektfluss</a:t>
            </a:r>
          </a:p>
          <a:p>
            <a:pPr marL="793115" lvl="1" indent="-17081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sz="1800" spc="-5" dirty="0">
                <a:latin typeface="Arial"/>
                <a:cs typeface="Arial"/>
              </a:rPr>
              <a:t>Kant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mindesten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eine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Objektknoten</a:t>
            </a:r>
            <a:endParaRPr sz="1800" dirty="0">
              <a:latin typeface="Arial"/>
              <a:cs typeface="Arial"/>
            </a:endParaRPr>
          </a:p>
          <a:p>
            <a:pPr marL="793115" lvl="1" indent="-17081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ante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trägt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oken,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Objektknoten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transportiert.</a:t>
            </a:r>
          </a:p>
        </p:txBody>
      </p:sp>
      <p:sp>
        <p:nvSpPr>
          <p:cNvPr id="7" name="object 7"/>
          <p:cNvSpPr/>
          <p:nvPr/>
        </p:nvSpPr>
        <p:spPr>
          <a:xfrm>
            <a:off x="5210288" y="4237337"/>
            <a:ext cx="1410335" cy="532765"/>
          </a:xfrm>
          <a:custGeom>
            <a:avLst/>
            <a:gdLst/>
            <a:ahLst/>
            <a:cxnLst/>
            <a:rect l="l" t="t" r="r" b="b"/>
            <a:pathLst>
              <a:path w="1410334" h="532764">
                <a:moveTo>
                  <a:pt x="0" y="532625"/>
                </a:moveTo>
                <a:lnTo>
                  <a:pt x="1409760" y="532625"/>
                </a:lnTo>
                <a:lnTo>
                  <a:pt x="1409760" y="0"/>
                </a:lnTo>
                <a:lnTo>
                  <a:pt x="0" y="0"/>
                </a:lnTo>
                <a:lnTo>
                  <a:pt x="0" y="532625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0301" y="4237336"/>
            <a:ext cx="1410335" cy="532765"/>
          </a:xfrm>
          <a:custGeom>
            <a:avLst/>
            <a:gdLst/>
            <a:ahLst/>
            <a:cxnLst/>
            <a:rect l="l" t="t" r="r" b="b"/>
            <a:pathLst>
              <a:path w="1410334" h="532764">
                <a:moveTo>
                  <a:pt x="1409755" y="0"/>
                </a:moveTo>
                <a:lnTo>
                  <a:pt x="0" y="0"/>
                </a:lnTo>
                <a:lnTo>
                  <a:pt x="0" y="532627"/>
                </a:lnTo>
                <a:lnTo>
                  <a:pt x="1409755" y="532627"/>
                </a:lnTo>
                <a:lnTo>
                  <a:pt x="1409755" y="0"/>
                </a:lnTo>
                <a:close/>
              </a:path>
            </a:pathLst>
          </a:custGeom>
          <a:ln w="13684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94359" y="4303396"/>
            <a:ext cx="6267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00" u="sng" dirty="0">
                <a:latin typeface="Arial"/>
                <a:cs typeface="Arial"/>
              </a:rPr>
              <a:t>[</a:t>
            </a:r>
            <a:r>
              <a:rPr sz="1100" u="sng" spc="-195" dirty="0">
                <a:latin typeface="Arial"/>
                <a:cs typeface="Arial"/>
              </a:rPr>
              <a:t> </a:t>
            </a:r>
            <a:r>
              <a:rPr sz="1100" u="sng" spc="-50" dirty="0">
                <a:latin typeface="Arial"/>
                <a:cs typeface="Arial"/>
              </a:rPr>
              <a:t>C</a:t>
            </a:r>
            <a:r>
              <a:rPr sz="1100" u="sng" spc="25" dirty="0">
                <a:latin typeface="Arial"/>
                <a:cs typeface="Arial"/>
              </a:rPr>
              <a:t>o</a:t>
            </a:r>
            <a:r>
              <a:rPr sz="1100" u="sng" spc="-20" dirty="0">
                <a:latin typeface="Arial"/>
                <a:cs typeface="Arial"/>
              </a:rPr>
              <a:t>c</a:t>
            </a:r>
            <a:r>
              <a:rPr sz="1100" u="sng" spc="-25" dirty="0">
                <a:latin typeface="Arial"/>
                <a:cs typeface="Arial"/>
              </a:rPr>
              <a:t>k</a:t>
            </a:r>
            <a:r>
              <a:rPr sz="1100" u="sng" dirty="0">
                <a:latin typeface="Arial"/>
                <a:cs typeface="Arial"/>
              </a:rPr>
              <a:t>t</a:t>
            </a:r>
            <a:r>
              <a:rPr sz="1100" u="sng" spc="-195" dirty="0">
                <a:latin typeface="Arial"/>
                <a:cs typeface="Arial"/>
              </a:rPr>
              <a:t> </a:t>
            </a:r>
            <a:r>
              <a:rPr sz="1100" u="sng" spc="25" dirty="0">
                <a:latin typeface="Arial"/>
                <a:cs typeface="Arial"/>
              </a:rPr>
              <a:t>a</a:t>
            </a:r>
            <a:r>
              <a:rPr sz="1100" u="sng" spc="-35" dirty="0">
                <a:latin typeface="Arial"/>
                <a:cs typeface="Arial"/>
              </a:rPr>
              <a:t>il</a:t>
            </a:r>
            <a:r>
              <a:rPr sz="1100" u="sng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25445" y="4237337"/>
            <a:ext cx="1218565" cy="532765"/>
          </a:xfrm>
          <a:custGeom>
            <a:avLst/>
            <a:gdLst/>
            <a:ahLst/>
            <a:cxnLst/>
            <a:rect l="l" t="t" r="r" b="b"/>
            <a:pathLst>
              <a:path w="1218564" h="532764">
                <a:moveTo>
                  <a:pt x="1012758" y="0"/>
                </a:moveTo>
                <a:lnTo>
                  <a:pt x="204977" y="0"/>
                </a:lnTo>
                <a:lnTo>
                  <a:pt x="188121" y="880"/>
                </a:lnTo>
                <a:lnTo>
                  <a:pt x="140061" y="13540"/>
                </a:lnTo>
                <a:lnTo>
                  <a:pt x="96857" y="39800"/>
                </a:lnTo>
                <a:lnTo>
                  <a:pt x="59912" y="77823"/>
                </a:lnTo>
                <a:lnTo>
                  <a:pt x="30631" y="125773"/>
                </a:lnTo>
                <a:lnTo>
                  <a:pt x="16061" y="162346"/>
                </a:lnTo>
                <a:lnTo>
                  <a:pt x="5938" y="201971"/>
                </a:lnTo>
                <a:lnTo>
                  <a:pt x="677" y="244102"/>
                </a:lnTo>
                <a:lnTo>
                  <a:pt x="0" y="265937"/>
                </a:lnTo>
                <a:lnTo>
                  <a:pt x="677" y="287780"/>
                </a:lnTo>
                <a:lnTo>
                  <a:pt x="5938" y="329954"/>
                </a:lnTo>
                <a:lnTo>
                  <a:pt x="16061" y="369653"/>
                </a:lnTo>
                <a:lnTo>
                  <a:pt x="30631" y="406322"/>
                </a:lnTo>
                <a:lnTo>
                  <a:pt x="59912" y="454437"/>
                </a:lnTo>
                <a:lnTo>
                  <a:pt x="96857" y="492625"/>
                </a:lnTo>
                <a:lnTo>
                  <a:pt x="140061" y="519019"/>
                </a:lnTo>
                <a:lnTo>
                  <a:pt x="188121" y="531752"/>
                </a:lnTo>
                <a:lnTo>
                  <a:pt x="204977" y="532637"/>
                </a:lnTo>
                <a:lnTo>
                  <a:pt x="1012758" y="532637"/>
                </a:lnTo>
                <a:lnTo>
                  <a:pt x="1062171" y="524873"/>
                </a:lnTo>
                <a:lnTo>
                  <a:pt x="1107269" y="502826"/>
                </a:lnTo>
                <a:lnTo>
                  <a:pt x="1146615" y="468362"/>
                </a:lnTo>
                <a:lnTo>
                  <a:pt x="1178777" y="423348"/>
                </a:lnTo>
                <a:lnTo>
                  <a:pt x="1195517" y="388401"/>
                </a:lnTo>
                <a:lnTo>
                  <a:pt x="1208001" y="350148"/>
                </a:lnTo>
                <a:lnTo>
                  <a:pt x="1215803" y="309142"/>
                </a:lnTo>
                <a:lnTo>
                  <a:pt x="1218498" y="265937"/>
                </a:lnTo>
                <a:lnTo>
                  <a:pt x="1217816" y="244102"/>
                </a:lnTo>
                <a:lnTo>
                  <a:pt x="1212514" y="201971"/>
                </a:lnTo>
                <a:lnTo>
                  <a:pt x="1202318" y="162346"/>
                </a:lnTo>
                <a:lnTo>
                  <a:pt x="1187653" y="125773"/>
                </a:lnTo>
                <a:lnTo>
                  <a:pt x="1158205" y="77823"/>
                </a:lnTo>
                <a:lnTo>
                  <a:pt x="1121094" y="39800"/>
                </a:lnTo>
                <a:lnTo>
                  <a:pt x="1077754" y="13540"/>
                </a:lnTo>
                <a:lnTo>
                  <a:pt x="1029620" y="880"/>
                </a:lnTo>
                <a:lnTo>
                  <a:pt x="1012758" y="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5457" y="4237336"/>
            <a:ext cx="1218565" cy="532765"/>
          </a:xfrm>
          <a:custGeom>
            <a:avLst/>
            <a:gdLst/>
            <a:ahLst/>
            <a:cxnLst/>
            <a:rect l="l" t="t" r="r" b="b"/>
            <a:pathLst>
              <a:path w="1218564" h="532764">
                <a:moveTo>
                  <a:pt x="1218473" y="265939"/>
                </a:moveTo>
                <a:lnTo>
                  <a:pt x="1215778" y="222758"/>
                </a:lnTo>
                <a:lnTo>
                  <a:pt x="1207977" y="181812"/>
                </a:lnTo>
                <a:lnTo>
                  <a:pt x="1195494" y="143645"/>
                </a:lnTo>
                <a:lnTo>
                  <a:pt x="1178754" y="108801"/>
                </a:lnTo>
                <a:lnTo>
                  <a:pt x="1146594" y="63956"/>
                </a:lnTo>
                <a:lnTo>
                  <a:pt x="1107248" y="29649"/>
                </a:lnTo>
                <a:lnTo>
                  <a:pt x="1062150" y="7718"/>
                </a:lnTo>
                <a:lnTo>
                  <a:pt x="1012736" y="0"/>
                </a:lnTo>
                <a:lnTo>
                  <a:pt x="204974" y="0"/>
                </a:lnTo>
                <a:lnTo>
                  <a:pt x="155607" y="7718"/>
                </a:lnTo>
                <a:lnTo>
                  <a:pt x="110627" y="29649"/>
                </a:lnTo>
                <a:lnTo>
                  <a:pt x="71441" y="63956"/>
                </a:lnTo>
                <a:lnTo>
                  <a:pt x="39450" y="108801"/>
                </a:lnTo>
                <a:lnTo>
                  <a:pt x="22814" y="143645"/>
                </a:lnTo>
                <a:lnTo>
                  <a:pt x="10417" y="181812"/>
                </a:lnTo>
                <a:lnTo>
                  <a:pt x="2673" y="222758"/>
                </a:lnTo>
                <a:lnTo>
                  <a:pt x="0" y="265939"/>
                </a:lnTo>
                <a:lnTo>
                  <a:pt x="677" y="287781"/>
                </a:lnTo>
                <a:lnTo>
                  <a:pt x="5937" y="329956"/>
                </a:lnTo>
                <a:lnTo>
                  <a:pt x="16060" y="369654"/>
                </a:lnTo>
                <a:lnTo>
                  <a:pt x="30629" y="406324"/>
                </a:lnTo>
                <a:lnTo>
                  <a:pt x="59908" y="454439"/>
                </a:lnTo>
                <a:lnTo>
                  <a:pt x="96852" y="492627"/>
                </a:lnTo>
                <a:lnTo>
                  <a:pt x="140057" y="519021"/>
                </a:lnTo>
                <a:lnTo>
                  <a:pt x="188117" y="531754"/>
                </a:lnTo>
                <a:lnTo>
                  <a:pt x="204974" y="532639"/>
                </a:lnTo>
                <a:lnTo>
                  <a:pt x="1012736" y="532639"/>
                </a:lnTo>
                <a:lnTo>
                  <a:pt x="1062150" y="524875"/>
                </a:lnTo>
                <a:lnTo>
                  <a:pt x="1107248" y="502827"/>
                </a:lnTo>
                <a:lnTo>
                  <a:pt x="1146594" y="468363"/>
                </a:lnTo>
                <a:lnTo>
                  <a:pt x="1178754" y="423350"/>
                </a:lnTo>
                <a:lnTo>
                  <a:pt x="1195494" y="388402"/>
                </a:lnTo>
                <a:lnTo>
                  <a:pt x="1207977" y="350149"/>
                </a:lnTo>
                <a:lnTo>
                  <a:pt x="1215778" y="309143"/>
                </a:lnTo>
                <a:lnTo>
                  <a:pt x="1218473" y="265939"/>
                </a:lnTo>
                <a:close/>
              </a:path>
            </a:pathLst>
          </a:custGeom>
          <a:ln w="1368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63450" y="4303396"/>
            <a:ext cx="953769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00" spc="-50" dirty="0">
                <a:latin typeface="Arial"/>
                <a:cs typeface="Arial"/>
              </a:rPr>
              <a:t>C</a:t>
            </a:r>
            <a:r>
              <a:rPr sz="1100" spc="25" dirty="0">
                <a:latin typeface="Arial"/>
                <a:cs typeface="Arial"/>
              </a:rPr>
              <a:t>o</a:t>
            </a:r>
            <a:r>
              <a:rPr sz="1100" spc="-20" dirty="0">
                <a:latin typeface="Arial"/>
                <a:cs typeface="Arial"/>
              </a:rPr>
              <a:t>ck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m</a:t>
            </a:r>
            <a:r>
              <a:rPr sz="1100" spc="-35" dirty="0">
                <a:latin typeface="Arial"/>
                <a:cs typeface="Arial"/>
              </a:rPr>
              <a:t>i</a:t>
            </a:r>
            <a:r>
              <a:rPr sz="1100" spc="90" dirty="0">
                <a:latin typeface="Arial"/>
                <a:cs typeface="Arial"/>
              </a:rPr>
              <a:t>x</a:t>
            </a:r>
            <a:r>
              <a:rPr sz="1100" spc="20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7020" y="3936347"/>
            <a:ext cx="1410970" cy="532765"/>
          </a:xfrm>
          <a:custGeom>
            <a:avLst/>
            <a:gdLst/>
            <a:ahLst/>
            <a:cxnLst/>
            <a:rect l="l" t="t" r="r" b="b"/>
            <a:pathLst>
              <a:path w="1410970" h="532764">
                <a:moveTo>
                  <a:pt x="0" y="532637"/>
                </a:moveTo>
                <a:lnTo>
                  <a:pt x="1410522" y="532637"/>
                </a:lnTo>
                <a:lnTo>
                  <a:pt x="1410522" y="0"/>
                </a:lnTo>
                <a:lnTo>
                  <a:pt x="0" y="0"/>
                </a:lnTo>
                <a:lnTo>
                  <a:pt x="0" y="532637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7021" y="3936347"/>
            <a:ext cx="1410970" cy="532765"/>
          </a:xfrm>
          <a:custGeom>
            <a:avLst/>
            <a:gdLst/>
            <a:ahLst/>
            <a:cxnLst/>
            <a:rect l="l" t="t" r="r" b="b"/>
            <a:pathLst>
              <a:path w="1410970" h="532764">
                <a:moveTo>
                  <a:pt x="1410514" y="0"/>
                </a:moveTo>
                <a:lnTo>
                  <a:pt x="0" y="0"/>
                </a:lnTo>
                <a:lnTo>
                  <a:pt x="0" y="532639"/>
                </a:lnTo>
                <a:lnTo>
                  <a:pt x="1410514" y="532639"/>
                </a:lnTo>
                <a:lnTo>
                  <a:pt x="1410514" y="0"/>
                </a:lnTo>
                <a:close/>
              </a:path>
            </a:pathLst>
          </a:custGeom>
          <a:ln w="13684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79428" y="4002406"/>
            <a:ext cx="58610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00" u="sng" dirty="0">
                <a:latin typeface="Arial"/>
                <a:cs typeface="Arial"/>
              </a:rPr>
              <a:t>[</a:t>
            </a:r>
            <a:r>
              <a:rPr sz="1100" u="sng" spc="-200" dirty="0">
                <a:latin typeface="Arial"/>
                <a:cs typeface="Arial"/>
              </a:rPr>
              <a:t> </a:t>
            </a:r>
            <a:r>
              <a:rPr sz="1100" u="sng" spc="10" dirty="0">
                <a:latin typeface="Arial"/>
                <a:cs typeface="Arial"/>
              </a:rPr>
              <a:t>A</a:t>
            </a:r>
            <a:r>
              <a:rPr sz="1100" u="sng" spc="-35" dirty="0">
                <a:latin typeface="Arial"/>
                <a:cs typeface="Arial"/>
              </a:rPr>
              <a:t>l</a:t>
            </a:r>
            <a:r>
              <a:rPr sz="1100" u="sng" spc="-20" dirty="0">
                <a:latin typeface="Arial"/>
                <a:cs typeface="Arial"/>
              </a:rPr>
              <a:t>k</a:t>
            </a:r>
            <a:r>
              <a:rPr sz="1100" u="sng" spc="25" dirty="0">
                <a:latin typeface="Arial"/>
                <a:cs typeface="Arial"/>
              </a:rPr>
              <a:t>o</a:t>
            </a:r>
            <a:r>
              <a:rPr sz="1100" u="sng" spc="30" dirty="0">
                <a:latin typeface="Arial"/>
                <a:cs typeface="Arial"/>
              </a:rPr>
              <a:t>h</a:t>
            </a:r>
            <a:r>
              <a:rPr sz="1100" u="sng" spc="25" dirty="0">
                <a:latin typeface="Arial"/>
                <a:cs typeface="Arial"/>
              </a:rPr>
              <a:t>o</a:t>
            </a:r>
            <a:r>
              <a:rPr sz="1100" u="sng" spc="-35" dirty="0">
                <a:latin typeface="Arial"/>
                <a:cs typeface="Arial"/>
              </a:rPr>
              <a:t>l</a:t>
            </a:r>
            <a:r>
              <a:rPr sz="1100" u="sng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0736" y="4579475"/>
            <a:ext cx="1410970" cy="532765"/>
          </a:xfrm>
          <a:custGeom>
            <a:avLst/>
            <a:gdLst/>
            <a:ahLst/>
            <a:cxnLst/>
            <a:rect l="l" t="t" r="r" b="b"/>
            <a:pathLst>
              <a:path w="1410970" h="532765">
                <a:moveTo>
                  <a:pt x="0" y="532625"/>
                </a:moveTo>
                <a:lnTo>
                  <a:pt x="1410522" y="532625"/>
                </a:lnTo>
                <a:lnTo>
                  <a:pt x="1410522" y="0"/>
                </a:lnTo>
                <a:lnTo>
                  <a:pt x="0" y="0"/>
                </a:lnTo>
                <a:lnTo>
                  <a:pt x="0" y="532625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0736" y="4579477"/>
            <a:ext cx="1410970" cy="532765"/>
          </a:xfrm>
          <a:custGeom>
            <a:avLst/>
            <a:gdLst/>
            <a:ahLst/>
            <a:cxnLst/>
            <a:rect l="l" t="t" r="r" b="b"/>
            <a:pathLst>
              <a:path w="1410970" h="532765">
                <a:moveTo>
                  <a:pt x="1410523" y="0"/>
                </a:moveTo>
                <a:lnTo>
                  <a:pt x="0" y="0"/>
                </a:lnTo>
                <a:lnTo>
                  <a:pt x="0" y="532624"/>
                </a:lnTo>
                <a:lnTo>
                  <a:pt x="1410523" y="532624"/>
                </a:lnTo>
                <a:lnTo>
                  <a:pt x="1410523" y="0"/>
                </a:lnTo>
                <a:close/>
              </a:path>
            </a:pathLst>
          </a:custGeom>
          <a:ln w="13684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88394" y="4645538"/>
            <a:ext cx="39433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00" u="sng" dirty="0">
                <a:latin typeface="Arial"/>
                <a:cs typeface="Arial"/>
              </a:rPr>
              <a:t>[</a:t>
            </a:r>
            <a:r>
              <a:rPr sz="1100" u="sng" spc="-195" dirty="0">
                <a:latin typeface="Arial"/>
                <a:cs typeface="Arial"/>
              </a:rPr>
              <a:t> </a:t>
            </a:r>
            <a:r>
              <a:rPr sz="1100" u="sng" spc="-95" dirty="0">
                <a:latin typeface="Arial"/>
                <a:cs typeface="Arial"/>
              </a:rPr>
              <a:t>S</a:t>
            </a:r>
            <a:r>
              <a:rPr sz="1100" u="sng" spc="25" dirty="0">
                <a:latin typeface="Arial"/>
                <a:cs typeface="Arial"/>
              </a:rPr>
              <a:t>a</a:t>
            </a:r>
            <a:r>
              <a:rPr sz="1100" u="sng" dirty="0">
                <a:latin typeface="Arial"/>
                <a:cs typeface="Arial"/>
              </a:rPr>
              <a:t>f</a:t>
            </a:r>
            <a:r>
              <a:rPr sz="1100" u="sng" spc="-195" dirty="0">
                <a:latin typeface="Arial"/>
                <a:cs typeface="Arial"/>
              </a:rPr>
              <a:t> </a:t>
            </a:r>
            <a:r>
              <a:rPr sz="1100" u="sng" dirty="0">
                <a:latin typeface="Arial"/>
                <a:cs typeface="Arial"/>
              </a:rPr>
              <a:t>t</a:t>
            </a:r>
            <a:r>
              <a:rPr sz="1100" u="sng" spc="-195" dirty="0">
                <a:latin typeface="Arial"/>
                <a:cs typeface="Arial"/>
              </a:rPr>
              <a:t> </a:t>
            </a:r>
            <a:r>
              <a:rPr sz="1100" u="sng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78298" y="4305919"/>
            <a:ext cx="547370" cy="95250"/>
          </a:xfrm>
          <a:custGeom>
            <a:avLst/>
            <a:gdLst/>
            <a:ahLst/>
            <a:cxnLst/>
            <a:rect l="l" t="t" r="r" b="b"/>
            <a:pathLst>
              <a:path w="547370" h="95250">
                <a:moveTo>
                  <a:pt x="0" y="0"/>
                </a:moveTo>
                <a:lnTo>
                  <a:pt x="547158" y="95249"/>
                </a:lnTo>
              </a:path>
            </a:pathLst>
          </a:custGeom>
          <a:ln w="13683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9041" y="4333350"/>
            <a:ext cx="136525" cy="95250"/>
          </a:xfrm>
          <a:custGeom>
            <a:avLst/>
            <a:gdLst/>
            <a:ahLst/>
            <a:cxnLst/>
            <a:rect l="l" t="t" r="r" b="b"/>
            <a:pathLst>
              <a:path w="136525" h="95250">
                <a:moveTo>
                  <a:pt x="0" y="95237"/>
                </a:moveTo>
                <a:lnTo>
                  <a:pt x="136416" y="67818"/>
                </a:lnTo>
                <a:lnTo>
                  <a:pt x="13723" y="0"/>
                </a:lnTo>
              </a:path>
            </a:pathLst>
          </a:custGeom>
          <a:ln w="1368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2022" y="4606908"/>
            <a:ext cx="534035" cy="95250"/>
          </a:xfrm>
          <a:custGeom>
            <a:avLst/>
            <a:gdLst/>
            <a:ahLst/>
            <a:cxnLst/>
            <a:rect l="l" t="t" r="r" b="b"/>
            <a:pathLst>
              <a:path w="534035" h="95250">
                <a:moveTo>
                  <a:pt x="0" y="95237"/>
                </a:moveTo>
                <a:lnTo>
                  <a:pt x="533434" y="0"/>
                </a:lnTo>
              </a:path>
            </a:pathLst>
          </a:custGeom>
          <a:ln w="13683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9041" y="4579477"/>
            <a:ext cx="136525" cy="96520"/>
          </a:xfrm>
          <a:custGeom>
            <a:avLst/>
            <a:gdLst/>
            <a:ahLst/>
            <a:cxnLst/>
            <a:rect l="l" t="t" r="r" b="b"/>
            <a:pathLst>
              <a:path w="136525" h="96520">
                <a:moveTo>
                  <a:pt x="13723" y="96011"/>
                </a:moveTo>
                <a:lnTo>
                  <a:pt x="136416" y="27431"/>
                </a:lnTo>
                <a:lnTo>
                  <a:pt x="0" y="0"/>
                </a:lnTo>
              </a:path>
            </a:pathLst>
          </a:custGeom>
          <a:ln w="13688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44693" y="4497167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608" y="0"/>
                </a:lnTo>
              </a:path>
            </a:pathLst>
          </a:custGeom>
          <a:ln w="1368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3153" y="4442305"/>
            <a:ext cx="137160" cy="109855"/>
          </a:xfrm>
          <a:custGeom>
            <a:avLst/>
            <a:gdLst/>
            <a:ahLst/>
            <a:cxnLst/>
            <a:rect l="l" t="t" r="r" b="b"/>
            <a:pathLst>
              <a:path w="137160" h="109854">
                <a:moveTo>
                  <a:pt x="0" y="109725"/>
                </a:moveTo>
                <a:lnTo>
                  <a:pt x="137148" y="54862"/>
                </a:lnTo>
                <a:lnTo>
                  <a:pt x="0" y="0"/>
                </a:lnTo>
              </a:path>
            </a:pathLst>
          </a:custGeom>
          <a:ln w="13689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6424" y="4237337"/>
            <a:ext cx="1218565" cy="532765"/>
          </a:xfrm>
          <a:custGeom>
            <a:avLst/>
            <a:gdLst/>
            <a:ahLst/>
            <a:cxnLst/>
            <a:rect l="l" t="t" r="r" b="b"/>
            <a:pathLst>
              <a:path w="1218565" h="532764">
                <a:moveTo>
                  <a:pt x="1012728" y="0"/>
                </a:moveTo>
                <a:lnTo>
                  <a:pt x="204977" y="0"/>
                </a:lnTo>
                <a:lnTo>
                  <a:pt x="188121" y="880"/>
                </a:lnTo>
                <a:lnTo>
                  <a:pt x="140061" y="13540"/>
                </a:lnTo>
                <a:lnTo>
                  <a:pt x="96857" y="39800"/>
                </a:lnTo>
                <a:lnTo>
                  <a:pt x="59912" y="77823"/>
                </a:lnTo>
                <a:lnTo>
                  <a:pt x="30631" y="125773"/>
                </a:lnTo>
                <a:lnTo>
                  <a:pt x="16061" y="162346"/>
                </a:lnTo>
                <a:lnTo>
                  <a:pt x="5938" y="201971"/>
                </a:lnTo>
                <a:lnTo>
                  <a:pt x="677" y="244102"/>
                </a:lnTo>
                <a:lnTo>
                  <a:pt x="0" y="265937"/>
                </a:lnTo>
                <a:lnTo>
                  <a:pt x="677" y="287780"/>
                </a:lnTo>
                <a:lnTo>
                  <a:pt x="5938" y="329954"/>
                </a:lnTo>
                <a:lnTo>
                  <a:pt x="16061" y="369653"/>
                </a:lnTo>
                <a:lnTo>
                  <a:pt x="30631" y="406322"/>
                </a:lnTo>
                <a:lnTo>
                  <a:pt x="59912" y="454437"/>
                </a:lnTo>
                <a:lnTo>
                  <a:pt x="96857" y="492625"/>
                </a:lnTo>
                <a:lnTo>
                  <a:pt x="140061" y="519019"/>
                </a:lnTo>
                <a:lnTo>
                  <a:pt x="188121" y="531752"/>
                </a:lnTo>
                <a:lnTo>
                  <a:pt x="204977" y="532637"/>
                </a:lnTo>
                <a:lnTo>
                  <a:pt x="1012728" y="532637"/>
                </a:lnTo>
                <a:lnTo>
                  <a:pt x="1062152" y="524873"/>
                </a:lnTo>
                <a:lnTo>
                  <a:pt x="1107258" y="502826"/>
                </a:lnTo>
                <a:lnTo>
                  <a:pt x="1146610" y="468362"/>
                </a:lnTo>
                <a:lnTo>
                  <a:pt x="1178775" y="423348"/>
                </a:lnTo>
                <a:lnTo>
                  <a:pt x="1195516" y="388401"/>
                </a:lnTo>
                <a:lnTo>
                  <a:pt x="1208001" y="350148"/>
                </a:lnTo>
                <a:lnTo>
                  <a:pt x="1215803" y="309142"/>
                </a:lnTo>
                <a:lnTo>
                  <a:pt x="1218498" y="265937"/>
                </a:lnTo>
                <a:lnTo>
                  <a:pt x="1217816" y="244102"/>
                </a:lnTo>
                <a:lnTo>
                  <a:pt x="1212514" y="201971"/>
                </a:lnTo>
                <a:lnTo>
                  <a:pt x="1202317" y="162346"/>
                </a:lnTo>
                <a:lnTo>
                  <a:pt x="1187651" y="125773"/>
                </a:lnTo>
                <a:lnTo>
                  <a:pt x="1158201" y="77823"/>
                </a:lnTo>
                <a:lnTo>
                  <a:pt x="1121086" y="39800"/>
                </a:lnTo>
                <a:lnTo>
                  <a:pt x="1077738" y="13540"/>
                </a:lnTo>
                <a:lnTo>
                  <a:pt x="1029594" y="880"/>
                </a:lnTo>
                <a:lnTo>
                  <a:pt x="1012728" y="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86427" y="4237336"/>
            <a:ext cx="1218565" cy="532765"/>
          </a:xfrm>
          <a:custGeom>
            <a:avLst/>
            <a:gdLst/>
            <a:ahLst/>
            <a:cxnLst/>
            <a:rect l="l" t="t" r="r" b="b"/>
            <a:pathLst>
              <a:path w="1218565" h="532764">
                <a:moveTo>
                  <a:pt x="1218473" y="265939"/>
                </a:moveTo>
                <a:lnTo>
                  <a:pt x="1215778" y="222758"/>
                </a:lnTo>
                <a:lnTo>
                  <a:pt x="1207977" y="181812"/>
                </a:lnTo>
                <a:lnTo>
                  <a:pt x="1195494" y="143645"/>
                </a:lnTo>
                <a:lnTo>
                  <a:pt x="1178754" y="108801"/>
                </a:lnTo>
                <a:lnTo>
                  <a:pt x="1146594" y="63956"/>
                </a:lnTo>
                <a:lnTo>
                  <a:pt x="1107248" y="29649"/>
                </a:lnTo>
                <a:lnTo>
                  <a:pt x="1062150" y="7718"/>
                </a:lnTo>
                <a:lnTo>
                  <a:pt x="1012736" y="0"/>
                </a:lnTo>
                <a:lnTo>
                  <a:pt x="204974" y="0"/>
                </a:lnTo>
                <a:lnTo>
                  <a:pt x="155607" y="7718"/>
                </a:lnTo>
                <a:lnTo>
                  <a:pt x="110627" y="29649"/>
                </a:lnTo>
                <a:lnTo>
                  <a:pt x="71441" y="63956"/>
                </a:lnTo>
                <a:lnTo>
                  <a:pt x="39450" y="108801"/>
                </a:lnTo>
                <a:lnTo>
                  <a:pt x="22814" y="143645"/>
                </a:lnTo>
                <a:lnTo>
                  <a:pt x="10417" y="181812"/>
                </a:lnTo>
                <a:lnTo>
                  <a:pt x="2673" y="222758"/>
                </a:lnTo>
                <a:lnTo>
                  <a:pt x="0" y="265939"/>
                </a:lnTo>
                <a:lnTo>
                  <a:pt x="677" y="287781"/>
                </a:lnTo>
                <a:lnTo>
                  <a:pt x="5937" y="329956"/>
                </a:lnTo>
                <a:lnTo>
                  <a:pt x="16060" y="369654"/>
                </a:lnTo>
                <a:lnTo>
                  <a:pt x="30629" y="406324"/>
                </a:lnTo>
                <a:lnTo>
                  <a:pt x="59908" y="454439"/>
                </a:lnTo>
                <a:lnTo>
                  <a:pt x="96852" y="492627"/>
                </a:lnTo>
                <a:lnTo>
                  <a:pt x="140057" y="519021"/>
                </a:lnTo>
                <a:lnTo>
                  <a:pt x="188117" y="531754"/>
                </a:lnTo>
                <a:lnTo>
                  <a:pt x="204974" y="532639"/>
                </a:lnTo>
                <a:lnTo>
                  <a:pt x="1012736" y="532639"/>
                </a:lnTo>
                <a:lnTo>
                  <a:pt x="1062150" y="524875"/>
                </a:lnTo>
                <a:lnTo>
                  <a:pt x="1107248" y="502827"/>
                </a:lnTo>
                <a:lnTo>
                  <a:pt x="1146594" y="468363"/>
                </a:lnTo>
                <a:lnTo>
                  <a:pt x="1178754" y="423350"/>
                </a:lnTo>
                <a:lnTo>
                  <a:pt x="1195494" y="388402"/>
                </a:lnTo>
                <a:lnTo>
                  <a:pt x="1207977" y="350149"/>
                </a:lnTo>
                <a:lnTo>
                  <a:pt x="1215778" y="309143"/>
                </a:lnTo>
                <a:lnTo>
                  <a:pt x="1218473" y="265939"/>
                </a:lnTo>
                <a:close/>
              </a:path>
            </a:pathLst>
          </a:custGeom>
          <a:ln w="1368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88109" y="4303396"/>
            <a:ext cx="625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100" spc="-100" dirty="0">
                <a:latin typeface="Arial"/>
                <a:cs typeface="Arial"/>
              </a:rPr>
              <a:t>B</a:t>
            </a:r>
            <a:r>
              <a:rPr sz="1100" spc="25" dirty="0">
                <a:latin typeface="Arial"/>
                <a:cs typeface="Arial"/>
              </a:rPr>
              <a:t>ed</a:t>
            </a:r>
            <a:r>
              <a:rPr sz="1100" spc="-35" dirty="0">
                <a:latin typeface="Arial"/>
                <a:cs typeface="Arial"/>
              </a:rPr>
              <a:t>i</a:t>
            </a:r>
            <a:r>
              <a:rPr sz="1100" spc="25" dirty="0">
                <a:latin typeface="Arial"/>
                <a:cs typeface="Arial"/>
              </a:rPr>
              <a:t>e</a:t>
            </a:r>
            <a:r>
              <a:rPr sz="1100" spc="3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20818" y="4497179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608" y="0"/>
                </a:lnTo>
              </a:path>
            </a:pathLst>
          </a:custGeom>
          <a:ln w="1368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49279" y="4442314"/>
            <a:ext cx="137160" cy="109855"/>
          </a:xfrm>
          <a:custGeom>
            <a:avLst/>
            <a:gdLst/>
            <a:ahLst/>
            <a:cxnLst/>
            <a:rect l="l" t="t" r="r" b="b"/>
            <a:pathLst>
              <a:path w="137159" h="109854">
                <a:moveTo>
                  <a:pt x="0" y="109728"/>
                </a:moveTo>
                <a:lnTo>
                  <a:pt x="137148" y="54865"/>
                </a:lnTo>
                <a:lnTo>
                  <a:pt x="0" y="0"/>
                </a:lnTo>
              </a:path>
            </a:pathLst>
          </a:custGeom>
          <a:ln w="13689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73347" y="3649072"/>
            <a:ext cx="3684904" cy="588645"/>
          </a:xfrm>
          <a:custGeom>
            <a:avLst/>
            <a:gdLst/>
            <a:ahLst/>
            <a:cxnLst/>
            <a:rect l="l" t="t" r="r" b="b"/>
            <a:pathLst>
              <a:path w="3684904" h="588645">
                <a:moveTo>
                  <a:pt x="3684424" y="588263"/>
                </a:moveTo>
                <a:lnTo>
                  <a:pt x="3684424" y="0"/>
                </a:lnTo>
                <a:lnTo>
                  <a:pt x="0" y="0"/>
                </a:lnTo>
                <a:lnTo>
                  <a:pt x="0" y="588263"/>
                </a:lnTo>
              </a:path>
            </a:pathLst>
          </a:custGeom>
          <a:ln w="13683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8482" y="4100938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0" y="0"/>
                </a:moveTo>
                <a:lnTo>
                  <a:pt x="54865" y="136398"/>
                </a:lnTo>
                <a:lnTo>
                  <a:pt x="109730" y="0"/>
                </a:lnTo>
              </a:path>
            </a:pathLst>
          </a:custGeom>
          <a:ln w="13692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59071" y="3123985"/>
            <a:ext cx="127127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Kontrollfluss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596701" y="3172406"/>
            <a:ext cx="11563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Objektfluss</a:t>
            </a:r>
          </a:p>
        </p:txBody>
      </p:sp>
      <p:sp>
        <p:nvSpPr>
          <p:cNvPr id="34" name="object 34"/>
          <p:cNvSpPr/>
          <p:nvPr/>
        </p:nvSpPr>
        <p:spPr>
          <a:xfrm>
            <a:off x="3141214" y="3455549"/>
            <a:ext cx="67310" cy="821055"/>
          </a:xfrm>
          <a:custGeom>
            <a:avLst/>
            <a:gdLst/>
            <a:ahLst/>
            <a:cxnLst/>
            <a:rect l="l" t="t" r="r" b="b"/>
            <a:pathLst>
              <a:path w="67310" h="821054">
                <a:moveTo>
                  <a:pt x="28955" y="0"/>
                </a:moveTo>
                <a:lnTo>
                  <a:pt x="0" y="1523"/>
                </a:lnTo>
                <a:lnTo>
                  <a:pt x="1523" y="29717"/>
                </a:lnTo>
                <a:lnTo>
                  <a:pt x="29717" y="28955"/>
                </a:lnTo>
                <a:lnTo>
                  <a:pt x="28955" y="0"/>
                </a:lnTo>
                <a:close/>
              </a:path>
              <a:path w="67310" h="821054">
                <a:moveTo>
                  <a:pt x="31241" y="57149"/>
                </a:moveTo>
                <a:lnTo>
                  <a:pt x="3047" y="58673"/>
                </a:lnTo>
                <a:lnTo>
                  <a:pt x="3809" y="86867"/>
                </a:lnTo>
                <a:lnTo>
                  <a:pt x="32765" y="85343"/>
                </a:lnTo>
                <a:lnTo>
                  <a:pt x="31241" y="57149"/>
                </a:lnTo>
                <a:close/>
              </a:path>
              <a:path w="67310" h="821054">
                <a:moveTo>
                  <a:pt x="34289" y="114299"/>
                </a:moveTo>
                <a:lnTo>
                  <a:pt x="5333" y="115823"/>
                </a:lnTo>
                <a:lnTo>
                  <a:pt x="6857" y="144017"/>
                </a:lnTo>
                <a:lnTo>
                  <a:pt x="35051" y="142493"/>
                </a:lnTo>
                <a:lnTo>
                  <a:pt x="34289" y="114299"/>
                </a:lnTo>
                <a:close/>
              </a:path>
              <a:path w="67310" h="821054">
                <a:moveTo>
                  <a:pt x="36575" y="171449"/>
                </a:moveTo>
                <a:lnTo>
                  <a:pt x="8381" y="172973"/>
                </a:lnTo>
                <a:lnTo>
                  <a:pt x="9143" y="201167"/>
                </a:lnTo>
                <a:lnTo>
                  <a:pt x="38099" y="199643"/>
                </a:lnTo>
                <a:lnTo>
                  <a:pt x="36575" y="171449"/>
                </a:lnTo>
                <a:close/>
              </a:path>
              <a:path w="67310" h="821054">
                <a:moveTo>
                  <a:pt x="39623" y="228599"/>
                </a:moveTo>
                <a:lnTo>
                  <a:pt x="10667" y="230123"/>
                </a:lnTo>
                <a:lnTo>
                  <a:pt x="12191" y="258317"/>
                </a:lnTo>
                <a:lnTo>
                  <a:pt x="40385" y="256793"/>
                </a:lnTo>
                <a:lnTo>
                  <a:pt x="39623" y="228599"/>
                </a:lnTo>
                <a:close/>
              </a:path>
              <a:path w="67310" h="821054">
                <a:moveTo>
                  <a:pt x="41909" y="285749"/>
                </a:moveTo>
                <a:lnTo>
                  <a:pt x="13715" y="286511"/>
                </a:lnTo>
                <a:lnTo>
                  <a:pt x="14477" y="315467"/>
                </a:lnTo>
                <a:lnTo>
                  <a:pt x="43433" y="313943"/>
                </a:lnTo>
                <a:lnTo>
                  <a:pt x="41909" y="285749"/>
                </a:lnTo>
                <a:close/>
              </a:path>
              <a:path w="67310" h="821054">
                <a:moveTo>
                  <a:pt x="44957" y="342899"/>
                </a:moveTo>
                <a:lnTo>
                  <a:pt x="16001" y="343661"/>
                </a:lnTo>
                <a:lnTo>
                  <a:pt x="17525" y="372617"/>
                </a:lnTo>
                <a:lnTo>
                  <a:pt x="45719" y="371093"/>
                </a:lnTo>
                <a:lnTo>
                  <a:pt x="44957" y="342899"/>
                </a:lnTo>
                <a:close/>
              </a:path>
              <a:path w="67310" h="821054">
                <a:moveTo>
                  <a:pt x="47243" y="400049"/>
                </a:moveTo>
                <a:lnTo>
                  <a:pt x="19049" y="400811"/>
                </a:lnTo>
                <a:lnTo>
                  <a:pt x="19811" y="429767"/>
                </a:lnTo>
                <a:lnTo>
                  <a:pt x="48767" y="428243"/>
                </a:lnTo>
                <a:lnTo>
                  <a:pt x="47243" y="400049"/>
                </a:lnTo>
                <a:close/>
              </a:path>
              <a:path w="67310" h="821054">
                <a:moveTo>
                  <a:pt x="50291" y="456437"/>
                </a:moveTo>
                <a:lnTo>
                  <a:pt x="21335" y="457961"/>
                </a:lnTo>
                <a:lnTo>
                  <a:pt x="22859" y="486917"/>
                </a:lnTo>
                <a:lnTo>
                  <a:pt x="51053" y="485393"/>
                </a:lnTo>
                <a:lnTo>
                  <a:pt x="50291" y="456437"/>
                </a:lnTo>
                <a:close/>
              </a:path>
              <a:path w="67310" h="821054">
                <a:moveTo>
                  <a:pt x="52577" y="513587"/>
                </a:moveTo>
                <a:lnTo>
                  <a:pt x="24383" y="515111"/>
                </a:lnTo>
                <a:lnTo>
                  <a:pt x="25145" y="544067"/>
                </a:lnTo>
                <a:lnTo>
                  <a:pt x="54101" y="542543"/>
                </a:lnTo>
                <a:lnTo>
                  <a:pt x="52577" y="513587"/>
                </a:lnTo>
                <a:close/>
              </a:path>
              <a:path w="67310" h="821054">
                <a:moveTo>
                  <a:pt x="55625" y="570737"/>
                </a:moveTo>
                <a:lnTo>
                  <a:pt x="26669" y="572261"/>
                </a:lnTo>
                <a:lnTo>
                  <a:pt x="28193" y="600455"/>
                </a:lnTo>
                <a:lnTo>
                  <a:pt x="56387" y="599693"/>
                </a:lnTo>
                <a:lnTo>
                  <a:pt x="55625" y="570737"/>
                </a:lnTo>
                <a:close/>
              </a:path>
              <a:path w="67310" h="821054">
                <a:moveTo>
                  <a:pt x="57911" y="627887"/>
                </a:moveTo>
                <a:lnTo>
                  <a:pt x="29717" y="629411"/>
                </a:lnTo>
                <a:lnTo>
                  <a:pt x="30479" y="657605"/>
                </a:lnTo>
                <a:lnTo>
                  <a:pt x="59435" y="656843"/>
                </a:lnTo>
                <a:lnTo>
                  <a:pt x="57911" y="627887"/>
                </a:lnTo>
                <a:close/>
              </a:path>
              <a:path w="67310" h="821054">
                <a:moveTo>
                  <a:pt x="60959" y="685037"/>
                </a:moveTo>
                <a:lnTo>
                  <a:pt x="32003" y="686561"/>
                </a:lnTo>
                <a:lnTo>
                  <a:pt x="33527" y="714755"/>
                </a:lnTo>
                <a:lnTo>
                  <a:pt x="61721" y="713993"/>
                </a:lnTo>
                <a:lnTo>
                  <a:pt x="60959" y="685037"/>
                </a:lnTo>
                <a:close/>
              </a:path>
              <a:path w="67310" h="821054">
                <a:moveTo>
                  <a:pt x="63245" y="742187"/>
                </a:moveTo>
                <a:lnTo>
                  <a:pt x="35051" y="743711"/>
                </a:lnTo>
                <a:lnTo>
                  <a:pt x="35813" y="771905"/>
                </a:lnTo>
                <a:lnTo>
                  <a:pt x="64769" y="771143"/>
                </a:lnTo>
                <a:lnTo>
                  <a:pt x="63245" y="742187"/>
                </a:lnTo>
                <a:close/>
              </a:path>
              <a:path w="67310" h="821054">
                <a:moveTo>
                  <a:pt x="65531" y="799337"/>
                </a:moveTo>
                <a:lnTo>
                  <a:pt x="37337" y="800861"/>
                </a:lnTo>
                <a:lnTo>
                  <a:pt x="38099" y="820673"/>
                </a:lnTo>
                <a:lnTo>
                  <a:pt x="67055" y="819149"/>
                </a:lnTo>
                <a:lnTo>
                  <a:pt x="65531" y="7993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4179" y="3425069"/>
            <a:ext cx="1710055" cy="1005840"/>
          </a:xfrm>
          <a:custGeom>
            <a:avLst/>
            <a:gdLst/>
            <a:ahLst/>
            <a:cxnLst/>
            <a:rect l="l" t="t" r="r" b="b"/>
            <a:pathLst>
              <a:path w="1710054" h="1005839">
                <a:moveTo>
                  <a:pt x="14477" y="0"/>
                </a:moveTo>
                <a:lnTo>
                  <a:pt x="0" y="24383"/>
                </a:lnTo>
                <a:lnTo>
                  <a:pt x="25145" y="38861"/>
                </a:lnTo>
                <a:lnTo>
                  <a:pt x="38861" y="14477"/>
                </a:lnTo>
                <a:lnTo>
                  <a:pt x="14477" y="0"/>
                </a:lnTo>
                <a:close/>
              </a:path>
              <a:path w="1710054" h="1005839">
                <a:moveTo>
                  <a:pt x="64007" y="28193"/>
                </a:moveTo>
                <a:lnTo>
                  <a:pt x="49529" y="53339"/>
                </a:lnTo>
                <a:lnTo>
                  <a:pt x="73913" y="67817"/>
                </a:lnTo>
                <a:lnTo>
                  <a:pt x="88391" y="42671"/>
                </a:lnTo>
                <a:lnTo>
                  <a:pt x="64007" y="28193"/>
                </a:lnTo>
                <a:close/>
              </a:path>
              <a:path w="1710054" h="1005839">
                <a:moveTo>
                  <a:pt x="113537" y="57149"/>
                </a:moveTo>
                <a:lnTo>
                  <a:pt x="99059" y="81533"/>
                </a:lnTo>
                <a:lnTo>
                  <a:pt x="123443" y="96011"/>
                </a:lnTo>
                <a:lnTo>
                  <a:pt x="137921" y="71627"/>
                </a:lnTo>
                <a:lnTo>
                  <a:pt x="113537" y="57149"/>
                </a:lnTo>
                <a:close/>
              </a:path>
              <a:path w="1710054" h="1005839">
                <a:moveTo>
                  <a:pt x="163067" y="85343"/>
                </a:moveTo>
                <a:lnTo>
                  <a:pt x="148589" y="110489"/>
                </a:lnTo>
                <a:lnTo>
                  <a:pt x="172973" y="124967"/>
                </a:lnTo>
                <a:lnTo>
                  <a:pt x="187451" y="99821"/>
                </a:lnTo>
                <a:lnTo>
                  <a:pt x="163067" y="85343"/>
                </a:lnTo>
                <a:close/>
              </a:path>
              <a:path w="1710054" h="1005839">
                <a:moveTo>
                  <a:pt x="212597" y="114299"/>
                </a:moveTo>
                <a:lnTo>
                  <a:pt x="198119" y="138683"/>
                </a:lnTo>
                <a:lnTo>
                  <a:pt x="222503" y="153161"/>
                </a:lnTo>
                <a:lnTo>
                  <a:pt x="236981" y="128777"/>
                </a:lnTo>
                <a:lnTo>
                  <a:pt x="212597" y="114299"/>
                </a:lnTo>
                <a:close/>
              </a:path>
              <a:path w="1710054" h="1005839">
                <a:moveTo>
                  <a:pt x="261365" y="143255"/>
                </a:moveTo>
                <a:lnTo>
                  <a:pt x="247649" y="167639"/>
                </a:lnTo>
                <a:lnTo>
                  <a:pt x="272033" y="182117"/>
                </a:lnTo>
                <a:lnTo>
                  <a:pt x="286511" y="156971"/>
                </a:lnTo>
                <a:lnTo>
                  <a:pt x="261365" y="143255"/>
                </a:lnTo>
                <a:close/>
              </a:path>
              <a:path w="1710054" h="1005839">
                <a:moveTo>
                  <a:pt x="310895" y="171449"/>
                </a:moveTo>
                <a:lnTo>
                  <a:pt x="297179" y="196595"/>
                </a:lnTo>
                <a:lnTo>
                  <a:pt x="321563" y="210311"/>
                </a:lnTo>
                <a:lnTo>
                  <a:pt x="336041" y="185927"/>
                </a:lnTo>
                <a:lnTo>
                  <a:pt x="310895" y="171449"/>
                </a:lnTo>
                <a:close/>
              </a:path>
              <a:path w="1710054" h="1005839">
                <a:moveTo>
                  <a:pt x="360425" y="200405"/>
                </a:moveTo>
                <a:lnTo>
                  <a:pt x="345947" y="224789"/>
                </a:lnTo>
                <a:lnTo>
                  <a:pt x="371093" y="239267"/>
                </a:lnTo>
                <a:lnTo>
                  <a:pt x="385571" y="214121"/>
                </a:lnTo>
                <a:lnTo>
                  <a:pt x="360425" y="200405"/>
                </a:lnTo>
                <a:close/>
              </a:path>
              <a:path w="1710054" h="1005839">
                <a:moveTo>
                  <a:pt x="409955" y="228599"/>
                </a:moveTo>
                <a:lnTo>
                  <a:pt x="395477" y="253745"/>
                </a:lnTo>
                <a:lnTo>
                  <a:pt x="420623" y="267461"/>
                </a:lnTo>
                <a:lnTo>
                  <a:pt x="435101" y="243077"/>
                </a:lnTo>
                <a:lnTo>
                  <a:pt x="409955" y="228599"/>
                </a:lnTo>
                <a:close/>
              </a:path>
              <a:path w="1710054" h="1005839">
                <a:moveTo>
                  <a:pt x="459485" y="257555"/>
                </a:moveTo>
                <a:lnTo>
                  <a:pt x="445007" y="281939"/>
                </a:lnTo>
                <a:lnTo>
                  <a:pt x="470153" y="296417"/>
                </a:lnTo>
                <a:lnTo>
                  <a:pt x="484631" y="272033"/>
                </a:lnTo>
                <a:lnTo>
                  <a:pt x="459485" y="257555"/>
                </a:lnTo>
                <a:close/>
              </a:path>
              <a:path w="1710054" h="1005839">
                <a:moveTo>
                  <a:pt x="509015" y="285749"/>
                </a:moveTo>
                <a:lnTo>
                  <a:pt x="494537" y="310895"/>
                </a:lnTo>
                <a:lnTo>
                  <a:pt x="519683" y="325373"/>
                </a:lnTo>
                <a:lnTo>
                  <a:pt x="533399" y="300227"/>
                </a:lnTo>
                <a:lnTo>
                  <a:pt x="509015" y="285749"/>
                </a:lnTo>
                <a:close/>
              </a:path>
              <a:path w="1710054" h="1005839">
                <a:moveTo>
                  <a:pt x="558545" y="314705"/>
                </a:moveTo>
                <a:lnTo>
                  <a:pt x="544067" y="339089"/>
                </a:lnTo>
                <a:lnTo>
                  <a:pt x="569213" y="353567"/>
                </a:lnTo>
                <a:lnTo>
                  <a:pt x="582929" y="329183"/>
                </a:lnTo>
                <a:lnTo>
                  <a:pt x="558545" y="314705"/>
                </a:lnTo>
                <a:close/>
              </a:path>
              <a:path w="1710054" h="1005839">
                <a:moveTo>
                  <a:pt x="608075" y="342899"/>
                </a:moveTo>
                <a:lnTo>
                  <a:pt x="593597" y="368045"/>
                </a:lnTo>
                <a:lnTo>
                  <a:pt x="618743" y="382523"/>
                </a:lnTo>
                <a:lnTo>
                  <a:pt x="632459" y="357377"/>
                </a:lnTo>
                <a:lnTo>
                  <a:pt x="608075" y="342899"/>
                </a:lnTo>
                <a:close/>
              </a:path>
              <a:path w="1710054" h="1005839">
                <a:moveTo>
                  <a:pt x="657605" y="371855"/>
                </a:moveTo>
                <a:lnTo>
                  <a:pt x="643127" y="397001"/>
                </a:lnTo>
                <a:lnTo>
                  <a:pt x="667511" y="410717"/>
                </a:lnTo>
                <a:lnTo>
                  <a:pt x="681989" y="386333"/>
                </a:lnTo>
                <a:lnTo>
                  <a:pt x="657605" y="371855"/>
                </a:lnTo>
                <a:close/>
              </a:path>
              <a:path w="1710054" h="1005839">
                <a:moveTo>
                  <a:pt x="707135" y="400811"/>
                </a:moveTo>
                <a:lnTo>
                  <a:pt x="692657" y="425195"/>
                </a:lnTo>
                <a:lnTo>
                  <a:pt x="717041" y="439673"/>
                </a:lnTo>
                <a:lnTo>
                  <a:pt x="731519" y="414527"/>
                </a:lnTo>
                <a:lnTo>
                  <a:pt x="707135" y="400811"/>
                </a:lnTo>
                <a:close/>
              </a:path>
              <a:path w="1710054" h="1005839">
                <a:moveTo>
                  <a:pt x="756665" y="429005"/>
                </a:moveTo>
                <a:lnTo>
                  <a:pt x="742187" y="454151"/>
                </a:lnTo>
                <a:lnTo>
                  <a:pt x="766571" y="467867"/>
                </a:lnTo>
                <a:lnTo>
                  <a:pt x="781049" y="443483"/>
                </a:lnTo>
                <a:lnTo>
                  <a:pt x="756665" y="429005"/>
                </a:lnTo>
                <a:close/>
              </a:path>
              <a:path w="1710054" h="1005839">
                <a:moveTo>
                  <a:pt x="806195" y="457961"/>
                </a:moveTo>
                <a:lnTo>
                  <a:pt x="791717" y="482345"/>
                </a:lnTo>
                <a:lnTo>
                  <a:pt x="816101" y="496823"/>
                </a:lnTo>
                <a:lnTo>
                  <a:pt x="830579" y="472439"/>
                </a:lnTo>
                <a:lnTo>
                  <a:pt x="806195" y="457961"/>
                </a:lnTo>
                <a:close/>
              </a:path>
              <a:path w="1710054" h="1005839">
                <a:moveTo>
                  <a:pt x="854963" y="486155"/>
                </a:moveTo>
                <a:lnTo>
                  <a:pt x="841247" y="511301"/>
                </a:lnTo>
                <a:lnTo>
                  <a:pt x="865631" y="525779"/>
                </a:lnTo>
                <a:lnTo>
                  <a:pt x="880109" y="500633"/>
                </a:lnTo>
                <a:lnTo>
                  <a:pt x="854963" y="486155"/>
                </a:lnTo>
                <a:close/>
              </a:path>
              <a:path w="1710054" h="1005839">
                <a:moveTo>
                  <a:pt x="904493" y="515111"/>
                </a:moveTo>
                <a:lnTo>
                  <a:pt x="890777" y="539495"/>
                </a:lnTo>
                <a:lnTo>
                  <a:pt x="915161" y="553973"/>
                </a:lnTo>
                <a:lnTo>
                  <a:pt x="929639" y="529589"/>
                </a:lnTo>
                <a:lnTo>
                  <a:pt x="904493" y="515111"/>
                </a:lnTo>
                <a:close/>
              </a:path>
              <a:path w="1710054" h="1005839">
                <a:moveTo>
                  <a:pt x="954023" y="543305"/>
                </a:moveTo>
                <a:lnTo>
                  <a:pt x="939545" y="568451"/>
                </a:lnTo>
                <a:lnTo>
                  <a:pt x="964691" y="582929"/>
                </a:lnTo>
                <a:lnTo>
                  <a:pt x="979169" y="557783"/>
                </a:lnTo>
                <a:lnTo>
                  <a:pt x="954023" y="543305"/>
                </a:lnTo>
                <a:close/>
              </a:path>
              <a:path w="1710054" h="1005839">
                <a:moveTo>
                  <a:pt x="1003553" y="572261"/>
                </a:moveTo>
                <a:lnTo>
                  <a:pt x="989075" y="596645"/>
                </a:lnTo>
                <a:lnTo>
                  <a:pt x="1014221" y="611123"/>
                </a:lnTo>
                <a:lnTo>
                  <a:pt x="1028699" y="586739"/>
                </a:lnTo>
                <a:lnTo>
                  <a:pt x="1003553" y="572261"/>
                </a:lnTo>
                <a:close/>
              </a:path>
              <a:path w="1710054" h="1005839">
                <a:moveTo>
                  <a:pt x="1053083" y="601217"/>
                </a:moveTo>
                <a:lnTo>
                  <a:pt x="1038605" y="625601"/>
                </a:lnTo>
                <a:lnTo>
                  <a:pt x="1063751" y="640079"/>
                </a:lnTo>
                <a:lnTo>
                  <a:pt x="1078229" y="614933"/>
                </a:lnTo>
                <a:lnTo>
                  <a:pt x="1053083" y="601217"/>
                </a:lnTo>
                <a:close/>
              </a:path>
              <a:path w="1710054" h="1005839">
                <a:moveTo>
                  <a:pt x="1102613" y="629411"/>
                </a:moveTo>
                <a:lnTo>
                  <a:pt x="1088135" y="654557"/>
                </a:lnTo>
                <a:lnTo>
                  <a:pt x="1113281" y="668273"/>
                </a:lnTo>
                <a:lnTo>
                  <a:pt x="1126997" y="643889"/>
                </a:lnTo>
                <a:lnTo>
                  <a:pt x="1102613" y="629411"/>
                </a:lnTo>
                <a:close/>
              </a:path>
              <a:path w="1710054" h="1005839">
                <a:moveTo>
                  <a:pt x="1152143" y="658367"/>
                </a:moveTo>
                <a:lnTo>
                  <a:pt x="1137665" y="682751"/>
                </a:lnTo>
                <a:lnTo>
                  <a:pt x="1162811" y="697229"/>
                </a:lnTo>
                <a:lnTo>
                  <a:pt x="1176527" y="672083"/>
                </a:lnTo>
                <a:lnTo>
                  <a:pt x="1152143" y="658367"/>
                </a:lnTo>
                <a:close/>
              </a:path>
              <a:path w="1710054" h="1005839">
                <a:moveTo>
                  <a:pt x="1201673" y="686561"/>
                </a:moveTo>
                <a:lnTo>
                  <a:pt x="1187195" y="711707"/>
                </a:lnTo>
                <a:lnTo>
                  <a:pt x="1212341" y="725423"/>
                </a:lnTo>
                <a:lnTo>
                  <a:pt x="1226057" y="701039"/>
                </a:lnTo>
                <a:lnTo>
                  <a:pt x="1201673" y="686561"/>
                </a:lnTo>
                <a:close/>
              </a:path>
              <a:path w="1710054" h="1005839">
                <a:moveTo>
                  <a:pt x="1251203" y="715517"/>
                </a:moveTo>
                <a:lnTo>
                  <a:pt x="1236725" y="739901"/>
                </a:lnTo>
                <a:lnTo>
                  <a:pt x="1261109" y="754379"/>
                </a:lnTo>
                <a:lnTo>
                  <a:pt x="1275587" y="729995"/>
                </a:lnTo>
                <a:lnTo>
                  <a:pt x="1251203" y="715517"/>
                </a:lnTo>
                <a:close/>
              </a:path>
              <a:path w="1710054" h="1005839">
                <a:moveTo>
                  <a:pt x="1300733" y="743711"/>
                </a:moveTo>
                <a:lnTo>
                  <a:pt x="1286255" y="768857"/>
                </a:lnTo>
                <a:lnTo>
                  <a:pt x="1310639" y="783335"/>
                </a:lnTo>
                <a:lnTo>
                  <a:pt x="1325117" y="758189"/>
                </a:lnTo>
                <a:lnTo>
                  <a:pt x="1300733" y="743711"/>
                </a:lnTo>
                <a:close/>
              </a:path>
              <a:path w="1710054" h="1005839">
                <a:moveTo>
                  <a:pt x="1350263" y="772667"/>
                </a:moveTo>
                <a:lnTo>
                  <a:pt x="1335785" y="797051"/>
                </a:lnTo>
                <a:lnTo>
                  <a:pt x="1360169" y="811529"/>
                </a:lnTo>
                <a:lnTo>
                  <a:pt x="1374647" y="787145"/>
                </a:lnTo>
                <a:lnTo>
                  <a:pt x="1350263" y="772667"/>
                </a:lnTo>
                <a:close/>
              </a:path>
              <a:path w="1710054" h="1005839">
                <a:moveTo>
                  <a:pt x="1399031" y="801623"/>
                </a:moveTo>
                <a:lnTo>
                  <a:pt x="1385315" y="826007"/>
                </a:lnTo>
                <a:lnTo>
                  <a:pt x="1409699" y="840485"/>
                </a:lnTo>
                <a:lnTo>
                  <a:pt x="1424177" y="815339"/>
                </a:lnTo>
                <a:lnTo>
                  <a:pt x="1399031" y="801623"/>
                </a:lnTo>
                <a:close/>
              </a:path>
              <a:path w="1710054" h="1005839">
                <a:moveTo>
                  <a:pt x="1448561" y="829817"/>
                </a:moveTo>
                <a:lnTo>
                  <a:pt x="1434845" y="854963"/>
                </a:lnTo>
                <a:lnTo>
                  <a:pt x="1459229" y="868679"/>
                </a:lnTo>
                <a:lnTo>
                  <a:pt x="1473707" y="844295"/>
                </a:lnTo>
                <a:lnTo>
                  <a:pt x="1448561" y="829817"/>
                </a:lnTo>
                <a:close/>
              </a:path>
              <a:path w="1710054" h="1005839">
                <a:moveTo>
                  <a:pt x="1498091" y="858773"/>
                </a:moveTo>
                <a:lnTo>
                  <a:pt x="1484375" y="883157"/>
                </a:lnTo>
                <a:lnTo>
                  <a:pt x="1508759" y="897635"/>
                </a:lnTo>
                <a:lnTo>
                  <a:pt x="1523237" y="872489"/>
                </a:lnTo>
                <a:lnTo>
                  <a:pt x="1498091" y="858773"/>
                </a:lnTo>
                <a:close/>
              </a:path>
              <a:path w="1710054" h="1005839">
                <a:moveTo>
                  <a:pt x="1547621" y="886967"/>
                </a:moveTo>
                <a:lnTo>
                  <a:pt x="1533143" y="912113"/>
                </a:lnTo>
                <a:lnTo>
                  <a:pt x="1558289" y="925829"/>
                </a:lnTo>
                <a:lnTo>
                  <a:pt x="1572767" y="901445"/>
                </a:lnTo>
                <a:lnTo>
                  <a:pt x="1547621" y="886967"/>
                </a:lnTo>
                <a:close/>
              </a:path>
              <a:path w="1710054" h="1005839">
                <a:moveTo>
                  <a:pt x="1597151" y="915923"/>
                </a:moveTo>
                <a:lnTo>
                  <a:pt x="1582673" y="940307"/>
                </a:lnTo>
                <a:lnTo>
                  <a:pt x="1607819" y="954785"/>
                </a:lnTo>
                <a:lnTo>
                  <a:pt x="1622297" y="930401"/>
                </a:lnTo>
                <a:lnTo>
                  <a:pt x="1597151" y="915923"/>
                </a:lnTo>
                <a:close/>
              </a:path>
              <a:path w="1710054" h="1005839">
                <a:moveTo>
                  <a:pt x="1646681" y="944117"/>
                </a:moveTo>
                <a:lnTo>
                  <a:pt x="1632203" y="969263"/>
                </a:lnTo>
                <a:lnTo>
                  <a:pt x="1657349" y="983741"/>
                </a:lnTo>
                <a:lnTo>
                  <a:pt x="1671827" y="958595"/>
                </a:lnTo>
                <a:lnTo>
                  <a:pt x="1646681" y="944117"/>
                </a:lnTo>
                <a:close/>
              </a:path>
              <a:path w="1710054" h="1005839">
                <a:moveTo>
                  <a:pt x="1696211" y="973073"/>
                </a:moveTo>
                <a:lnTo>
                  <a:pt x="1681733" y="997457"/>
                </a:lnTo>
                <a:lnTo>
                  <a:pt x="1695449" y="1005839"/>
                </a:lnTo>
                <a:lnTo>
                  <a:pt x="1709927" y="980693"/>
                </a:lnTo>
                <a:lnTo>
                  <a:pt x="1696211" y="9730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50531" y="3166751"/>
            <a:ext cx="1043940" cy="443865"/>
          </a:xfrm>
          <a:custGeom>
            <a:avLst/>
            <a:gdLst/>
            <a:ahLst/>
            <a:cxnLst/>
            <a:rect l="l" t="t" r="r" b="b"/>
            <a:pathLst>
              <a:path w="1043940" h="443864">
                <a:moveTo>
                  <a:pt x="1033271" y="0"/>
                </a:moveTo>
                <a:lnTo>
                  <a:pt x="1007363" y="10667"/>
                </a:lnTo>
                <a:lnTo>
                  <a:pt x="1018031" y="37337"/>
                </a:lnTo>
                <a:lnTo>
                  <a:pt x="1043939" y="26669"/>
                </a:lnTo>
                <a:lnTo>
                  <a:pt x="1033271" y="0"/>
                </a:lnTo>
                <a:close/>
              </a:path>
              <a:path w="1043940" h="443864">
                <a:moveTo>
                  <a:pt x="980693" y="21335"/>
                </a:moveTo>
                <a:lnTo>
                  <a:pt x="954023" y="32003"/>
                </a:lnTo>
                <a:lnTo>
                  <a:pt x="964691" y="58673"/>
                </a:lnTo>
                <a:lnTo>
                  <a:pt x="991361" y="48005"/>
                </a:lnTo>
                <a:lnTo>
                  <a:pt x="980693" y="21335"/>
                </a:lnTo>
                <a:close/>
              </a:path>
              <a:path w="1043940" h="443864">
                <a:moveTo>
                  <a:pt x="927353" y="42671"/>
                </a:moveTo>
                <a:lnTo>
                  <a:pt x="901445" y="53339"/>
                </a:lnTo>
                <a:lnTo>
                  <a:pt x="912113" y="80009"/>
                </a:lnTo>
                <a:lnTo>
                  <a:pt x="938021" y="69341"/>
                </a:lnTo>
                <a:lnTo>
                  <a:pt x="927353" y="42671"/>
                </a:lnTo>
                <a:close/>
              </a:path>
              <a:path w="1043940" h="443864">
                <a:moveTo>
                  <a:pt x="874775" y="64007"/>
                </a:moveTo>
                <a:lnTo>
                  <a:pt x="848105" y="74675"/>
                </a:lnTo>
                <a:lnTo>
                  <a:pt x="858773" y="101345"/>
                </a:lnTo>
                <a:lnTo>
                  <a:pt x="885443" y="90677"/>
                </a:lnTo>
                <a:lnTo>
                  <a:pt x="874775" y="64007"/>
                </a:lnTo>
                <a:close/>
              </a:path>
              <a:path w="1043940" h="443864">
                <a:moveTo>
                  <a:pt x="821435" y="85343"/>
                </a:moveTo>
                <a:lnTo>
                  <a:pt x="794765" y="96011"/>
                </a:lnTo>
                <a:lnTo>
                  <a:pt x="806195" y="122681"/>
                </a:lnTo>
                <a:lnTo>
                  <a:pt x="832103" y="112013"/>
                </a:lnTo>
                <a:lnTo>
                  <a:pt x="821435" y="85343"/>
                </a:lnTo>
                <a:close/>
              </a:path>
              <a:path w="1043940" h="443864">
                <a:moveTo>
                  <a:pt x="768857" y="106679"/>
                </a:moveTo>
                <a:lnTo>
                  <a:pt x="742187" y="117347"/>
                </a:lnTo>
                <a:lnTo>
                  <a:pt x="752855" y="144017"/>
                </a:lnTo>
                <a:lnTo>
                  <a:pt x="779525" y="133349"/>
                </a:lnTo>
                <a:lnTo>
                  <a:pt x="768857" y="106679"/>
                </a:lnTo>
                <a:close/>
              </a:path>
              <a:path w="1043940" h="443864">
                <a:moveTo>
                  <a:pt x="715517" y="128777"/>
                </a:moveTo>
                <a:lnTo>
                  <a:pt x="688847" y="139445"/>
                </a:lnTo>
                <a:lnTo>
                  <a:pt x="699515" y="165353"/>
                </a:lnTo>
                <a:lnTo>
                  <a:pt x="726185" y="154685"/>
                </a:lnTo>
                <a:lnTo>
                  <a:pt x="715517" y="128777"/>
                </a:lnTo>
                <a:close/>
              </a:path>
              <a:path w="1043940" h="443864">
                <a:moveTo>
                  <a:pt x="662939" y="150113"/>
                </a:moveTo>
                <a:lnTo>
                  <a:pt x="636269" y="160781"/>
                </a:lnTo>
                <a:lnTo>
                  <a:pt x="646937" y="186689"/>
                </a:lnTo>
                <a:lnTo>
                  <a:pt x="673607" y="176021"/>
                </a:lnTo>
                <a:lnTo>
                  <a:pt x="662939" y="150113"/>
                </a:lnTo>
                <a:close/>
              </a:path>
              <a:path w="1043940" h="443864">
                <a:moveTo>
                  <a:pt x="609599" y="171449"/>
                </a:moveTo>
                <a:lnTo>
                  <a:pt x="582929" y="182117"/>
                </a:lnTo>
                <a:lnTo>
                  <a:pt x="593597" y="208025"/>
                </a:lnTo>
                <a:lnTo>
                  <a:pt x="620267" y="197357"/>
                </a:lnTo>
                <a:lnTo>
                  <a:pt x="609599" y="171449"/>
                </a:lnTo>
                <a:close/>
              </a:path>
              <a:path w="1043940" h="443864">
                <a:moveTo>
                  <a:pt x="557021" y="192785"/>
                </a:moveTo>
                <a:lnTo>
                  <a:pt x="530351" y="203453"/>
                </a:lnTo>
                <a:lnTo>
                  <a:pt x="541019" y="230123"/>
                </a:lnTo>
                <a:lnTo>
                  <a:pt x="567689" y="219455"/>
                </a:lnTo>
                <a:lnTo>
                  <a:pt x="557021" y="192785"/>
                </a:lnTo>
                <a:close/>
              </a:path>
              <a:path w="1043940" h="443864">
                <a:moveTo>
                  <a:pt x="503681" y="214121"/>
                </a:moveTo>
                <a:lnTo>
                  <a:pt x="477011" y="224789"/>
                </a:lnTo>
                <a:lnTo>
                  <a:pt x="487679" y="251459"/>
                </a:lnTo>
                <a:lnTo>
                  <a:pt x="514349" y="240791"/>
                </a:lnTo>
                <a:lnTo>
                  <a:pt x="503681" y="214121"/>
                </a:lnTo>
                <a:close/>
              </a:path>
              <a:path w="1043940" h="443864">
                <a:moveTo>
                  <a:pt x="450341" y="235457"/>
                </a:moveTo>
                <a:lnTo>
                  <a:pt x="424433" y="246125"/>
                </a:lnTo>
                <a:lnTo>
                  <a:pt x="435101" y="272795"/>
                </a:lnTo>
                <a:lnTo>
                  <a:pt x="461009" y="262127"/>
                </a:lnTo>
                <a:lnTo>
                  <a:pt x="450341" y="235457"/>
                </a:lnTo>
                <a:close/>
              </a:path>
              <a:path w="1043940" h="443864">
                <a:moveTo>
                  <a:pt x="397763" y="256793"/>
                </a:moveTo>
                <a:lnTo>
                  <a:pt x="371093" y="267461"/>
                </a:lnTo>
                <a:lnTo>
                  <a:pt x="381761" y="294131"/>
                </a:lnTo>
                <a:lnTo>
                  <a:pt x="408431" y="283463"/>
                </a:lnTo>
                <a:lnTo>
                  <a:pt x="397763" y="256793"/>
                </a:lnTo>
                <a:close/>
              </a:path>
              <a:path w="1043940" h="443864">
                <a:moveTo>
                  <a:pt x="344423" y="278129"/>
                </a:moveTo>
                <a:lnTo>
                  <a:pt x="318515" y="288797"/>
                </a:lnTo>
                <a:lnTo>
                  <a:pt x="329183" y="315467"/>
                </a:lnTo>
                <a:lnTo>
                  <a:pt x="355091" y="304799"/>
                </a:lnTo>
                <a:lnTo>
                  <a:pt x="344423" y="278129"/>
                </a:lnTo>
                <a:close/>
              </a:path>
              <a:path w="1043940" h="443864">
                <a:moveTo>
                  <a:pt x="291845" y="299465"/>
                </a:moveTo>
                <a:lnTo>
                  <a:pt x="265175" y="310133"/>
                </a:lnTo>
                <a:lnTo>
                  <a:pt x="275843" y="336803"/>
                </a:lnTo>
                <a:lnTo>
                  <a:pt x="302513" y="326135"/>
                </a:lnTo>
                <a:lnTo>
                  <a:pt x="291845" y="299465"/>
                </a:lnTo>
                <a:close/>
              </a:path>
              <a:path w="1043940" h="443864">
                <a:moveTo>
                  <a:pt x="238505" y="320801"/>
                </a:moveTo>
                <a:lnTo>
                  <a:pt x="211835" y="331469"/>
                </a:lnTo>
                <a:lnTo>
                  <a:pt x="223265" y="358139"/>
                </a:lnTo>
                <a:lnTo>
                  <a:pt x="249173" y="347471"/>
                </a:lnTo>
                <a:lnTo>
                  <a:pt x="238505" y="320801"/>
                </a:lnTo>
                <a:close/>
              </a:path>
              <a:path w="1043940" h="443864">
                <a:moveTo>
                  <a:pt x="185927" y="342137"/>
                </a:moveTo>
                <a:lnTo>
                  <a:pt x="159257" y="352805"/>
                </a:lnTo>
                <a:lnTo>
                  <a:pt x="169925" y="379475"/>
                </a:lnTo>
                <a:lnTo>
                  <a:pt x="196595" y="368807"/>
                </a:lnTo>
                <a:lnTo>
                  <a:pt x="185927" y="342137"/>
                </a:lnTo>
                <a:close/>
              </a:path>
              <a:path w="1043940" h="443864">
                <a:moveTo>
                  <a:pt x="132587" y="363473"/>
                </a:moveTo>
                <a:lnTo>
                  <a:pt x="105917" y="374141"/>
                </a:lnTo>
                <a:lnTo>
                  <a:pt x="116585" y="400811"/>
                </a:lnTo>
                <a:lnTo>
                  <a:pt x="143255" y="390143"/>
                </a:lnTo>
                <a:lnTo>
                  <a:pt x="132587" y="363473"/>
                </a:lnTo>
                <a:close/>
              </a:path>
              <a:path w="1043940" h="443864">
                <a:moveTo>
                  <a:pt x="80009" y="384809"/>
                </a:moveTo>
                <a:lnTo>
                  <a:pt x="53339" y="395477"/>
                </a:lnTo>
                <a:lnTo>
                  <a:pt x="64007" y="422147"/>
                </a:lnTo>
                <a:lnTo>
                  <a:pt x="90677" y="411479"/>
                </a:lnTo>
                <a:lnTo>
                  <a:pt x="80009" y="384809"/>
                </a:lnTo>
                <a:close/>
              </a:path>
              <a:path w="1043940" h="443864">
                <a:moveTo>
                  <a:pt x="26669" y="406145"/>
                </a:moveTo>
                <a:lnTo>
                  <a:pt x="0" y="417575"/>
                </a:lnTo>
                <a:lnTo>
                  <a:pt x="10667" y="443483"/>
                </a:lnTo>
                <a:lnTo>
                  <a:pt x="37337" y="432815"/>
                </a:lnTo>
                <a:lnTo>
                  <a:pt x="26669" y="4061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64431" y="4318133"/>
            <a:ext cx="544195" cy="86360"/>
          </a:xfrm>
          <a:custGeom>
            <a:avLst/>
            <a:gdLst/>
            <a:ahLst/>
            <a:cxnLst/>
            <a:rect l="l" t="t" r="r" b="b"/>
            <a:pathLst>
              <a:path w="544195" h="86360">
                <a:moveTo>
                  <a:pt x="1523" y="0"/>
                </a:moveTo>
                <a:lnTo>
                  <a:pt x="0" y="9905"/>
                </a:lnTo>
                <a:lnTo>
                  <a:pt x="543305" y="86105"/>
                </a:lnTo>
                <a:lnTo>
                  <a:pt x="544067" y="76199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80432" y="4610741"/>
            <a:ext cx="497205" cy="104775"/>
          </a:xfrm>
          <a:custGeom>
            <a:avLst/>
            <a:gdLst/>
            <a:ahLst/>
            <a:cxnLst/>
            <a:rect l="l" t="t" r="r" b="b"/>
            <a:pathLst>
              <a:path w="497204" h="104775">
                <a:moveTo>
                  <a:pt x="495299" y="0"/>
                </a:moveTo>
                <a:lnTo>
                  <a:pt x="0" y="95249"/>
                </a:lnTo>
                <a:lnTo>
                  <a:pt x="1523" y="104393"/>
                </a:lnTo>
                <a:lnTo>
                  <a:pt x="496823" y="9143"/>
                </a:lnTo>
                <a:lnTo>
                  <a:pt x="495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30747" y="4507109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293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03743" y="4504061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293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7"/>
          <p:cNvSpPr txBox="1"/>
          <p:nvPr/>
        </p:nvSpPr>
        <p:spPr>
          <a:xfrm>
            <a:off x="698500" y="5247263"/>
            <a:ext cx="55886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erkürzte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Schreibweise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für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Objektfluss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(Pin-Notation)</a:t>
            </a:r>
          </a:p>
        </p:txBody>
      </p:sp>
      <p:sp>
        <p:nvSpPr>
          <p:cNvPr id="42" name="object 26"/>
          <p:cNvSpPr/>
          <p:nvPr/>
        </p:nvSpPr>
        <p:spPr>
          <a:xfrm>
            <a:off x="1666626" y="5675060"/>
            <a:ext cx="1061720" cy="464820"/>
          </a:xfrm>
          <a:custGeom>
            <a:avLst/>
            <a:gdLst/>
            <a:ahLst/>
            <a:cxnLst/>
            <a:rect l="l" t="t" r="r" b="b"/>
            <a:pathLst>
              <a:path w="1061720" h="464820">
                <a:moveTo>
                  <a:pt x="882392" y="0"/>
                </a:moveTo>
                <a:lnTo>
                  <a:pt x="178304" y="0"/>
                </a:lnTo>
                <a:lnTo>
                  <a:pt x="163705" y="767"/>
                </a:lnTo>
                <a:lnTo>
                  <a:pt x="122015" y="11807"/>
                </a:lnTo>
                <a:lnTo>
                  <a:pt x="84461" y="34719"/>
                </a:lnTo>
                <a:lnTo>
                  <a:pt x="52291" y="67913"/>
                </a:lnTo>
                <a:lnTo>
                  <a:pt x="26757" y="109799"/>
                </a:lnTo>
                <a:lnTo>
                  <a:pt x="9107" y="158788"/>
                </a:lnTo>
                <a:lnTo>
                  <a:pt x="592" y="213291"/>
                </a:lnTo>
                <a:lnTo>
                  <a:pt x="0" y="232409"/>
                </a:lnTo>
                <a:lnTo>
                  <a:pt x="592" y="251425"/>
                </a:lnTo>
                <a:lnTo>
                  <a:pt x="9107" y="305738"/>
                </a:lnTo>
                <a:lnTo>
                  <a:pt x="26757" y="354682"/>
                </a:lnTo>
                <a:lnTo>
                  <a:pt x="52291" y="396620"/>
                </a:lnTo>
                <a:lnTo>
                  <a:pt x="84461" y="429918"/>
                </a:lnTo>
                <a:lnTo>
                  <a:pt x="122015" y="452938"/>
                </a:lnTo>
                <a:lnTo>
                  <a:pt x="163705" y="464047"/>
                </a:lnTo>
                <a:lnTo>
                  <a:pt x="178304" y="464819"/>
                </a:lnTo>
                <a:lnTo>
                  <a:pt x="882392" y="464819"/>
                </a:lnTo>
                <a:lnTo>
                  <a:pt x="925230" y="458046"/>
                </a:lnTo>
                <a:lnTo>
                  <a:pt x="964421" y="438814"/>
                </a:lnTo>
                <a:lnTo>
                  <a:pt x="998684" y="408760"/>
                </a:lnTo>
                <a:lnTo>
                  <a:pt x="1026740" y="369521"/>
                </a:lnTo>
                <a:lnTo>
                  <a:pt x="1047306" y="322730"/>
                </a:lnTo>
                <a:lnTo>
                  <a:pt x="1059103" y="270025"/>
                </a:lnTo>
                <a:lnTo>
                  <a:pt x="1061462" y="232409"/>
                </a:lnTo>
                <a:lnTo>
                  <a:pt x="1060865" y="213291"/>
                </a:lnTo>
                <a:lnTo>
                  <a:pt x="1052276" y="158788"/>
                </a:lnTo>
                <a:lnTo>
                  <a:pt x="1034490" y="109799"/>
                </a:lnTo>
                <a:lnTo>
                  <a:pt x="1008789" y="67913"/>
                </a:lnTo>
                <a:lnTo>
                  <a:pt x="976453" y="34719"/>
                </a:lnTo>
                <a:lnTo>
                  <a:pt x="938762" y="11807"/>
                </a:lnTo>
                <a:lnTo>
                  <a:pt x="896998" y="767"/>
                </a:lnTo>
                <a:lnTo>
                  <a:pt x="882392" y="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27"/>
          <p:cNvSpPr/>
          <p:nvPr/>
        </p:nvSpPr>
        <p:spPr>
          <a:xfrm>
            <a:off x="1666626" y="5675060"/>
            <a:ext cx="1061720" cy="464820"/>
          </a:xfrm>
          <a:custGeom>
            <a:avLst/>
            <a:gdLst/>
            <a:ahLst/>
            <a:cxnLst/>
            <a:rect l="l" t="t" r="r" b="b"/>
            <a:pathLst>
              <a:path w="1061720" h="464820">
                <a:moveTo>
                  <a:pt x="1061462" y="232409"/>
                </a:moveTo>
                <a:lnTo>
                  <a:pt x="1056224" y="176422"/>
                </a:lnTo>
                <a:lnTo>
                  <a:pt x="1041362" y="125418"/>
                </a:lnTo>
                <a:lnTo>
                  <a:pt x="1018157" y="80987"/>
                </a:lnTo>
                <a:lnTo>
                  <a:pt x="987890" y="44720"/>
                </a:lnTo>
                <a:lnTo>
                  <a:pt x="951842" y="18204"/>
                </a:lnTo>
                <a:lnTo>
                  <a:pt x="911293" y="3030"/>
                </a:lnTo>
                <a:lnTo>
                  <a:pt x="882392" y="0"/>
                </a:lnTo>
                <a:lnTo>
                  <a:pt x="178304" y="0"/>
                </a:lnTo>
                <a:lnTo>
                  <a:pt x="135514" y="6730"/>
                </a:lnTo>
                <a:lnTo>
                  <a:pt x="96443" y="25861"/>
                </a:lnTo>
                <a:lnTo>
                  <a:pt x="62339" y="55804"/>
                </a:lnTo>
                <a:lnTo>
                  <a:pt x="34454" y="94969"/>
                </a:lnTo>
                <a:lnTo>
                  <a:pt x="14037" y="141767"/>
                </a:lnTo>
                <a:lnTo>
                  <a:pt x="2338" y="194609"/>
                </a:lnTo>
                <a:lnTo>
                  <a:pt x="0" y="232409"/>
                </a:lnTo>
                <a:lnTo>
                  <a:pt x="592" y="251425"/>
                </a:lnTo>
                <a:lnTo>
                  <a:pt x="9107" y="305738"/>
                </a:lnTo>
                <a:lnTo>
                  <a:pt x="26757" y="354682"/>
                </a:lnTo>
                <a:lnTo>
                  <a:pt x="52291" y="396620"/>
                </a:lnTo>
                <a:lnTo>
                  <a:pt x="84461" y="429918"/>
                </a:lnTo>
                <a:lnTo>
                  <a:pt x="122015" y="452938"/>
                </a:lnTo>
                <a:lnTo>
                  <a:pt x="163705" y="464047"/>
                </a:lnTo>
                <a:lnTo>
                  <a:pt x="178304" y="464819"/>
                </a:lnTo>
                <a:lnTo>
                  <a:pt x="882392" y="464819"/>
                </a:lnTo>
                <a:lnTo>
                  <a:pt x="925230" y="458046"/>
                </a:lnTo>
                <a:lnTo>
                  <a:pt x="964421" y="438814"/>
                </a:lnTo>
                <a:lnTo>
                  <a:pt x="998684" y="408760"/>
                </a:lnTo>
                <a:lnTo>
                  <a:pt x="1026740" y="369521"/>
                </a:lnTo>
                <a:lnTo>
                  <a:pt x="1047306" y="322730"/>
                </a:lnTo>
                <a:lnTo>
                  <a:pt x="1059103" y="270025"/>
                </a:lnTo>
                <a:lnTo>
                  <a:pt x="1061462" y="232409"/>
                </a:lnTo>
                <a:close/>
              </a:path>
            </a:pathLst>
          </a:custGeom>
          <a:ln w="1192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28"/>
          <p:cNvSpPr txBox="1"/>
          <p:nvPr/>
        </p:nvSpPr>
        <p:spPr>
          <a:xfrm>
            <a:off x="2012073" y="5733474"/>
            <a:ext cx="38163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spc="15" dirty="0">
                <a:latin typeface="Arial"/>
                <a:cs typeface="Arial"/>
              </a:rPr>
              <a:t>A</a:t>
            </a:r>
            <a:r>
              <a:rPr sz="950" spc="-20" dirty="0">
                <a:latin typeface="Arial"/>
                <a:cs typeface="Arial"/>
              </a:rPr>
              <a:t>k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-16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i</a:t>
            </a:r>
            <a:r>
              <a:rPr sz="950" spc="25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29"/>
          <p:cNvSpPr/>
          <p:nvPr/>
        </p:nvSpPr>
        <p:spPr>
          <a:xfrm>
            <a:off x="4208654" y="5675060"/>
            <a:ext cx="1061720" cy="464820"/>
          </a:xfrm>
          <a:custGeom>
            <a:avLst/>
            <a:gdLst/>
            <a:ahLst/>
            <a:cxnLst/>
            <a:rect l="l" t="t" r="r" b="b"/>
            <a:pathLst>
              <a:path w="1061720" h="464820">
                <a:moveTo>
                  <a:pt x="882395" y="0"/>
                </a:moveTo>
                <a:lnTo>
                  <a:pt x="178307" y="0"/>
                </a:lnTo>
                <a:lnTo>
                  <a:pt x="163708" y="767"/>
                </a:lnTo>
                <a:lnTo>
                  <a:pt x="122017" y="11807"/>
                </a:lnTo>
                <a:lnTo>
                  <a:pt x="84462" y="34719"/>
                </a:lnTo>
                <a:lnTo>
                  <a:pt x="52292" y="67913"/>
                </a:lnTo>
                <a:lnTo>
                  <a:pt x="26757" y="109799"/>
                </a:lnTo>
                <a:lnTo>
                  <a:pt x="9107" y="158788"/>
                </a:lnTo>
                <a:lnTo>
                  <a:pt x="592" y="213291"/>
                </a:lnTo>
                <a:lnTo>
                  <a:pt x="0" y="232409"/>
                </a:lnTo>
                <a:lnTo>
                  <a:pt x="592" y="251425"/>
                </a:lnTo>
                <a:lnTo>
                  <a:pt x="9107" y="305738"/>
                </a:lnTo>
                <a:lnTo>
                  <a:pt x="26757" y="354682"/>
                </a:lnTo>
                <a:lnTo>
                  <a:pt x="52292" y="396620"/>
                </a:lnTo>
                <a:lnTo>
                  <a:pt x="84462" y="429918"/>
                </a:lnTo>
                <a:lnTo>
                  <a:pt x="122017" y="452938"/>
                </a:lnTo>
                <a:lnTo>
                  <a:pt x="163708" y="464047"/>
                </a:lnTo>
                <a:lnTo>
                  <a:pt x="178307" y="464819"/>
                </a:lnTo>
                <a:lnTo>
                  <a:pt x="882395" y="464819"/>
                </a:lnTo>
                <a:lnTo>
                  <a:pt x="925233" y="458046"/>
                </a:lnTo>
                <a:lnTo>
                  <a:pt x="964424" y="438814"/>
                </a:lnTo>
                <a:lnTo>
                  <a:pt x="998687" y="408760"/>
                </a:lnTo>
                <a:lnTo>
                  <a:pt x="1026743" y="369521"/>
                </a:lnTo>
                <a:lnTo>
                  <a:pt x="1047309" y="322730"/>
                </a:lnTo>
                <a:lnTo>
                  <a:pt x="1059106" y="270025"/>
                </a:lnTo>
                <a:lnTo>
                  <a:pt x="1061465" y="232409"/>
                </a:lnTo>
                <a:lnTo>
                  <a:pt x="1060868" y="213291"/>
                </a:lnTo>
                <a:lnTo>
                  <a:pt x="1052279" y="158788"/>
                </a:lnTo>
                <a:lnTo>
                  <a:pt x="1034493" y="109799"/>
                </a:lnTo>
                <a:lnTo>
                  <a:pt x="1008792" y="67913"/>
                </a:lnTo>
                <a:lnTo>
                  <a:pt x="976456" y="34719"/>
                </a:lnTo>
                <a:lnTo>
                  <a:pt x="938765" y="11807"/>
                </a:lnTo>
                <a:lnTo>
                  <a:pt x="897001" y="767"/>
                </a:lnTo>
                <a:lnTo>
                  <a:pt x="882395" y="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30"/>
          <p:cNvSpPr/>
          <p:nvPr/>
        </p:nvSpPr>
        <p:spPr>
          <a:xfrm>
            <a:off x="4208654" y="5675060"/>
            <a:ext cx="1061720" cy="464820"/>
          </a:xfrm>
          <a:custGeom>
            <a:avLst/>
            <a:gdLst/>
            <a:ahLst/>
            <a:cxnLst/>
            <a:rect l="l" t="t" r="r" b="b"/>
            <a:pathLst>
              <a:path w="1061720" h="464820">
                <a:moveTo>
                  <a:pt x="1061465" y="232409"/>
                </a:moveTo>
                <a:lnTo>
                  <a:pt x="1056227" y="176422"/>
                </a:lnTo>
                <a:lnTo>
                  <a:pt x="1041365" y="125418"/>
                </a:lnTo>
                <a:lnTo>
                  <a:pt x="1018160" y="80987"/>
                </a:lnTo>
                <a:lnTo>
                  <a:pt x="987893" y="44720"/>
                </a:lnTo>
                <a:lnTo>
                  <a:pt x="951845" y="18204"/>
                </a:lnTo>
                <a:lnTo>
                  <a:pt x="911296" y="3030"/>
                </a:lnTo>
                <a:lnTo>
                  <a:pt x="882395" y="0"/>
                </a:lnTo>
                <a:lnTo>
                  <a:pt x="178307" y="0"/>
                </a:lnTo>
                <a:lnTo>
                  <a:pt x="135516" y="6730"/>
                </a:lnTo>
                <a:lnTo>
                  <a:pt x="96444" y="25861"/>
                </a:lnTo>
                <a:lnTo>
                  <a:pt x="62340" y="55804"/>
                </a:lnTo>
                <a:lnTo>
                  <a:pt x="34454" y="94969"/>
                </a:lnTo>
                <a:lnTo>
                  <a:pt x="14037" y="141767"/>
                </a:lnTo>
                <a:lnTo>
                  <a:pt x="2338" y="194609"/>
                </a:lnTo>
                <a:lnTo>
                  <a:pt x="0" y="232409"/>
                </a:lnTo>
                <a:lnTo>
                  <a:pt x="592" y="251425"/>
                </a:lnTo>
                <a:lnTo>
                  <a:pt x="9107" y="305738"/>
                </a:lnTo>
                <a:lnTo>
                  <a:pt x="26757" y="354682"/>
                </a:lnTo>
                <a:lnTo>
                  <a:pt x="52292" y="396620"/>
                </a:lnTo>
                <a:lnTo>
                  <a:pt x="84462" y="429918"/>
                </a:lnTo>
                <a:lnTo>
                  <a:pt x="122017" y="452938"/>
                </a:lnTo>
                <a:lnTo>
                  <a:pt x="163708" y="464047"/>
                </a:lnTo>
                <a:lnTo>
                  <a:pt x="178307" y="464819"/>
                </a:lnTo>
                <a:lnTo>
                  <a:pt x="882395" y="464819"/>
                </a:lnTo>
                <a:lnTo>
                  <a:pt x="925233" y="458046"/>
                </a:lnTo>
                <a:lnTo>
                  <a:pt x="964424" y="438814"/>
                </a:lnTo>
                <a:lnTo>
                  <a:pt x="998687" y="408760"/>
                </a:lnTo>
                <a:lnTo>
                  <a:pt x="1026743" y="369521"/>
                </a:lnTo>
                <a:lnTo>
                  <a:pt x="1047309" y="322730"/>
                </a:lnTo>
                <a:lnTo>
                  <a:pt x="1059106" y="270025"/>
                </a:lnTo>
                <a:lnTo>
                  <a:pt x="1061465" y="232409"/>
                </a:lnTo>
                <a:close/>
              </a:path>
            </a:pathLst>
          </a:custGeom>
          <a:ln w="1192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31"/>
          <p:cNvSpPr txBox="1"/>
          <p:nvPr/>
        </p:nvSpPr>
        <p:spPr>
          <a:xfrm>
            <a:off x="4554107" y="5733474"/>
            <a:ext cx="38163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A</a:t>
            </a:r>
            <a:r>
              <a:rPr sz="950" spc="-15" dirty="0">
                <a:latin typeface="Arial"/>
                <a:cs typeface="Arial"/>
              </a:rPr>
              <a:t>k</a:t>
            </a:r>
            <a:r>
              <a:rPr sz="950" spc="5" dirty="0">
                <a:latin typeface="Arial"/>
                <a:cs typeface="Arial"/>
              </a:rPr>
              <a:t>t</a:t>
            </a:r>
            <a:r>
              <a:rPr sz="950" spc="-16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</a:t>
            </a:r>
            <a:r>
              <a:rPr sz="950" spc="25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32"/>
          <p:cNvSpPr/>
          <p:nvPr/>
        </p:nvSpPr>
        <p:spPr>
          <a:xfrm>
            <a:off x="2609216" y="5782502"/>
            <a:ext cx="346075" cy="262255"/>
          </a:xfrm>
          <a:custGeom>
            <a:avLst/>
            <a:gdLst/>
            <a:ahLst/>
            <a:cxnLst/>
            <a:rect l="l" t="t" r="r" b="b"/>
            <a:pathLst>
              <a:path w="346075" h="262254">
                <a:moveTo>
                  <a:pt x="345947" y="262127"/>
                </a:moveTo>
                <a:lnTo>
                  <a:pt x="345947" y="0"/>
                </a:lnTo>
                <a:lnTo>
                  <a:pt x="0" y="0"/>
                </a:lnTo>
                <a:lnTo>
                  <a:pt x="0" y="262127"/>
                </a:lnTo>
                <a:lnTo>
                  <a:pt x="345947" y="262127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33"/>
          <p:cNvSpPr/>
          <p:nvPr/>
        </p:nvSpPr>
        <p:spPr>
          <a:xfrm>
            <a:off x="2609216" y="5782502"/>
            <a:ext cx="346075" cy="262255"/>
          </a:xfrm>
          <a:custGeom>
            <a:avLst/>
            <a:gdLst/>
            <a:ahLst/>
            <a:cxnLst/>
            <a:rect l="l" t="t" r="r" b="b"/>
            <a:pathLst>
              <a:path w="346075" h="262254">
                <a:moveTo>
                  <a:pt x="345947" y="262127"/>
                </a:moveTo>
                <a:lnTo>
                  <a:pt x="345947" y="0"/>
                </a:lnTo>
                <a:lnTo>
                  <a:pt x="0" y="0"/>
                </a:lnTo>
                <a:lnTo>
                  <a:pt x="0" y="262127"/>
                </a:lnTo>
                <a:lnTo>
                  <a:pt x="345947" y="262127"/>
                </a:lnTo>
                <a:close/>
              </a:path>
            </a:pathLst>
          </a:custGeom>
          <a:ln w="1192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34"/>
          <p:cNvSpPr/>
          <p:nvPr/>
        </p:nvSpPr>
        <p:spPr>
          <a:xfrm>
            <a:off x="4029584" y="5782502"/>
            <a:ext cx="345440" cy="262255"/>
          </a:xfrm>
          <a:custGeom>
            <a:avLst/>
            <a:gdLst/>
            <a:ahLst/>
            <a:cxnLst/>
            <a:rect l="l" t="t" r="r" b="b"/>
            <a:pathLst>
              <a:path w="345439" h="262254">
                <a:moveTo>
                  <a:pt x="345185" y="262127"/>
                </a:moveTo>
                <a:lnTo>
                  <a:pt x="345185" y="0"/>
                </a:lnTo>
                <a:lnTo>
                  <a:pt x="0" y="0"/>
                </a:lnTo>
                <a:lnTo>
                  <a:pt x="0" y="262127"/>
                </a:lnTo>
                <a:lnTo>
                  <a:pt x="345185" y="262127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object 35"/>
          <p:cNvSpPr/>
          <p:nvPr/>
        </p:nvSpPr>
        <p:spPr>
          <a:xfrm>
            <a:off x="4029584" y="5782502"/>
            <a:ext cx="345440" cy="262255"/>
          </a:xfrm>
          <a:custGeom>
            <a:avLst/>
            <a:gdLst/>
            <a:ahLst/>
            <a:cxnLst/>
            <a:rect l="l" t="t" r="r" b="b"/>
            <a:pathLst>
              <a:path w="345439" h="262254">
                <a:moveTo>
                  <a:pt x="345185" y="262127"/>
                </a:moveTo>
                <a:lnTo>
                  <a:pt x="345185" y="0"/>
                </a:lnTo>
                <a:lnTo>
                  <a:pt x="0" y="0"/>
                </a:lnTo>
                <a:lnTo>
                  <a:pt x="0" y="262127"/>
                </a:lnTo>
                <a:lnTo>
                  <a:pt x="345185" y="262127"/>
                </a:lnTo>
                <a:close/>
              </a:path>
            </a:pathLst>
          </a:custGeom>
          <a:ln w="1192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36"/>
          <p:cNvSpPr/>
          <p:nvPr/>
        </p:nvSpPr>
        <p:spPr>
          <a:xfrm>
            <a:off x="2955926" y="5913566"/>
            <a:ext cx="1073785" cy="0"/>
          </a:xfrm>
          <a:custGeom>
            <a:avLst/>
            <a:gdLst/>
            <a:ahLst/>
            <a:cxnLst/>
            <a:rect l="l" t="t" r="r" b="b"/>
            <a:pathLst>
              <a:path w="1073785">
                <a:moveTo>
                  <a:pt x="0" y="0"/>
                </a:moveTo>
                <a:lnTo>
                  <a:pt x="1073657" y="0"/>
                </a:lnTo>
              </a:path>
            </a:pathLst>
          </a:custGeom>
          <a:ln w="1192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37"/>
          <p:cNvSpPr/>
          <p:nvPr/>
        </p:nvSpPr>
        <p:spPr>
          <a:xfrm>
            <a:off x="3909951" y="5866322"/>
            <a:ext cx="120014" cy="95250"/>
          </a:xfrm>
          <a:custGeom>
            <a:avLst/>
            <a:gdLst/>
            <a:ahLst/>
            <a:cxnLst/>
            <a:rect l="l" t="t" r="r" b="b"/>
            <a:pathLst>
              <a:path w="120014" h="95250">
                <a:moveTo>
                  <a:pt x="0" y="95249"/>
                </a:moveTo>
                <a:lnTo>
                  <a:pt x="119633" y="47243"/>
                </a:lnTo>
                <a:lnTo>
                  <a:pt x="0" y="0"/>
                </a:lnTo>
              </a:path>
            </a:pathLst>
          </a:custGeom>
          <a:ln w="1192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38"/>
          <p:cNvSpPr txBox="1"/>
          <p:nvPr/>
        </p:nvSpPr>
        <p:spPr>
          <a:xfrm>
            <a:off x="765942" y="6294120"/>
            <a:ext cx="5601335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dirty="0">
                <a:latin typeface="Arial"/>
                <a:cs typeface="Arial"/>
              </a:rPr>
              <a:t>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Objektknoten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direkt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angeheftet</a:t>
            </a: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usgabe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ist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spc="-5" dirty="0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ingabe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nächsten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</a:t>
            </a: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dirty="0">
                <a:latin typeface="Arial"/>
                <a:cs typeface="Arial"/>
              </a:rPr>
              <a:t>Das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beschriftet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name:typ</a:t>
            </a:r>
          </a:p>
        </p:txBody>
      </p:sp>
    </p:spTree>
    <p:extLst>
      <p:ext uri="{BB962C8B-B14F-4D97-AF65-F5344CB8AC3E}">
        <p14:creationId xmlns:p14="http://schemas.microsoft.com/office/powerpoint/2010/main" val="32909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/>
          <p:cNvSpPr/>
          <p:nvPr/>
        </p:nvSpPr>
        <p:spPr>
          <a:xfrm>
            <a:off x="1040616" y="2595391"/>
            <a:ext cx="5968937" cy="17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8"/>
          <p:cNvSpPr txBox="1"/>
          <p:nvPr/>
        </p:nvSpPr>
        <p:spPr>
          <a:xfrm>
            <a:off x="2850511" y="2655887"/>
            <a:ext cx="126428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-25" dirty="0">
                <a:latin typeface="Arial"/>
                <a:cs typeface="Arial"/>
              </a:rPr>
              <a:t>i</a:t>
            </a:r>
            <a:r>
              <a:rPr sz="900" spc="-35" dirty="0">
                <a:latin typeface="Arial"/>
                <a:cs typeface="Arial"/>
              </a:rPr>
              <a:t>l</a:t>
            </a:r>
            <a:r>
              <a:rPr sz="900" spc="25" dirty="0">
                <a:latin typeface="Arial"/>
                <a:cs typeface="Arial"/>
              </a:rPr>
              <a:t>neh</a:t>
            </a:r>
            <a:r>
              <a:rPr sz="900" spc="-45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5" dirty="0">
                <a:latin typeface="Arial"/>
                <a:cs typeface="Arial"/>
              </a:rPr>
              <a:t>r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r</a:t>
            </a:r>
            <a:r>
              <a:rPr sz="900" spc="25" dirty="0">
                <a:latin typeface="Arial"/>
                <a:cs typeface="Arial"/>
              </a:rPr>
              <a:t>eg</a:t>
            </a:r>
            <a:r>
              <a:rPr sz="900" spc="-25" dirty="0">
                <a:latin typeface="Arial"/>
                <a:cs typeface="Arial"/>
              </a:rPr>
              <a:t>i</a:t>
            </a:r>
            <a:r>
              <a:rPr sz="900" spc="-15" dirty="0">
                <a:latin typeface="Arial"/>
                <a:cs typeface="Arial"/>
              </a:rPr>
              <a:t>s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15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r</a:t>
            </a:r>
            <a:r>
              <a:rPr sz="900" spc="-25" dirty="0">
                <a:latin typeface="Arial"/>
                <a:cs typeface="Arial"/>
              </a:rPr>
              <a:t>i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50" dirty="0">
                <a:latin typeface="Arial"/>
                <a:cs typeface="Arial"/>
              </a:rPr>
              <a:t>r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1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1665600" y="2543111"/>
            <a:ext cx="107378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[</a:t>
            </a:r>
            <a:r>
              <a:rPr sz="900" spc="110" dirty="0">
                <a:latin typeface="Arial"/>
                <a:cs typeface="Arial"/>
              </a:rPr>
              <a:t> </a:t>
            </a:r>
            <a:r>
              <a:rPr sz="900" spc="-75" dirty="0">
                <a:latin typeface="Arial"/>
                <a:cs typeface="Arial"/>
              </a:rPr>
              <a:t>S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-50" dirty="0">
                <a:latin typeface="Arial"/>
                <a:cs typeface="Arial"/>
              </a:rPr>
              <a:t>m</a:t>
            </a:r>
            <a:r>
              <a:rPr sz="900" spc="-25" dirty="0">
                <a:latin typeface="Arial"/>
                <a:cs typeface="Arial"/>
              </a:rPr>
              <a:t>i</a:t>
            </a:r>
            <a:r>
              <a:rPr sz="900" spc="25" dirty="0">
                <a:latin typeface="Arial"/>
                <a:cs typeface="Arial"/>
              </a:rPr>
              <a:t>na</a:t>
            </a:r>
            <a:r>
              <a:rPr sz="900" spc="5" dirty="0">
                <a:latin typeface="Arial"/>
                <a:cs typeface="Arial"/>
              </a:rPr>
              <a:t>r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bu</a:t>
            </a:r>
            <a:r>
              <a:rPr sz="900" spc="-20" dirty="0">
                <a:latin typeface="Arial"/>
                <a:cs typeface="Arial"/>
              </a:rPr>
              <a:t>c</a:t>
            </a:r>
            <a:r>
              <a:rPr sz="900" spc="25" dirty="0">
                <a:latin typeface="Arial"/>
                <a:cs typeface="Arial"/>
              </a:rPr>
              <a:t>hba</a:t>
            </a:r>
            <a:r>
              <a:rPr sz="900" spc="5" dirty="0">
                <a:latin typeface="Arial"/>
                <a:cs typeface="Arial"/>
              </a:rPr>
              <a:t>r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2963287" y="3931476"/>
            <a:ext cx="1017269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0" dirty="0">
                <a:latin typeface="Arial"/>
                <a:cs typeface="Arial"/>
              </a:rPr>
              <a:t>M</a:t>
            </a:r>
            <a:r>
              <a:rPr sz="900" spc="25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spc="10" dirty="0">
                <a:latin typeface="Arial"/>
                <a:cs typeface="Arial"/>
              </a:rPr>
              <a:t>n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-7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15" dirty="0">
                <a:latin typeface="Arial"/>
                <a:cs typeface="Arial"/>
              </a:rPr>
              <a:t>k</a:t>
            </a:r>
            <a:r>
              <a:rPr sz="900" spc="55" dirty="0">
                <a:latin typeface="Arial"/>
                <a:cs typeface="Arial"/>
              </a:rPr>
              <a:t>r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15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a</a:t>
            </a:r>
            <a:r>
              <a:rPr sz="900" spc="50" dirty="0">
                <a:latin typeface="Arial"/>
                <a:cs typeface="Arial"/>
              </a:rPr>
              <a:t>r</a:t>
            </a: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spc="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1616323" y="3767646"/>
            <a:ext cx="122047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[</a:t>
            </a:r>
            <a:r>
              <a:rPr sz="900" spc="110" dirty="0">
                <a:latin typeface="Arial"/>
                <a:cs typeface="Arial"/>
              </a:rPr>
              <a:t> </a:t>
            </a:r>
            <a:r>
              <a:rPr sz="900" spc="-75" dirty="0">
                <a:latin typeface="Arial"/>
                <a:cs typeface="Arial"/>
              </a:rPr>
              <a:t>S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-45" dirty="0">
                <a:latin typeface="Arial"/>
                <a:cs typeface="Arial"/>
              </a:rPr>
              <a:t>m</a:t>
            </a:r>
            <a:r>
              <a:rPr sz="900" spc="-35" dirty="0">
                <a:latin typeface="Arial"/>
                <a:cs typeface="Arial"/>
              </a:rPr>
              <a:t>i</a:t>
            </a:r>
            <a:r>
              <a:rPr sz="900" spc="25" dirty="0">
                <a:latin typeface="Arial"/>
                <a:cs typeface="Arial"/>
              </a:rPr>
              <a:t>na</a:t>
            </a:r>
            <a:r>
              <a:rPr sz="900" spc="5" dirty="0">
                <a:latin typeface="Arial"/>
                <a:cs typeface="Arial"/>
              </a:rPr>
              <a:t>r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b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55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25" dirty="0">
                <a:latin typeface="Arial"/>
                <a:cs typeface="Arial"/>
              </a:rPr>
              <a:t>i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15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75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-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5118225" y="2655887"/>
            <a:ext cx="858519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latin typeface="Arial"/>
                <a:cs typeface="Arial"/>
              </a:rPr>
              <a:t>A</a:t>
            </a:r>
            <a:r>
              <a:rPr sz="900" spc="25" dirty="0">
                <a:latin typeface="Arial"/>
                <a:cs typeface="Arial"/>
              </a:rPr>
              <a:t>n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155" dirty="0">
                <a:latin typeface="Arial"/>
                <a:cs typeface="Arial"/>
              </a:rPr>
              <a:t> </a:t>
            </a:r>
            <a:r>
              <a:rPr sz="900" spc="50" dirty="0">
                <a:latin typeface="Arial"/>
                <a:cs typeface="Arial"/>
              </a:rPr>
              <a:t>r</a:t>
            </a:r>
            <a:r>
              <a:rPr sz="900" spc="25" dirty="0">
                <a:latin typeface="Arial"/>
                <a:cs typeface="Arial"/>
              </a:rPr>
              <a:t>a</a:t>
            </a:r>
            <a:r>
              <a:rPr sz="900" spc="10" dirty="0">
                <a:latin typeface="Arial"/>
                <a:cs typeface="Arial"/>
              </a:rPr>
              <a:t>g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d</a:t>
            </a:r>
            <a:r>
              <a:rPr sz="900" spc="50" dirty="0">
                <a:latin typeface="Arial"/>
                <a:cs typeface="Arial"/>
              </a:rPr>
              <a:t>r</a:t>
            </a:r>
            <a:r>
              <a:rPr sz="900" spc="25" dirty="0">
                <a:latin typeface="Arial"/>
                <a:cs typeface="Arial"/>
              </a:rPr>
              <a:t>u</a:t>
            </a:r>
            <a:r>
              <a:rPr sz="900" spc="-15" dirty="0">
                <a:latin typeface="Arial"/>
                <a:cs typeface="Arial"/>
              </a:rPr>
              <a:t>ck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1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5028309" y="3931476"/>
            <a:ext cx="1039494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0" dirty="0">
                <a:latin typeface="Arial"/>
                <a:cs typeface="Arial"/>
              </a:rPr>
              <a:t>M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-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d</a:t>
            </a:r>
            <a:r>
              <a:rPr sz="900" spc="25" dirty="0">
                <a:latin typeface="Arial"/>
                <a:cs typeface="Arial"/>
              </a:rPr>
              <a:t>un</a:t>
            </a:r>
            <a:r>
              <a:rPr sz="900" spc="10" dirty="0">
                <a:latin typeface="Arial"/>
                <a:cs typeface="Arial"/>
              </a:rPr>
              <a:t>g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au</a:t>
            </a:r>
            <a:r>
              <a:rPr sz="900" spc="-15" dirty="0">
                <a:latin typeface="Arial"/>
                <a:cs typeface="Arial"/>
              </a:rPr>
              <a:t>s</a:t>
            </a:r>
            <a:r>
              <a:rPr sz="900" spc="25" dirty="0">
                <a:latin typeface="Arial"/>
                <a:cs typeface="Arial"/>
              </a:rPr>
              <a:t>gebe</a:t>
            </a:r>
            <a:r>
              <a:rPr sz="900" spc="1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7884827" y="3368737"/>
            <a:ext cx="281305" cy="281305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281131" y="140603"/>
                </a:moveTo>
                <a:lnTo>
                  <a:pt x="274542" y="97683"/>
                </a:lnTo>
                <a:lnTo>
                  <a:pt x="256135" y="60215"/>
                </a:lnTo>
                <a:lnTo>
                  <a:pt x="227954" y="30148"/>
                </a:lnTo>
                <a:lnTo>
                  <a:pt x="192040" y="9427"/>
                </a:lnTo>
                <a:lnTo>
                  <a:pt x="150436" y="0"/>
                </a:lnTo>
                <a:lnTo>
                  <a:pt x="134494" y="635"/>
                </a:lnTo>
                <a:lnTo>
                  <a:pt x="90661" y="10448"/>
                </a:lnTo>
                <a:lnTo>
                  <a:pt x="53900" y="30749"/>
                </a:lnTo>
                <a:lnTo>
                  <a:pt x="25607" y="59771"/>
                </a:lnTo>
                <a:lnTo>
                  <a:pt x="7176" y="95747"/>
                </a:lnTo>
                <a:lnTo>
                  <a:pt x="0" y="136910"/>
                </a:lnTo>
                <a:lnTo>
                  <a:pt x="724" y="152078"/>
                </a:lnTo>
                <a:lnTo>
                  <a:pt x="11131" y="194304"/>
                </a:lnTo>
                <a:lnTo>
                  <a:pt x="32396" y="230192"/>
                </a:lnTo>
                <a:lnTo>
                  <a:pt x="62599" y="257915"/>
                </a:lnTo>
                <a:lnTo>
                  <a:pt x="99822" y="275645"/>
                </a:lnTo>
                <a:lnTo>
                  <a:pt x="127591" y="281010"/>
                </a:lnTo>
                <a:lnTo>
                  <a:pt x="143757" y="280415"/>
                </a:lnTo>
                <a:lnTo>
                  <a:pt x="188167" y="270799"/>
                </a:lnTo>
                <a:lnTo>
                  <a:pt x="225415" y="250836"/>
                </a:lnTo>
                <a:lnTo>
                  <a:pt x="254182" y="222324"/>
                </a:lnTo>
                <a:lnTo>
                  <a:pt x="273148" y="187059"/>
                </a:lnTo>
                <a:lnTo>
                  <a:pt x="280995" y="146838"/>
                </a:lnTo>
                <a:lnTo>
                  <a:pt x="281131" y="140603"/>
                </a:lnTo>
                <a:close/>
              </a:path>
            </a:pathLst>
          </a:custGeom>
          <a:ln w="1129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7941681" y="3424937"/>
            <a:ext cx="168275" cy="167640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88862" y="0"/>
                </a:moveTo>
                <a:lnTo>
                  <a:pt x="45302" y="9843"/>
                </a:lnTo>
                <a:lnTo>
                  <a:pt x="14324" y="36304"/>
                </a:lnTo>
                <a:lnTo>
                  <a:pt x="0" y="74281"/>
                </a:lnTo>
                <a:lnTo>
                  <a:pt x="965" y="90575"/>
                </a:lnTo>
                <a:lnTo>
                  <a:pt x="15898" y="131749"/>
                </a:lnTo>
                <a:lnTo>
                  <a:pt x="45203" y="158749"/>
                </a:lnTo>
                <a:lnTo>
                  <a:pt x="70386" y="167217"/>
                </a:lnTo>
                <a:lnTo>
                  <a:pt x="87203" y="166417"/>
                </a:lnTo>
                <a:lnTo>
                  <a:pt x="129359" y="152256"/>
                </a:lnTo>
                <a:lnTo>
                  <a:pt x="157088" y="124085"/>
                </a:lnTo>
                <a:lnTo>
                  <a:pt x="167838" y="86573"/>
                </a:lnTo>
                <a:lnTo>
                  <a:pt x="167889" y="83641"/>
                </a:lnTo>
                <a:lnTo>
                  <a:pt x="166625" y="69115"/>
                </a:lnTo>
                <a:lnTo>
                  <a:pt x="149395" y="31334"/>
                </a:lnTo>
                <a:lnTo>
                  <a:pt x="116549" y="6557"/>
                </a:lnTo>
                <a:lnTo>
                  <a:pt x="8886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7941681" y="3424937"/>
            <a:ext cx="168275" cy="167640"/>
          </a:xfrm>
          <a:custGeom>
            <a:avLst/>
            <a:gdLst/>
            <a:ahLst/>
            <a:cxnLst/>
            <a:rect l="l" t="t" r="r" b="b"/>
            <a:pathLst>
              <a:path w="168275" h="167639">
                <a:moveTo>
                  <a:pt x="167889" y="83641"/>
                </a:moveTo>
                <a:lnTo>
                  <a:pt x="157162" y="42756"/>
                </a:lnTo>
                <a:lnTo>
                  <a:pt x="128872" y="13029"/>
                </a:lnTo>
                <a:lnTo>
                  <a:pt x="88862" y="0"/>
                </a:lnTo>
                <a:lnTo>
                  <a:pt x="73195" y="1119"/>
                </a:lnTo>
                <a:lnTo>
                  <a:pt x="33377" y="17069"/>
                </a:lnTo>
                <a:lnTo>
                  <a:pt x="7498" y="47936"/>
                </a:lnTo>
                <a:lnTo>
                  <a:pt x="0" y="74281"/>
                </a:lnTo>
                <a:lnTo>
                  <a:pt x="965" y="90575"/>
                </a:lnTo>
                <a:lnTo>
                  <a:pt x="15898" y="131749"/>
                </a:lnTo>
                <a:lnTo>
                  <a:pt x="45203" y="158749"/>
                </a:lnTo>
                <a:lnTo>
                  <a:pt x="70386" y="167217"/>
                </a:lnTo>
                <a:lnTo>
                  <a:pt x="87203" y="166417"/>
                </a:lnTo>
                <a:lnTo>
                  <a:pt x="129359" y="152256"/>
                </a:lnTo>
                <a:lnTo>
                  <a:pt x="157088" y="124085"/>
                </a:lnTo>
                <a:lnTo>
                  <a:pt x="167838" y="86573"/>
                </a:lnTo>
                <a:lnTo>
                  <a:pt x="167889" y="83641"/>
                </a:lnTo>
                <a:close/>
              </a:path>
            </a:pathLst>
          </a:custGeom>
          <a:ln w="1129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2502013" y="3447618"/>
            <a:ext cx="3058160" cy="429259"/>
          </a:xfrm>
          <a:custGeom>
            <a:avLst/>
            <a:gdLst/>
            <a:ahLst/>
            <a:cxnLst/>
            <a:rect l="l" t="t" r="r" b="b"/>
            <a:pathLst>
              <a:path w="3058160" h="429260">
                <a:moveTo>
                  <a:pt x="0" y="0"/>
                </a:moveTo>
                <a:lnTo>
                  <a:pt x="3057905" y="0"/>
                </a:lnTo>
                <a:lnTo>
                  <a:pt x="3057905" y="428999"/>
                </a:lnTo>
              </a:path>
            </a:pathLst>
          </a:custGeom>
          <a:ln w="1129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5514960" y="3763842"/>
            <a:ext cx="90170" cy="113030"/>
          </a:xfrm>
          <a:custGeom>
            <a:avLst/>
            <a:gdLst/>
            <a:ahLst/>
            <a:cxnLst/>
            <a:rect l="l" t="t" r="r" b="b"/>
            <a:pathLst>
              <a:path w="90170" h="113029">
                <a:moveTo>
                  <a:pt x="0" y="0"/>
                </a:moveTo>
                <a:lnTo>
                  <a:pt x="44957" y="112775"/>
                </a:lnTo>
                <a:lnTo>
                  <a:pt x="89915" y="0"/>
                </a:lnTo>
              </a:path>
            </a:pathLst>
          </a:custGeom>
          <a:ln w="1129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9"/>
          <p:cNvSpPr txBox="1"/>
          <p:nvPr/>
        </p:nvSpPr>
        <p:spPr>
          <a:xfrm>
            <a:off x="3888356" y="3288347"/>
            <a:ext cx="16497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[</a:t>
            </a:r>
            <a:r>
              <a:rPr sz="900" spc="114" dirty="0">
                <a:latin typeface="Arial"/>
                <a:cs typeface="Arial"/>
              </a:rPr>
              <a:t> </a:t>
            </a:r>
            <a:r>
              <a:rPr sz="900" spc="-80" dirty="0">
                <a:latin typeface="Arial"/>
                <a:cs typeface="Arial"/>
              </a:rPr>
              <a:t>S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-45" dirty="0">
                <a:latin typeface="Arial"/>
                <a:cs typeface="Arial"/>
              </a:rPr>
              <a:t>m</a:t>
            </a:r>
            <a:r>
              <a:rPr sz="900" spc="-35" dirty="0">
                <a:latin typeface="Arial"/>
                <a:cs typeface="Arial"/>
              </a:rPr>
              <a:t>i</a:t>
            </a:r>
            <a:r>
              <a:rPr sz="900" spc="25" dirty="0">
                <a:latin typeface="Arial"/>
                <a:cs typeface="Arial"/>
              </a:rPr>
              <a:t>na</a:t>
            </a:r>
            <a:r>
              <a:rPr sz="900" spc="5" dirty="0">
                <a:latin typeface="Arial"/>
                <a:cs typeface="Arial"/>
              </a:rPr>
              <a:t>r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be</a:t>
            </a:r>
            <a:r>
              <a:rPr sz="900" spc="50" dirty="0">
                <a:latin typeface="Arial"/>
                <a:cs typeface="Arial"/>
              </a:rPr>
              <a:t>r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-35" dirty="0">
                <a:latin typeface="Arial"/>
                <a:cs typeface="Arial"/>
              </a:rPr>
              <a:t>i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15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abg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ha</a:t>
            </a:r>
            <a:r>
              <a:rPr sz="900" spc="-25" dirty="0">
                <a:latin typeface="Arial"/>
                <a:cs typeface="Arial"/>
              </a:rPr>
              <a:t>l</a:t>
            </a:r>
            <a:r>
              <a:rPr sz="900" spc="5" dirty="0">
                <a:latin typeface="Arial"/>
                <a:cs typeface="Arial"/>
              </a:rPr>
              <a:t>t</a:t>
            </a:r>
            <a:r>
              <a:rPr sz="900" spc="-15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spc="10" dirty="0">
                <a:latin typeface="Arial"/>
                <a:cs typeface="Arial"/>
              </a:rPr>
              <a:t>n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20"/>
          <p:cNvSpPr/>
          <p:nvPr/>
        </p:nvSpPr>
        <p:spPr>
          <a:xfrm>
            <a:off x="6643482" y="3346272"/>
            <a:ext cx="552450" cy="327025"/>
          </a:xfrm>
          <a:custGeom>
            <a:avLst/>
            <a:gdLst/>
            <a:ahLst/>
            <a:cxnLst/>
            <a:rect l="l" t="t" r="r" b="b"/>
            <a:pathLst>
              <a:path w="552450" h="327025">
                <a:moveTo>
                  <a:pt x="281939" y="0"/>
                </a:moveTo>
                <a:lnTo>
                  <a:pt x="0" y="169163"/>
                </a:lnTo>
                <a:lnTo>
                  <a:pt x="281939" y="326891"/>
                </a:lnTo>
                <a:lnTo>
                  <a:pt x="552449" y="169163"/>
                </a:lnTo>
                <a:lnTo>
                  <a:pt x="281939" y="0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21"/>
          <p:cNvSpPr/>
          <p:nvPr/>
        </p:nvSpPr>
        <p:spPr>
          <a:xfrm>
            <a:off x="6643482" y="3346272"/>
            <a:ext cx="552450" cy="327025"/>
          </a:xfrm>
          <a:custGeom>
            <a:avLst/>
            <a:gdLst/>
            <a:ahLst/>
            <a:cxnLst/>
            <a:rect l="l" t="t" r="r" b="b"/>
            <a:pathLst>
              <a:path w="552450" h="327025">
                <a:moveTo>
                  <a:pt x="0" y="169163"/>
                </a:moveTo>
                <a:lnTo>
                  <a:pt x="281939" y="0"/>
                </a:lnTo>
                <a:lnTo>
                  <a:pt x="552449" y="169163"/>
                </a:lnTo>
                <a:lnTo>
                  <a:pt x="281939" y="326891"/>
                </a:lnTo>
                <a:lnTo>
                  <a:pt x="0" y="169163"/>
                </a:lnTo>
                <a:close/>
              </a:path>
            </a:pathLst>
          </a:custGeom>
          <a:ln w="1129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2"/>
          <p:cNvSpPr/>
          <p:nvPr/>
        </p:nvSpPr>
        <p:spPr>
          <a:xfrm>
            <a:off x="7195932" y="3504006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847" y="0"/>
                </a:lnTo>
              </a:path>
            </a:pathLst>
          </a:custGeom>
          <a:ln w="1129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7772004" y="3459049"/>
            <a:ext cx="113030" cy="90170"/>
          </a:xfrm>
          <a:custGeom>
            <a:avLst/>
            <a:gdLst/>
            <a:ahLst/>
            <a:cxnLst/>
            <a:rect l="l" t="t" r="r" b="b"/>
            <a:pathLst>
              <a:path w="113029" h="90170">
                <a:moveTo>
                  <a:pt x="0" y="89915"/>
                </a:moveTo>
                <a:lnTo>
                  <a:pt x="112775" y="44957"/>
                </a:lnTo>
                <a:lnTo>
                  <a:pt x="0" y="0"/>
                </a:lnTo>
              </a:path>
            </a:pathLst>
          </a:custGeom>
          <a:ln w="11290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1024186" y="2257566"/>
            <a:ext cx="1760839" cy="101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5"/>
          <p:cNvSpPr/>
          <p:nvPr/>
        </p:nvSpPr>
        <p:spPr>
          <a:xfrm>
            <a:off x="4752199" y="2236523"/>
            <a:ext cx="238760" cy="218440"/>
          </a:xfrm>
          <a:custGeom>
            <a:avLst/>
            <a:gdLst/>
            <a:ahLst/>
            <a:cxnLst/>
            <a:rect l="l" t="t" r="r" b="b"/>
            <a:pathLst>
              <a:path w="238760" h="218439">
                <a:moveTo>
                  <a:pt x="107611" y="0"/>
                </a:moveTo>
                <a:lnTo>
                  <a:pt x="65369" y="11190"/>
                </a:lnTo>
                <a:lnTo>
                  <a:pt x="31202" y="35039"/>
                </a:lnTo>
                <a:lnTo>
                  <a:pt x="8338" y="68679"/>
                </a:lnTo>
                <a:lnTo>
                  <a:pt x="0" y="109243"/>
                </a:lnTo>
                <a:lnTo>
                  <a:pt x="591" y="120169"/>
                </a:lnTo>
                <a:lnTo>
                  <a:pt x="12986" y="158718"/>
                </a:lnTo>
                <a:lnTo>
                  <a:pt x="39127" y="189837"/>
                </a:lnTo>
                <a:lnTo>
                  <a:pt x="75936" y="210630"/>
                </a:lnTo>
                <a:lnTo>
                  <a:pt x="120335" y="218201"/>
                </a:lnTo>
                <a:lnTo>
                  <a:pt x="135227" y="217202"/>
                </a:lnTo>
                <a:lnTo>
                  <a:pt x="176037" y="204842"/>
                </a:lnTo>
                <a:lnTo>
                  <a:pt x="208771" y="180177"/>
                </a:lnTo>
                <a:lnTo>
                  <a:pt x="230504" y="145440"/>
                </a:lnTo>
                <a:lnTo>
                  <a:pt x="238309" y="102862"/>
                </a:lnTo>
                <a:lnTo>
                  <a:pt x="236630" y="89728"/>
                </a:lnTo>
                <a:lnTo>
                  <a:pt x="221931" y="53911"/>
                </a:lnTo>
                <a:lnTo>
                  <a:pt x="194242" y="25381"/>
                </a:lnTo>
                <a:lnTo>
                  <a:pt x="155492" y="6592"/>
                </a:lnTo>
                <a:lnTo>
                  <a:pt x="10761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6"/>
          <p:cNvSpPr/>
          <p:nvPr/>
        </p:nvSpPr>
        <p:spPr>
          <a:xfrm>
            <a:off x="4747626" y="2231516"/>
            <a:ext cx="247650" cy="227965"/>
          </a:xfrm>
          <a:custGeom>
            <a:avLst/>
            <a:gdLst/>
            <a:ahLst/>
            <a:cxnLst/>
            <a:rect l="l" t="t" r="r" b="b"/>
            <a:pathLst>
              <a:path w="247650" h="227964">
                <a:moveTo>
                  <a:pt x="123676" y="0"/>
                </a:moveTo>
                <a:lnTo>
                  <a:pt x="74188" y="9169"/>
                </a:lnTo>
                <a:lnTo>
                  <a:pt x="32193" y="36719"/>
                </a:lnTo>
                <a:lnTo>
                  <a:pt x="5158" y="82657"/>
                </a:lnTo>
                <a:lnTo>
                  <a:pt x="0" y="108154"/>
                </a:lnTo>
                <a:lnTo>
                  <a:pt x="0" y="120346"/>
                </a:lnTo>
                <a:lnTo>
                  <a:pt x="761" y="125680"/>
                </a:lnTo>
                <a:lnTo>
                  <a:pt x="1523" y="131776"/>
                </a:lnTo>
                <a:lnTo>
                  <a:pt x="15098" y="168548"/>
                </a:lnTo>
                <a:lnTo>
                  <a:pt x="50949" y="207052"/>
                </a:lnTo>
                <a:lnTo>
                  <a:pt x="98417" y="225955"/>
                </a:lnTo>
                <a:lnTo>
                  <a:pt x="115466" y="227976"/>
                </a:lnTo>
                <a:lnTo>
                  <a:pt x="132645" y="227883"/>
                </a:lnTo>
                <a:lnTo>
                  <a:pt x="149662" y="225693"/>
                </a:lnTo>
                <a:lnTo>
                  <a:pt x="166227" y="221422"/>
                </a:lnTo>
                <a:lnTo>
                  <a:pt x="173915" y="218343"/>
                </a:lnTo>
                <a:lnTo>
                  <a:pt x="128949" y="218343"/>
                </a:lnTo>
                <a:lnTo>
                  <a:pt x="113253" y="218036"/>
                </a:lnTo>
                <a:lnTo>
                  <a:pt x="68198" y="205775"/>
                </a:lnTo>
                <a:lnTo>
                  <a:pt x="31660" y="176333"/>
                </a:lnTo>
                <a:lnTo>
                  <a:pt x="10667" y="129490"/>
                </a:lnTo>
                <a:lnTo>
                  <a:pt x="9905" y="124918"/>
                </a:lnTo>
                <a:lnTo>
                  <a:pt x="9905" y="119584"/>
                </a:lnTo>
                <a:lnTo>
                  <a:pt x="9143" y="114250"/>
                </a:lnTo>
                <a:lnTo>
                  <a:pt x="9905" y="108916"/>
                </a:lnTo>
                <a:lnTo>
                  <a:pt x="9905" y="103582"/>
                </a:lnTo>
                <a:lnTo>
                  <a:pt x="14089" y="85348"/>
                </a:lnTo>
                <a:lnTo>
                  <a:pt x="39880" y="42461"/>
                </a:lnTo>
                <a:lnTo>
                  <a:pt x="79832" y="17208"/>
                </a:lnTo>
                <a:lnTo>
                  <a:pt x="126613" y="9483"/>
                </a:lnTo>
                <a:lnTo>
                  <a:pt x="173792" y="9483"/>
                </a:lnTo>
                <a:lnTo>
                  <a:pt x="173191" y="9200"/>
                </a:lnTo>
                <a:lnTo>
                  <a:pt x="157144" y="4093"/>
                </a:lnTo>
                <a:lnTo>
                  <a:pt x="140547" y="1026"/>
                </a:lnTo>
                <a:lnTo>
                  <a:pt x="123676" y="0"/>
                </a:lnTo>
                <a:close/>
              </a:path>
              <a:path w="247650" h="227964">
                <a:moveTo>
                  <a:pt x="173792" y="9483"/>
                </a:moveTo>
                <a:lnTo>
                  <a:pt x="126613" y="9483"/>
                </a:lnTo>
                <a:lnTo>
                  <a:pt x="142458" y="10783"/>
                </a:lnTo>
                <a:lnTo>
                  <a:pt x="157975" y="14015"/>
                </a:lnTo>
                <a:lnTo>
                  <a:pt x="199846" y="35259"/>
                </a:lnTo>
                <a:lnTo>
                  <a:pt x="228997" y="73740"/>
                </a:lnTo>
                <a:lnTo>
                  <a:pt x="237743" y="108916"/>
                </a:lnTo>
                <a:lnTo>
                  <a:pt x="237743" y="119584"/>
                </a:lnTo>
                <a:lnTo>
                  <a:pt x="221590" y="168423"/>
                </a:lnTo>
                <a:lnTo>
                  <a:pt x="188182" y="200893"/>
                </a:lnTo>
                <a:lnTo>
                  <a:pt x="144550" y="216774"/>
                </a:lnTo>
                <a:lnTo>
                  <a:pt x="128949" y="218343"/>
                </a:lnTo>
                <a:lnTo>
                  <a:pt x="173915" y="218343"/>
                </a:lnTo>
                <a:lnTo>
                  <a:pt x="210311" y="196280"/>
                </a:lnTo>
                <a:lnTo>
                  <a:pt x="239877" y="152984"/>
                </a:lnTo>
                <a:lnTo>
                  <a:pt x="247649" y="114250"/>
                </a:lnTo>
                <a:lnTo>
                  <a:pt x="247649" y="108154"/>
                </a:lnTo>
                <a:lnTo>
                  <a:pt x="235495" y="65333"/>
                </a:lnTo>
                <a:lnTo>
                  <a:pt x="202528" y="25536"/>
                </a:lnTo>
                <a:lnTo>
                  <a:pt x="188411" y="16348"/>
                </a:lnTo>
                <a:lnTo>
                  <a:pt x="173792" y="9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7101444" y="3109830"/>
            <a:ext cx="238760" cy="218440"/>
          </a:xfrm>
          <a:custGeom>
            <a:avLst/>
            <a:gdLst/>
            <a:ahLst/>
            <a:cxnLst/>
            <a:rect l="l" t="t" r="r" b="b"/>
            <a:pathLst>
              <a:path w="238759" h="218439">
                <a:moveTo>
                  <a:pt x="107617" y="0"/>
                </a:moveTo>
                <a:lnTo>
                  <a:pt x="65233" y="11322"/>
                </a:lnTo>
                <a:lnTo>
                  <a:pt x="31081" y="35186"/>
                </a:lnTo>
                <a:lnTo>
                  <a:pt x="8292" y="68754"/>
                </a:lnTo>
                <a:lnTo>
                  <a:pt x="0" y="109188"/>
                </a:lnTo>
                <a:lnTo>
                  <a:pt x="601" y="120207"/>
                </a:lnTo>
                <a:lnTo>
                  <a:pt x="13023" y="158723"/>
                </a:lnTo>
                <a:lnTo>
                  <a:pt x="39182" y="189812"/>
                </a:lnTo>
                <a:lnTo>
                  <a:pt x="76017" y="210586"/>
                </a:lnTo>
                <a:lnTo>
                  <a:pt x="120464" y="218151"/>
                </a:lnTo>
                <a:lnTo>
                  <a:pt x="135263" y="217214"/>
                </a:lnTo>
                <a:lnTo>
                  <a:pt x="175932" y="204965"/>
                </a:lnTo>
                <a:lnTo>
                  <a:pt x="208669" y="180307"/>
                </a:lnTo>
                <a:lnTo>
                  <a:pt x="230464" y="145494"/>
                </a:lnTo>
                <a:lnTo>
                  <a:pt x="238307" y="102775"/>
                </a:lnTo>
                <a:lnTo>
                  <a:pt x="236624" y="89645"/>
                </a:lnTo>
                <a:lnTo>
                  <a:pt x="221919" y="53840"/>
                </a:lnTo>
                <a:lnTo>
                  <a:pt x="194231" y="25326"/>
                </a:lnTo>
                <a:lnTo>
                  <a:pt x="155487" y="6561"/>
                </a:lnTo>
                <a:lnTo>
                  <a:pt x="107617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7096872" y="3104631"/>
            <a:ext cx="247650" cy="228600"/>
          </a:xfrm>
          <a:custGeom>
            <a:avLst/>
            <a:gdLst/>
            <a:ahLst/>
            <a:cxnLst/>
            <a:rect l="l" t="t" r="r" b="b"/>
            <a:pathLst>
              <a:path w="247650" h="228600">
                <a:moveTo>
                  <a:pt x="123962" y="0"/>
                </a:moveTo>
                <a:lnTo>
                  <a:pt x="74432" y="9200"/>
                </a:lnTo>
                <a:lnTo>
                  <a:pt x="32354" y="36794"/>
                </a:lnTo>
                <a:lnTo>
                  <a:pt x="5203" y="82780"/>
                </a:lnTo>
                <a:lnTo>
                  <a:pt x="0" y="108291"/>
                </a:lnTo>
                <a:lnTo>
                  <a:pt x="0" y="120483"/>
                </a:lnTo>
                <a:lnTo>
                  <a:pt x="761" y="125817"/>
                </a:lnTo>
                <a:lnTo>
                  <a:pt x="1523" y="131913"/>
                </a:lnTo>
                <a:lnTo>
                  <a:pt x="15703" y="169117"/>
                </a:lnTo>
                <a:lnTo>
                  <a:pt x="52248" y="207683"/>
                </a:lnTo>
                <a:lnTo>
                  <a:pt x="100129" y="226184"/>
                </a:lnTo>
                <a:lnTo>
                  <a:pt x="117249" y="228014"/>
                </a:lnTo>
                <a:lnTo>
                  <a:pt x="134462" y="227719"/>
                </a:lnTo>
                <a:lnTo>
                  <a:pt x="151478" y="225325"/>
                </a:lnTo>
                <a:lnTo>
                  <a:pt x="168005" y="220859"/>
                </a:lnTo>
                <a:lnTo>
                  <a:pt x="173727" y="218492"/>
                </a:lnTo>
                <a:lnTo>
                  <a:pt x="129158" y="218492"/>
                </a:lnTo>
                <a:lnTo>
                  <a:pt x="113557" y="218158"/>
                </a:lnTo>
                <a:lnTo>
                  <a:pt x="68729" y="205833"/>
                </a:lnTo>
                <a:lnTo>
                  <a:pt x="32161" y="176383"/>
                </a:lnTo>
                <a:lnTo>
                  <a:pt x="10667" y="129627"/>
                </a:lnTo>
                <a:lnTo>
                  <a:pt x="9905" y="124293"/>
                </a:lnTo>
                <a:lnTo>
                  <a:pt x="9905" y="108291"/>
                </a:lnTo>
                <a:lnTo>
                  <a:pt x="21116" y="68655"/>
                </a:lnTo>
                <a:lnTo>
                  <a:pt x="52277" y="31939"/>
                </a:lnTo>
                <a:lnTo>
                  <a:pt x="95382" y="12787"/>
                </a:lnTo>
                <a:lnTo>
                  <a:pt x="127063" y="9707"/>
                </a:lnTo>
                <a:lnTo>
                  <a:pt x="174558" y="9707"/>
                </a:lnTo>
                <a:lnTo>
                  <a:pt x="173466" y="9194"/>
                </a:lnTo>
                <a:lnTo>
                  <a:pt x="157429" y="4085"/>
                </a:lnTo>
                <a:lnTo>
                  <a:pt x="140835" y="1020"/>
                </a:lnTo>
                <a:lnTo>
                  <a:pt x="123962" y="0"/>
                </a:lnTo>
                <a:close/>
              </a:path>
              <a:path w="247650" h="228600">
                <a:moveTo>
                  <a:pt x="174558" y="9707"/>
                </a:moveTo>
                <a:lnTo>
                  <a:pt x="127063" y="9707"/>
                </a:lnTo>
                <a:lnTo>
                  <a:pt x="142956" y="11059"/>
                </a:lnTo>
                <a:lnTo>
                  <a:pt x="158515" y="14332"/>
                </a:lnTo>
                <a:lnTo>
                  <a:pt x="200420" y="35624"/>
                </a:lnTo>
                <a:lnTo>
                  <a:pt x="229353" y="74021"/>
                </a:lnTo>
                <a:lnTo>
                  <a:pt x="238505" y="114387"/>
                </a:lnTo>
                <a:lnTo>
                  <a:pt x="238505" y="119721"/>
                </a:lnTo>
                <a:lnTo>
                  <a:pt x="221675" y="168659"/>
                </a:lnTo>
                <a:lnTo>
                  <a:pt x="188125" y="201128"/>
                </a:lnTo>
                <a:lnTo>
                  <a:pt x="144668" y="216949"/>
                </a:lnTo>
                <a:lnTo>
                  <a:pt x="129158" y="218492"/>
                </a:lnTo>
                <a:lnTo>
                  <a:pt x="173727" y="218492"/>
                </a:lnTo>
                <a:lnTo>
                  <a:pt x="211738" y="195281"/>
                </a:lnTo>
                <a:lnTo>
                  <a:pt x="240580" y="151985"/>
                </a:lnTo>
                <a:lnTo>
                  <a:pt x="247649" y="113625"/>
                </a:lnTo>
                <a:lnTo>
                  <a:pt x="247649" y="108291"/>
                </a:lnTo>
                <a:lnTo>
                  <a:pt x="235615" y="65401"/>
                </a:lnTo>
                <a:lnTo>
                  <a:pt x="202764" y="25544"/>
                </a:lnTo>
                <a:lnTo>
                  <a:pt x="188670" y="16347"/>
                </a:lnTo>
                <a:lnTo>
                  <a:pt x="174558" y="9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7917546" y="3058776"/>
            <a:ext cx="238760" cy="219075"/>
          </a:xfrm>
          <a:custGeom>
            <a:avLst/>
            <a:gdLst/>
            <a:ahLst/>
            <a:cxnLst/>
            <a:rect l="l" t="t" r="r" b="b"/>
            <a:pathLst>
              <a:path w="238759" h="219075">
                <a:moveTo>
                  <a:pt x="107617" y="0"/>
                </a:moveTo>
                <a:lnTo>
                  <a:pt x="65233" y="11322"/>
                </a:lnTo>
                <a:lnTo>
                  <a:pt x="31081" y="35186"/>
                </a:lnTo>
                <a:lnTo>
                  <a:pt x="8292" y="68754"/>
                </a:lnTo>
                <a:lnTo>
                  <a:pt x="0" y="109188"/>
                </a:lnTo>
                <a:lnTo>
                  <a:pt x="715" y="121203"/>
                </a:lnTo>
                <a:lnTo>
                  <a:pt x="13397" y="159520"/>
                </a:lnTo>
                <a:lnTo>
                  <a:pt x="39661" y="190546"/>
                </a:lnTo>
                <a:lnTo>
                  <a:pt x="76544" y="211328"/>
                </a:lnTo>
                <a:lnTo>
                  <a:pt x="121088" y="218908"/>
                </a:lnTo>
                <a:lnTo>
                  <a:pt x="135820" y="217893"/>
                </a:lnTo>
                <a:lnTo>
                  <a:pt x="176288" y="205369"/>
                </a:lnTo>
                <a:lnTo>
                  <a:pt x="208846" y="180448"/>
                </a:lnTo>
                <a:lnTo>
                  <a:pt x="230513" y="145470"/>
                </a:lnTo>
                <a:lnTo>
                  <a:pt x="238307" y="102775"/>
                </a:lnTo>
                <a:lnTo>
                  <a:pt x="236624" y="89645"/>
                </a:lnTo>
                <a:lnTo>
                  <a:pt x="221919" y="53840"/>
                </a:lnTo>
                <a:lnTo>
                  <a:pt x="194231" y="25326"/>
                </a:lnTo>
                <a:lnTo>
                  <a:pt x="155487" y="6561"/>
                </a:lnTo>
                <a:lnTo>
                  <a:pt x="107617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30"/>
          <p:cNvSpPr/>
          <p:nvPr/>
        </p:nvSpPr>
        <p:spPr>
          <a:xfrm>
            <a:off x="7912975" y="3054060"/>
            <a:ext cx="247650" cy="227965"/>
          </a:xfrm>
          <a:custGeom>
            <a:avLst/>
            <a:gdLst/>
            <a:ahLst/>
            <a:cxnLst/>
            <a:rect l="l" t="t" r="r" b="b"/>
            <a:pathLst>
              <a:path w="247650" h="227964">
                <a:moveTo>
                  <a:pt x="123562" y="0"/>
                </a:moveTo>
                <a:lnTo>
                  <a:pt x="73796" y="9376"/>
                </a:lnTo>
                <a:lnTo>
                  <a:pt x="31743" y="37072"/>
                </a:lnTo>
                <a:lnTo>
                  <a:pt x="4968" y="83078"/>
                </a:lnTo>
                <a:lnTo>
                  <a:pt x="0" y="107807"/>
                </a:lnTo>
                <a:lnTo>
                  <a:pt x="0" y="119999"/>
                </a:lnTo>
                <a:lnTo>
                  <a:pt x="761" y="125333"/>
                </a:lnTo>
                <a:lnTo>
                  <a:pt x="1523" y="131429"/>
                </a:lnTo>
                <a:lnTo>
                  <a:pt x="15117" y="168154"/>
                </a:lnTo>
                <a:lnTo>
                  <a:pt x="51048" y="206636"/>
                </a:lnTo>
                <a:lnTo>
                  <a:pt x="98619" y="225560"/>
                </a:lnTo>
                <a:lnTo>
                  <a:pt x="115701" y="227593"/>
                </a:lnTo>
                <a:lnTo>
                  <a:pt x="132908" y="227514"/>
                </a:lnTo>
                <a:lnTo>
                  <a:pt x="149948" y="225337"/>
                </a:lnTo>
                <a:lnTo>
                  <a:pt x="166530" y="221079"/>
                </a:lnTo>
                <a:lnTo>
                  <a:pt x="173952" y="218114"/>
                </a:lnTo>
                <a:lnTo>
                  <a:pt x="129452" y="218114"/>
                </a:lnTo>
                <a:lnTo>
                  <a:pt x="113730" y="217865"/>
                </a:lnTo>
                <a:lnTo>
                  <a:pt x="68551" y="205801"/>
                </a:lnTo>
                <a:lnTo>
                  <a:pt x="31843" y="176564"/>
                </a:lnTo>
                <a:lnTo>
                  <a:pt x="10667" y="129905"/>
                </a:lnTo>
                <a:lnTo>
                  <a:pt x="9905" y="124571"/>
                </a:lnTo>
                <a:lnTo>
                  <a:pt x="9905" y="103235"/>
                </a:lnTo>
                <a:lnTo>
                  <a:pt x="29398" y="54621"/>
                </a:lnTo>
                <a:lnTo>
                  <a:pt x="65503" y="23578"/>
                </a:lnTo>
                <a:lnTo>
                  <a:pt x="110873" y="10023"/>
                </a:lnTo>
                <a:lnTo>
                  <a:pt x="126785" y="9376"/>
                </a:lnTo>
                <a:lnTo>
                  <a:pt x="174146" y="9376"/>
                </a:lnTo>
                <a:lnTo>
                  <a:pt x="173355" y="9009"/>
                </a:lnTo>
                <a:lnTo>
                  <a:pt x="157223" y="3962"/>
                </a:lnTo>
                <a:lnTo>
                  <a:pt x="140531" y="959"/>
                </a:lnTo>
                <a:lnTo>
                  <a:pt x="123562" y="0"/>
                </a:lnTo>
                <a:close/>
              </a:path>
              <a:path w="247650" h="227964">
                <a:moveTo>
                  <a:pt x="174146" y="9376"/>
                </a:moveTo>
                <a:lnTo>
                  <a:pt x="126785" y="9376"/>
                </a:lnTo>
                <a:lnTo>
                  <a:pt x="142638" y="10660"/>
                </a:lnTo>
                <a:lnTo>
                  <a:pt x="158159" y="13871"/>
                </a:lnTo>
                <a:lnTo>
                  <a:pt x="200014" y="35037"/>
                </a:lnTo>
                <a:lnTo>
                  <a:pt x="229089" y="73437"/>
                </a:lnTo>
                <a:lnTo>
                  <a:pt x="238505" y="113903"/>
                </a:lnTo>
                <a:lnTo>
                  <a:pt x="237743" y="119237"/>
                </a:lnTo>
                <a:lnTo>
                  <a:pt x="221919" y="167992"/>
                </a:lnTo>
                <a:lnTo>
                  <a:pt x="188674" y="200494"/>
                </a:lnTo>
                <a:lnTo>
                  <a:pt x="145069" y="216492"/>
                </a:lnTo>
                <a:lnTo>
                  <a:pt x="129452" y="218114"/>
                </a:lnTo>
                <a:lnTo>
                  <a:pt x="173952" y="218114"/>
                </a:lnTo>
                <a:lnTo>
                  <a:pt x="210607" y="195967"/>
                </a:lnTo>
                <a:lnTo>
                  <a:pt x="240047" y="152669"/>
                </a:lnTo>
                <a:lnTo>
                  <a:pt x="247649" y="113903"/>
                </a:lnTo>
                <a:lnTo>
                  <a:pt x="247649" y="107807"/>
                </a:lnTo>
                <a:lnTo>
                  <a:pt x="235737" y="64966"/>
                </a:lnTo>
                <a:lnTo>
                  <a:pt x="202811" y="25244"/>
                </a:lnTo>
                <a:lnTo>
                  <a:pt x="188645" y="16103"/>
                </a:lnTo>
                <a:lnTo>
                  <a:pt x="174146" y="9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31"/>
          <p:cNvSpPr/>
          <p:nvPr/>
        </p:nvSpPr>
        <p:spPr>
          <a:xfrm>
            <a:off x="2764902" y="2307666"/>
            <a:ext cx="1987550" cy="79375"/>
          </a:xfrm>
          <a:custGeom>
            <a:avLst/>
            <a:gdLst/>
            <a:ahLst/>
            <a:cxnLst/>
            <a:rect l="l" t="t" r="r" b="b"/>
            <a:pathLst>
              <a:path w="1987550" h="79375">
                <a:moveTo>
                  <a:pt x="14477" y="60197"/>
                </a:moveTo>
                <a:lnTo>
                  <a:pt x="3809" y="60197"/>
                </a:lnTo>
                <a:lnTo>
                  <a:pt x="0" y="64769"/>
                </a:lnTo>
                <a:lnTo>
                  <a:pt x="0" y="74675"/>
                </a:lnTo>
                <a:lnTo>
                  <a:pt x="3809" y="79247"/>
                </a:lnTo>
                <a:lnTo>
                  <a:pt x="14477" y="79247"/>
                </a:lnTo>
                <a:lnTo>
                  <a:pt x="19049" y="74675"/>
                </a:lnTo>
                <a:lnTo>
                  <a:pt x="19049" y="64007"/>
                </a:lnTo>
                <a:lnTo>
                  <a:pt x="14477" y="60197"/>
                </a:lnTo>
                <a:close/>
              </a:path>
              <a:path w="1987550" h="79375">
                <a:moveTo>
                  <a:pt x="52577" y="60197"/>
                </a:moveTo>
                <a:lnTo>
                  <a:pt x="41909" y="60197"/>
                </a:lnTo>
                <a:lnTo>
                  <a:pt x="38099" y="64007"/>
                </a:lnTo>
                <a:lnTo>
                  <a:pt x="38099" y="74675"/>
                </a:lnTo>
                <a:lnTo>
                  <a:pt x="41909" y="79247"/>
                </a:lnTo>
                <a:lnTo>
                  <a:pt x="52577" y="79247"/>
                </a:lnTo>
                <a:lnTo>
                  <a:pt x="57149" y="74675"/>
                </a:lnTo>
                <a:lnTo>
                  <a:pt x="57149" y="64007"/>
                </a:lnTo>
                <a:lnTo>
                  <a:pt x="52577" y="60197"/>
                </a:lnTo>
                <a:close/>
              </a:path>
              <a:path w="1987550" h="79375">
                <a:moveTo>
                  <a:pt x="90677" y="60197"/>
                </a:moveTo>
                <a:lnTo>
                  <a:pt x="80009" y="60197"/>
                </a:lnTo>
                <a:lnTo>
                  <a:pt x="76199" y="64007"/>
                </a:lnTo>
                <a:lnTo>
                  <a:pt x="76199" y="74675"/>
                </a:lnTo>
                <a:lnTo>
                  <a:pt x="80771" y="79247"/>
                </a:lnTo>
                <a:lnTo>
                  <a:pt x="90677" y="79247"/>
                </a:lnTo>
                <a:lnTo>
                  <a:pt x="95249" y="74675"/>
                </a:lnTo>
                <a:lnTo>
                  <a:pt x="95249" y="64007"/>
                </a:lnTo>
                <a:lnTo>
                  <a:pt x="90677" y="60197"/>
                </a:lnTo>
                <a:close/>
              </a:path>
              <a:path w="1987550" h="79375">
                <a:moveTo>
                  <a:pt x="128777" y="60197"/>
                </a:moveTo>
                <a:lnTo>
                  <a:pt x="118109" y="60197"/>
                </a:lnTo>
                <a:lnTo>
                  <a:pt x="114299" y="64007"/>
                </a:lnTo>
                <a:lnTo>
                  <a:pt x="114299" y="74675"/>
                </a:lnTo>
                <a:lnTo>
                  <a:pt x="118871" y="79247"/>
                </a:lnTo>
                <a:lnTo>
                  <a:pt x="128777" y="79247"/>
                </a:lnTo>
                <a:lnTo>
                  <a:pt x="133349" y="74675"/>
                </a:lnTo>
                <a:lnTo>
                  <a:pt x="133349" y="64007"/>
                </a:lnTo>
                <a:lnTo>
                  <a:pt x="128777" y="60197"/>
                </a:lnTo>
                <a:close/>
              </a:path>
              <a:path w="1987550" h="79375">
                <a:moveTo>
                  <a:pt x="166877" y="60197"/>
                </a:moveTo>
                <a:lnTo>
                  <a:pt x="156971" y="60197"/>
                </a:lnTo>
                <a:lnTo>
                  <a:pt x="152399" y="64007"/>
                </a:lnTo>
                <a:lnTo>
                  <a:pt x="152399" y="74675"/>
                </a:lnTo>
                <a:lnTo>
                  <a:pt x="156971" y="79247"/>
                </a:lnTo>
                <a:lnTo>
                  <a:pt x="166877" y="79247"/>
                </a:lnTo>
                <a:lnTo>
                  <a:pt x="171449" y="74675"/>
                </a:lnTo>
                <a:lnTo>
                  <a:pt x="171449" y="64007"/>
                </a:lnTo>
                <a:lnTo>
                  <a:pt x="166877" y="60197"/>
                </a:lnTo>
                <a:close/>
              </a:path>
              <a:path w="1987550" h="79375">
                <a:moveTo>
                  <a:pt x="204977" y="59435"/>
                </a:moveTo>
                <a:lnTo>
                  <a:pt x="194309" y="59435"/>
                </a:lnTo>
                <a:lnTo>
                  <a:pt x="190499" y="64007"/>
                </a:lnTo>
                <a:lnTo>
                  <a:pt x="190499" y="74675"/>
                </a:lnTo>
                <a:lnTo>
                  <a:pt x="195071" y="78485"/>
                </a:lnTo>
                <a:lnTo>
                  <a:pt x="204977" y="78485"/>
                </a:lnTo>
                <a:lnTo>
                  <a:pt x="209549" y="74675"/>
                </a:lnTo>
                <a:lnTo>
                  <a:pt x="209549" y="64007"/>
                </a:lnTo>
                <a:lnTo>
                  <a:pt x="204977" y="59435"/>
                </a:lnTo>
                <a:close/>
              </a:path>
              <a:path w="1987550" h="79375">
                <a:moveTo>
                  <a:pt x="243077" y="59435"/>
                </a:moveTo>
                <a:lnTo>
                  <a:pt x="233171" y="59435"/>
                </a:lnTo>
                <a:lnTo>
                  <a:pt x="228599" y="64007"/>
                </a:lnTo>
                <a:lnTo>
                  <a:pt x="228599" y="74675"/>
                </a:lnTo>
                <a:lnTo>
                  <a:pt x="233171" y="78485"/>
                </a:lnTo>
                <a:lnTo>
                  <a:pt x="243077" y="78485"/>
                </a:lnTo>
                <a:lnTo>
                  <a:pt x="247649" y="74675"/>
                </a:lnTo>
                <a:lnTo>
                  <a:pt x="247649" y="64007"/>
                </a:lnTo>
                <a:lnTo>
                  <a:pt x="243077" y="59435"/>
                </a:lnTo>
                <a:close/>
              </a:path>
              <a:path w="1987550" h="79375">
                <a:moveTo>
                  <a:pt x="281177" y="59435"/>
                </a:moveTo>
                <a:lnTo>
                  <a:pt x="271271" y="59435"/>
                </a:lnTo>
                <a:lnTo>
                  <a:pt x="266699" y="64007"/>
                </a:lnTo>
                <a:lnTo>
                  <a:pt x="266699" y="73913"/>
                </a:lnTo>
                <a:lnTo>
                  <a:pt x="271271" y="78485"/>
                </a:lnTo>
                <a:lnTo>
                  <a:pt x="281939" y="78485"/>
                </a:lnTo>
                <a:lnTo>
                  <a:pt x="285749" y="73913"/>
                </a:lnTo>
                <a:lnTo>
                  <a:pt x="285749" y="63245"/>
                </a:lnTo>
                <a:lnTo>
                  <a:pt x="281177" y="59435"/>
                </a:lnTo>
                <a:close/>
              </a:path>
              <a:path w="1987550" h="79375">
                <a:moveTo>
                  <a:pt x="319277" y="59435"/>
                </a:moveTo>
                <a:lnTo>
                  <a:pt x="309371" y="59435"/>
                </a:lnTo>
                <a:lnTo>
                  <a:pt x="304799" y="63245"/>
                </a:lnTo>
                <a:lnTo>
                  <a:pt x="304799" y="73913"/>
                </a:lnTo>
                <a:lnTo>
                  <a:pt x="309371" y="78485"/>
                </a:lnTo>
                <a:lnTo>
                  <a:pt x="320039" y="78485"/>
                </a:lnTo>
                <a:lnTo>
                  <a:pt x="323849" y="73913"/>
                </a:lnTo>
                <a:lnTo>
                  <a:pt x="323849" y="63245"/>
                </a:lnTo>
                <a:lnTo>
                  <a:pt x="319277" y="59435"/>
                </a:lnTo>
                <a:close/>
              </a:path>
              <a:path w="1987550" h="79375">
                <a:moveTo>
                  <a:pt x="357377" y="58673"/>
                </a:moveTo>
                <a:lnTo>
                  <a:pt x="347471" y="58673"/>
                </a:lnTo>
                <a:lnTo>
                  <a:pt x="342899" y="63245"/>
                </a:lnTo>
                <a:lnTo>
                  <a:pt x="342899" y="73913"/>
                </a:lnTo>
                <a:lnTo>
                  <a:pt x="347471" y="77723"/>
                </a:lnTo>
                <a:lnTo>
                  <a:pt x="358139" y="77723"/>
                </a:lnTo>
                <a:lnTo>
                  <a:pt x="361949" y="73913"/>
                </a:lnTo>
                <a:lnTo>
                  <a:pt x="361949" y="63245"/>
                </a:lnTo>
                <a:lnTo>
                  <a:pt x="357377" y="58673"/>
                </a:lnTo>
                <a:close/>
              </a:path>
              <a:path w="1987550" h="79375">
                <a:moveTo>
                  <a:pt x="395477" y="58673"/>
                </a:moveTo>
                <a:lnTo>
                  <a:pt x="385571" y="58673"/>
                </a:lnTo>
                <a:lnTo>
                  <a:pt x="380999" y="63245"/>
                </a:lnTo>
                <a:lnTo>
                  <a:pt x="380999" y="73151"/>
                </a:lnTo>
                <a:lnTo>
                  <a:pt x="385571" y="77723"/>
                </a:lnTo>
                <a:lnTo>
                  <a:pt x="396239" y="77723"/>
                </a:lnTo>
                <a:lnTo>
                  <a:pt x="400049" y="73151"/>
                </a:lnTo>
                <a:lnTo>
                  <a:pt x="400049" y="62483"/>
                </a:lnTo>
                <a:lnTo>
                  <a:pt x="395477" y="58673"/>
                </a:lnTo>
                <a:close/>
              </a:path>
              <a:path w="1987550" h="79375">
                <a:moveTo>
                  <a:pt x="433577" y="57911"/>
                </a:moveTo>
                <a:lnTo>
                  <a:pt x="429005" y="58673"/>
                </a:lnTo>
                <a:lnTo>
                  <a:pt x="423671" y="58673"/>
                </a:lnTo>
                <a:lnTo>
                  <a:pt x="419099" y="62483"/>
                </a:lnTo>
                <a:lnTo>
                  <a:pt x="419099" y="73151"/>
                </a:lnTo>
                <a:lnTo>
                  <a:pt x="423671" y="77723"/>
                </a:lnTo>
                <a:lnTo>
                  <a:pt x="429005" y="77723"/>
                </a:lnTo>
                <a:lnTo>
                  <a:pt x="434339" y="76961"/>
                </a:lnTo>
                <a:lnTo>
                  <a:pt x="438149" y="73151"/>
                </a:lnTo>
                <a:lnTo>
                  <a:pt x="438149" y="62483"/>
                </a:lnTo>
                <a:lnTo>
                  <a:pt x="433577" y="57911"/>
                </a:lnTo>
                <a:close/>
              </a:path>
              <a:path w="1987550" h="79375">
                <a:moveTo>
                  <a:pt x="471677" y="57911"/>
                </a:moveTo>
                <a:lnTo>
                  <a:pt x="461771" y="57911"/>
                </a:lnTo>
                <a:lnTo>
                  <a:pt x="457199" y="62483"/>
                </a:lnTo>
                <a:lnTo>
                  <a:pt x="457199" y="73151"/>
                </a:lnTo>
                <a:lnTo>
                  <a:pt x="461771" y="76961"/>
                </a:lnTo>
                <a:lnTo>
                  <a:pt x="472439" y="76961"/>
                </a:lnTo>
                <a:lnTo>
                  <a:pt x="476249" y="72389"/>
                </a:lnTo>
                <a:lnTo>
                  <a:pt x="476249" y="62483"/>
                </a:lnTo>
                <a:lnTo>
                  <a:pt x="471677" y="57911"/>
                </a:lnTo>
                <a:close/>
              </a:path>
              <a:path w="1987550" h="79375">
                <a:moveTo>
                  <a:pt x="509777" y="57149"/>
                </a:moveTo>
                <a:lnTo>
                  <a:pt x="505205" y="57911"/>
                </a:lnTo>
                <a:lnTo>
                  <a:pt x="499871" y="57911"/>
                </a:lnTo>
                <a:lnTo>
                  <a:pt x="495299" y="61721"/>
                </a:lnTo>
                <a:lnTo>
                  <a:pt x="495299" y="72389"/>
                </a:lnTo>
                <a:lnTo>
                  <a:pt x="499871" y="76961"/>
                </a:lnTo>
                <a:lnTo>
                  <a:pt x="505205" y="76961"/>
                </a:lnTo>
                <a:lnTo>
                  <a:pt x="510539" y="76199"/>
                </a:lnTo>
                <a:lnTo>
                  <a:pt x="514349" y="72389"/>
                </a:lnTo>
                <a:lnTo>
                  <a:pt x="514349" y="61721"/>
                </a:lnTo>
                <a:lnTo>
                  <a:pt x="509777" y="57149"/>
                </a:lnTo>
                <a:close/>
              </a:path>
              <a:path w="1987550" h="79375">
                <a:moveTo>
                  <a:pt x="547877" y="57149"/>
                </a:moveTo>
                <a:lnTo>
                  <a:pt x="537971" y="57149"/>
                </a:lnTo>
                <a:lnTo>
                  <a:pt x="533399" y="61721"/>
                </a:lnTo>
                <a:lnTo>
                  <a:pt x="533399" y="72389"/>
                </a:lnTo>
                <a:lnTo>
                  <a:pt x="537971" y="76199"/>
                </a:lnTo>
                <a:lnTo>
                  <a:pt x="548639" y="76199"/>
                </a:lnTo>
                <a:lnTo>
                  <a:pt x="552449" y="71627"/>
                </a:lnTo>
                <a:lnTo>
                  <a:pt x="552449" y="60959"/>
                </a:lnTo>
                <a:lnTo>
                  <a:pt x="547877" y="57149"/>
                </a:lnTo>
                <a:close/>
              </a:path>
              <a:path w="1987550" h="79375">
                <a:moveTo>
                  <a:pt x="585977" y="56387"/>
                </a:moveTo>
                <a:lnTo>
                  <a:pt x="581405" y="56387"/>
                </a:lnTo>
                <a:lnTo>
                  <a:pt x="576071" y="57149"/>
                </a:lnTo>
                <a:lnTo>
                  <a:pt x="571499" y="60959"/>
                </a:lnTo>
                <a:lnTo>
                  <a:pt x="571499" y="71627"/>
                </a:lnTo>
                <a:lnTo>
                  <a:pt x="576071" y="76199"/>
                </a:lnTo>
                <a:lnTo>
                  <a:pt x="581405" y="75437"/>
                </a:lnTo>
                <a:lnTo>
                  <a:pt x="586739" y="75437"/>
                </a:lnTo>
                <a:lnTo>
                  <a:pt x="590549" y="71627"/>
                </a:lnTo>
                <a:lnTo>
                  <a:pt x="590549" y="60959"/>
                </a:lnTo>
                <a:lnTo>
                  <a:pt x="585977" y="56387"/>
                </a:lnTo>
                <a:close/>
              </a:path>
              <a:path w="1987550" h="79375">
                <a:moveTo>
                  <a:pt x="624077" y="56387"/>
                </a:moveTo>
                <a:lnTo>
                  <a:pt x="614171" y="56387"/>
                </a:lnTo>
                <a:lnTo>
                  <a:pt x="609599" y="60959"/>
                </a:lnTo>
                <a:lnTo>
                  <a:pt x="609599" y="70865"/>
                </a:lnTo>
                <a:lnTo>
                  <a:pt x="614171" y="75437"/>
                </a:lnTo>
                <a:lnTo>
                  <a:pt x="624839" y="75437"/>
                </a:lnTo>
                <a:lnTo>
                  <a:pt x="628649" y="70865"/>
                </a:lnTo>
                <a:lnTo>
                  <a:pt x="628649" y="60197"/>
                </a:lnTo>
                <a:lnTo>
                  <a:pt x="624077" y="56387"/>
                </a:lnTo>
                <a:close/>
              </a:path>
              <a:path w="1987550" h="79375">
                <a:moveTo>
                  <a:pt x="662177" y="55625"/>
                </a:moveTo>
                <a:lnTo>
                  <a:pt x="652271" y="55625"/>
                </a:lnTo>
                <a:lnTo>
                  <a:pt x="647699" y="60197"/>
                </a:lnTo>
                <a:lnTo>
                  <a:pt x="647699" y="70865"/>
                </a:lnTo>
                <a:lnTo>
                  <a:pt x="652271" y="74675"/>
                </a:lnTo>
                <a:lnTo>
                  <a:pt x="662939" y="74675"/>
                </a:lnTo>
                <a:lnTo>
                  <a:pt x="666749" y="70103"/>
                </a:lnTo>
                <a:lnTo>
                  <a:pt x="666749" y="59435"/>
                </a:lnTo>
                <a:lnTo>
                  <a:pt x="662177" y="55625"/>
                </a:lnTo>
                <a:close/>
              </a:path>
              <a:path w="1987550" h="79375">
                <a:moveTo>
                  <a:pt x="700277" y="54863"/>
                </a:moveTo>
                <a:lnTo>
                  <a:pt x="690371" y="54863"/>
                </a:lnTo>
                <a:lnTo>
                  <a:pt x="685799" y="59435"/>
                </a:lnTo>
                <a:lnTo>
                  <a:pt x="685799" y="70103"/>
                </a:lnTo>
                <a:lnTo>
                  <a:pt x="690371" y="73913"/>
                </a:lnTo>
                <a:lnTo>
                  <a:pt x="701039" y="73913"/>
                </a:lnTo>
                <a:lnTo>
                  <a:pt x="704849" y="69341"/>
                </a:lnTo>
                <a:lnTo>
                  <a:pt x="704849" y="59435"/>
                </a:lnTo>
                <a:lnTo>
                  <a:pt x="700277" y="54863"/>
                </a:lnTo>
                <a:close/>
              </a:path>
              <a:path w="1987550" h="79375">
                <a:moveTo>
                  <a:pt x="738377" y="54101"/>
                </a:moveTo>
                <a:lnTo>
                  <a:pt x="733805" y="54101"/>
                </a:lnTo>
                <a:lnTo>
                  <a:pt x="728471" y="54863"/>
                </a:lnTo>
                <a:lnTo>
                  <a:pt x="723899" y="58673"/>
                </a:lnTo>
                <a:lnTo>
                  <a:pt x="723899" y="69341"/>
                </a:lnTo>
                <a:lnTo>
                  <a:pt x="728471" y="73913"/>
                </a:lnTo>
                <a:lnTo>
                  <a:pt x="733805" y="73151"/>
                </a:lnTo>
                <a:lnTo>
                  <a:pt x="739139" y="73151"/>
                </a:lnTo>
                <a:lnTo>
                  <a:pt x="742949" y="69341"/>
                </a:lnTo>
                <a:lnTo>
                  <a:pt x="742949" y="58673"/>
                </a:lnTo>
                <a:lnTo>
                  <a:pt x="738377" y="54101"/>
                </a:lnTo>
                <a:close/>
              </a:path>
              <a:path w="1987550" h="79375">
                <a:moveTo>
                  <a:pt x="776477" y="53339"/>
                </a:moveTo>
                <a:lnTo>
                  <a:pt x="771905" y="53339"/>
                </a:lnTo>
                <a:lnTo>
                  <a:pt x="766571" y="54101"/>
                </a:lnTo>
                <a:lnTo>
                  <a:pt x="761999" y="57911"/>
                </a:lnTo>
                <a:lnTo>
                  <a:pt x="761999" y="68579"/>
                </a:lnTo>
                <a:lnTo>
                  <a:pt x="766571" y="73151"/>
                </a:lnTo>
                <a:lnTo>
                  <a:pt x="771905" y="72389"/>
                </a:lnTo>
                <a:lnTo>
                  <a:pt x="777239" y="72389"/>
                </a:lnTo>
                <a:lnTo>
                  <a:pt x="781049" y="68579"/>
                </a:lnTo>
                <a:lnTo>
                  <a:pt x="781049" y="57911"/>
                </a:lnTo>
                <a:lnTo>
                  <a:pt x="776477" y="53339"/>
                </a:lnTo>
                <a:close/>
              </a:path>
              <a:path w="1987550" h="79375">
                <a:moveTo>
                  <a:pt x="814577" y="52577"/>
                </a:moveTo>
                <a:lnTo>
                  <a:pt x="810005" y="52577"/>
                </a:lnTo>
                <a:lnTo>
                  <a:pt x="804671" y="53339"/>
                </a:lnTo>
                <a:lnTo>
                  <a:pt x="800099" y="57149"/>
                </a:lnTo>
                <a:lnTo>
                  <a:pt x="800099" y="67817"/>
                </a:lnTo>
                <a:lnTo>
                  <a:pt x="804671" y="72389"/>
                </a:lnTo>
                <a:lnTo>
                  <a:pt x="810005" y="71627"/>
                </a:lnTo>
                <a:lnTo>
                  <a:pt x="815339" y="71627"/>
                </a:lnTo>
                <a:lnTo>
                  <a:pt x="819149" y="67817"/>
                </a:lnTo>
                <a:lnTo>
                  <a:pt x="819149" y="57149"/>
                </a:lnTo>
                <a:lnTo>
                  <a:pt x="814577" y="52577"/>
                </a:lnTo>
                <a:close/>
              </a:path>
              <a:path w="1987550" h="79375">
                <a:moveTo>
                  <a:pt x="852677" y="51815"/>
                </a:moveTo>
                <a:lnTo>
                  <a:pt x="842771" y="51815"/>
                </a:lnTo>
                <a:lnTo>
                  <a:pt x="838199" y="56387"/>
                </a:lnTo>
                <a:lnTo>
                  <a:pt x="838199" y="61721"/>
                </a:lnTo>
                <a:lnTo>
                  <a:pt x="838961" y="67055"/>
                </a:lnTo>
                <a:lnTo>
                  <a:pt x="842771" y="70865"/>
                </a:lnTo>
                <a:lnTo>
                  <a:pt x="853439" y="70865"/>
                </a:lnTo>
                <a:lnTo>
                  <a:pt x="858011" y="66293"/>
                </a:lnTo>
                <a:lnTo>
                  <a:pt x="857249" y="60959"/>
                </a:lnTo>
                <a:lnTo>
                  <a:pt x="857249" y="56387"/>
                </a:lnTo>
                <a:lnTo>
                  <a:pt x="852677" y="51815"/>
                </a:lnTo>
                <a:close/>
              </a:path>
              <a:path w="1987550" h="79375">
                <a:moveTo>
                  <a:pt x="890777" y="51053"/>
                </a:moveTo>
                <a:lnTo>
                  <a:pt x="880871" y="51053"/>
                </a:lnTo>
                <a:lnTo>
                  <a:pt x="876299" y="55625"/>
                </a:lnTo>
                <a:lnTo>
                  <a:pt x="876299" y="60959"/>
                </a:lnTo>
                <a:lnTo>
                  <a:pt x="877061" y="66293"/>
                </a:lnTo>
                <a:lnTo>
                  <a:pt x="880871" y="70103"/>
                </a:lnTo>
                <a:lnTo>
                  <a:pt x="891539" y="70103"/>
                </a:lnTo>
                <a:lnTo>
                  <a:pt x="896111" y="65531"/>
                </a:lnTo>
                <a:lnTo>
                  <a:pt x="895349" y="60197"/>
                </a:lnTo>
                <a:lnTo>
                  <a:pt x="895349" y="54863"/>
                </a:lnTo>
                <a:lnTo>
                  <a:pt x="890777" y="51053"/>
                </a:lnTo>
                <a:close/>
              </a:path>
              <a:path w="1987550" h="79375">
                <a:moveTo>
                  <a:pt x="928877" y="49529"/>
                </a:moveTo>
                <a:lnTo>
                  <a:pt x="918209" y="49529"/>
                </a:lnTo>
                <a:lnTo>
                  <a:pt x="914399" y="54101"/>
                </a:lnTo>
                <a:lnTo>
                  <a:pt x="914399" y="59435"/>
                </a:lnTo>
                <a:lnTo>
                  <a:pt x="915161" y="64769"/>
                </a:lnTo>
                <a:lnTo>
                  <a:pt x="918971" y="68579"/>
                </a:lnTo>
                <a:lnTo>
                  <a:pt x="929639" y="68579"/>
                </a:lnTo>
                <a:lnTo>
                  <a:pt x="934211" y="64007"/>
                </a:lnTo>
                <a:lnTo>
                  <a:pt x="933449" y="58673"/>
                </a:lnTo>
                <a:lnTo>
                  <a:pt x="933449" y="53339"/>
                </a:lnTo>
                <a:lnTo>
                  <a:pt x="928877" y="49529"/>
                </a:lnTo>
                <a:close/>
              </a:path>
              <a:path w="1987550" h="79375">
                <a:moveTo>
                  <a:pt x="966977" y="48005"/>
                </a:moveTo>
                <a:lnTo>
                  <a:pt x="956309" y="48005"/>
                </a:lnTo>
                <a:lnTo>
                  <a:pt x="952499" y="52577"/>
                </a:lnTo>
                <a:lnTo>
                  <a:pt x="952499" y="57911"/>
                </a:lnTo>
                <a:lnTo>
                  <a:pt x="953261" y="63245"/>
                </a:lnTo>
                <a:lnTo>
                  <a:pt x="957833" y="67055"/>
                </a:lnTo>
                <a:lnTo>
                  <a:pt x="967739" y="67055"/>
                </a:lnTo>
                <a:lnTo>
                  <a:pt x="972311" y="62483"/>
                </a:lnTo>
                <a:lnTo>
                  <a:pt x="971549" y="57149"/>
                </a:lnTo>
                <a:lnTo>
                  <a:pt x="971549" y="51815"/>
                </a:lnTo>
                <a:lnTo>
                  <a:pt x="966977" y="48005"/>
                </a:lnTo>
                <a:close/>
              </a:path>
              <a:path w="1987550" h="79375">
                <a:moveTo>
                  <a:pt x="1003553" y="42671"/>
                </a:moveTo>
                <a:lnTo>
                  <a:pt x="992885" y="44195"/>
                </a:lnTo>
                <a:lnTo>
                  <a:pt x="989837" y="49529"/>
                </a:lnTo>
                <a:lnTo>
                  <a:pt x="990599" y="54863"/>
                </a:lnTo>
                <a:lnTo>
                  <a:pt x="991361" y="59435"/>
                </a:lnTo>
                <a:lnTo>
                  <a:pt x="995933" y="63245"/>
                </a:lnTo>
                <a:lnTo>
                  <a:pt x="1006601" y="61721"/>
                </a:lnTo>
                <a:lnTo>
                  <a:pt x="1010411" y="56387"/>
                </a:lnTo>
                <a:lnTo>
                  <a:pt x="1008887" y="51815"/>
                </a:lnTo>
                <a:lnTo>
                  <a:pt x="1008125" y="46481"/>
                </a:lnTo>
                <a:lnTo>
                  <a:pt x="1003553" y="42671"/>
                </a:lnTo>
                <a:close/>
              </a:path>
              <a:path w="1987550" h="79375">
                <a:moveTo>
                  <a:pt x="1042415" y="40385"/>
                </a:moveTo>
                <a:lnTo>
                  <a:pt x="1031747" y="40385"/>
                </a:lnTo>
                <a:lnTo>
                  <a:pt x="1027937" y="44957"/>
                </a:lnTo>
                <a:lnTo>
                  <a:pt x="1027937" y="50291"/>
                </a:lnTo>
                <a:lnTo>
                  <a:pt x="1028699" y="55625"/>
                </a:lnTo>
                <a:lnTo>
                  <a:pt x="1033271" y="59435"/>
                </a:lnTo>
                <a:lnTo>
                  <a:pt x="1043177" y="59435"/>
                </a:lnTo>
                <a:lnTo>
                  <a:pt x="1047749" y="54863"/>
                </a:lnTo>
                <a:lnTo>
                  <a:pt x="1046987" y="49529"/>
                </a:lnTo>
                <a:lnTo>
                  <a:pt x="1046987" y="44195"/>
                </a:lnTo>
                <a:lnTo>
                  <a:pt x="1042415" y="40385"/>
                </a:lnTo>
                <a:close/>
              </a:path>
              <a:path w="1987550" h="79375">
                <a:moveTo>
                  <a:pt x="1080515" y="38861"/>
                </a:moveTo>
                <a:lnTo>
                  <a:pt x="1070609" y="38861"/>
                </a:lnTo>
                <a:lnTo>
                  <a:pt x="1066037" y="43433"/>
                </a:lnTo>
                <a:lnTo>
                  <a:pt x="1066037" y="48767"/>
                </a:lnTo>
                <a:lnTo>
                  <a:pt x="1066799" y="54101"/>
                </a:lnTo>
                <a:lnTo>
                  <a:pt x="1070609" y="57911"/>
                </a:lnTo>
                <a:lnTo>
                  <a:pt x="1081277" y="57911"/>
                </a:lnTo>
                <a:lnTo>
                  <a:pt x="1085849" y="53339"/>
                </a:lnTo>
                <a:lnTo>
                  <a:pt x="1085087" y="48005"/>
                </a:lnTo>
                <a:lnTo>
                  <a:pt x="1085087" y="42671"/>
                </a:lnTo>
                <a:lnTo>
                  <a:pt x="1080515" y="38861"/>
                </a:lnTo>
                <a:close/>
              </a:path>
              <a:path w="1987550" h="79375">
                <a:moveTo>
                  <a:pt x="1118615" y="37337"/>
                </a:moveTo>
                <a:lnTo>
                  <a:pt x="1108709" y="37337"/>
                </a:lnTo>
                <a:lnTo>
                  <a:pt x="1104137" y="41909"/>
                </a:lnTo>
                <a:lnTo>
                  <a:pt x="1104137" y="47243"/>
                </a:lnTo>
                <a:lnTo>
                  <a:pt x="1104899" y="52577"/>
                </a:lnTo>
                <a:lnTo>
                  <a:pt x="1108709" y="56387"/>
                </a:lnTo>
                <a:lnTo>
                  <a:pt x="1119377" y="56387"/>
                </a:lnTo>
                <a:lnTo>
                  <a:pt x="1123949" y="51815"/>
                </a:lnTo>
                <a:lnTo>
                  <a:pt x="1123187" y="46481"/>
                </a:lnTo>
                <a:lnTo>
                  <a:pt x="1123187" y="41147"/>
                </a:lnTo>
                <a:lnTo>
                  <a:pt x="1118615" y="37337"/>
                </a:lnTo>
                <a:close/>
              </a:path>
              <a:path w="1987550" h="79375">
                <a:moveTo>
                  <a:pt x="1157477" y="36575"/>
                </a:moveTo>
                <a:lnTo>
                  <a:pt x="1146809" y="36575"/>
                </a:lnTo>
                <a:lnTo>
                  <a:pt x="1142237" y="41147"/>
                </a:lnTo>
                <a:lnTo>
                  <a:pt x="1142237" y="46481"/>
                </a:lnTo>
                <a:lnTo>
                  <a:pt x="1142999" y="51815"/>
                </a:lnTo>
                <a:lnTo>
                  <a:pt x="1146809" y="55625"/>
                </a:lnTo>
                <a:lnTo>
                  <a:pt x="1157477" y="55625"/>
                </a:lnTo>
                <a:lnTo>
                  <a:pt x="1162049" y="51053"/>
                </a:lnTo>
                <a:lnTo>
                  <a:pt x="1161287" y="45719"/>
                </a:lnTo>
                <a:lnTo>
                  <a:pt x="1161287" y="40385"/>
                </a:lnTo>
                <a:lnTo>
                  <a:pt x="1157477" y="36575"/>
                </a:lnTo>
                <a:close/>
              </a:path>
              <a:path w="1987550" h="79375">
                <a:moveTo>
                  <a:pt x="1195577" y="35813"/>
                </a:moveTo>
                <a:lnTo>
                  <a:pt x="1184909" y="35813"/>
                </a:lnTo>
                <a:lnTo>
                  <a:pt x="1180337" y="40385"/>
                </a:lnTo>
                <a:lnTo>
                  <a:pt x="1180337" y="44957"/>
                </a:lnTo>
                <a:lnTo>
                  <a:pt x="1181099" y="50291"/>
                </a:lnTo>
                <a:lnTo>
                  <a:pt x="1184909" y="54863"/>
                </a:lnTo>
                <a:lnTo>
                  <a:pt x="1190243" y="54863"/>
                </a:lnTo>
                <a:lnTo>
                  <a:pt x="1195577" y="54101"/>
                </a:lnTo>
                <a:lnTo>
                  <a:pt x="1200149" y="50291"/>
                </a:lnTo>
                <a:lnTo>
                  <a:pt x="1199387" y="44957"/>
                </a:lnTo>
                <a:lnTo>
                  <a:pt x="1199387" y="39623"/>
                </a:lnTo>
                <a:lnTo>
                  <a:pt x="1195577" y="35813"/>
                </a:lnTo>
                <a:close/>
              </a:path>
              <a:path w="1987550" h="79375">
                <a:moveTo>
                  <a:pt x="1233677" y="34289"/>
                </a:moveTo>
                <a:lnTo>
                  <a:pt x="1228343" y="35051"/>
                </a:lnTo>
                <a:lnTo>
                  <a:pt x="1223009" y="35051"/>
                </a:lnTo>
                <a:lnTo>
                  <a:pt x="1218437" y="38861"/>
                </a:lnTo>
                <a:lnTo>
                  <a:pt x="1218437" y="44195"/>
                </a:lnTo>
                <a:lnTo>
                  <a:pt x="1219199" y="49529"/>
                </a:lnTo>
                <a:lnTo>
                  <a:pt x="1223009" y="54101"/>
                </a:lnTo>
                <a:lnTo>
                  <a:pt x="1228343" y="54101"/>
                </a:lnTo>
                <a:lnTo>
                  <a:pt x="1233677" y="53339"/>
                </a:lnTo>
                <a:lnTo>
                  <a:pt x="1238249" y="49529"/>
                </a:lnTo>
                <a:lnTo>
                  <a:pt x="1237487" y="44195"/>
                </a:lnTo>
                <a:lnTo>
                  <a:pt x="1237487" y="38861"/>
                </a:lnTo>
                <a:lnTo>
                  <a:pt x="1233677" y="34289"/>
                </a:lnTo>
                <a:close/>
              </a:path>
              <a:path w="1987550" h="79375">
                <a:moveTo>
                  <a:pt x="1271777" y="34289"/>
                </a:moveTo>
                <a:lnTo>
                  <a:pt x="1261109" y="34289"/>
                </a:lnTo>
                <a:lnTo>
                  <a:pt x="1256537" y="38099"/>
                </a:lnTo>
                <a:lnTo>
                  <a:pt x="1256537" y="43433"/>
                </a:lnTo>
                <a:lnTo>
                  <a:pt x="1257299" y="48767"/>
                </a:lnTo>
                <a:lnTo>
                  <a:pt x="1261109" y="53339"/>
                </a:lnTo>
                <a:lnTo>
                  <a:pt x="1271777" y="53339"/>
                </a:lnTo>
                <a:lnTo>
                  <a:pt x="1276349" y="48767"/>
                </a:lnTo>
                <a:lnTo>
                  <a:pt x="1275587" y="43433"/>
                </a:lnTo>
                <a:lnTo>
                  <a:pt x="1275587" y="38099"/>
                </a:lnTo>
                <a:lnTo>
                  <a:pt x="1271777" y="34289"/>
                </a:lnTo>
                <a:close/>
              </a:path>
              <a:path w="1987550" h="79375">
                <a:moveTo>
                  <a:pt x="1309877" y="33527"/>
                </a:moveTo>
                <a:lnTo>
                  <a:pt x="1299209" y="33527"/>
                </a:lnTo>
                <a:lnTo>
                  <a:pt x="1294637" y="38099"/>
                </a:lnTo>
                <a:lnTo>
                  <a:pt x="1294637" y="42671"/>
                </a:lnTo>
                <a:lnTo>
                  <a:pt x="1295399" y="48005"/>
                </a:lnTo>
                <a:lnTo>
                  <a:pt x="1299209" y="52577"/>
                </a:lnTo>
                <a:lnTo>
                  <a:pt x="1309877" y="52577"/>
                </a:lnTo>
                <a:lnTo>
                  <a:pt x="1314449" y="48005"/>
                </a:lnTo>
                <a:lnTo>
                  <a:pt x="1314449" y="42671"/>
                </a:lnTo>
                <a:lnTo>
                  <a:pt x="1313687" y="37337"/>
                </a:lnTo>
                <a:lnTo>
                  <a:pt x="1309877" y="33527"/>
                </a:lnTo>
                <a:close/>
              </a:path>
              <a:path w="1987550" h="79375">
                <a:moveTo>
                  <a:pt x="1347977" y="32765"/>
                </a:moveTo>
                <a:lnTo>
                  <a:pt x="1337309" y="32765"/>
                </a:lnTo>
                <a:lnTo>
                  <a:pt x="1332737" y="37337"/>
                </a:lnTo>
                <a:lnTo>
                  <a:pt x="1333499" y="42671"/>
                </a:lnTo>
                <a:lnTo>
                  <a:pt x="1333499" y="48005"/>
                </a:lnTo>
                <a:lnTo>
                  <a:pt x="1337309" y="51815"/>
                </a:lnTo>
                <a:lnTo>
                  <a:pt x="1347977" y="51815"/>
                </a:lnTo>
                <a:lnTo>
                  <a:pt x="1352549" y="47243"/>
                </a:lnTo>
                <a:lnTo>
                  <a:pt x="1352549" y="41909"/>
                </a:lnTo>
                <a:lnTo>
                  <a:pt x="1351787" y="36575"/>
                </a:lnTo>
                <a:lnTo>
                  <a:pt x="1347977" y="32765"/>
                </a:lnTo>
                <a:close/>
              </a:path>
              <a:path w="1987550" h="79375">
                <a:moveTo>
                  <a:pt x="1386077" y="32003"/>
                </a:moveTo>
                <a:lnTo>
                  <a:pt x="1375409" y="32003"/>
                </a:lnTo>
                <a:lnTo>
                  <a:pt x="1370837" y="36575"/>
                </a:lnTo>
                <a:lnTo>
                  <a:pt x="1371599" y="41909"/>
                </a:lnTo>
                <a:lnTo>
                  <a:pt x="1371599" y="47243"/>
                </a:lnTo>
                <a:lnTo>
                  <a:pt x="1375409" y="51053"/>
                </a:lnTo>
                <a:lnTo>
                  <a:pt x="1386077" y="51053"/>
                </a:lnTo>
                <a:lnTo>
                  <a:pt x="1390649" y="47243"/>
                </a:lnTo>
                <a:lnTo>
                  <a:pt x="1390649" y="41909"/>
                </a:lnTo>
                <a:lnTo>
                  <a:pt x="1389887" y="36575"/>
                </a:lnTo>
                <a:lnTo>
                  <a:pt x="1386077" y="32003"/>
                </a:lnTo>
                <a:close/>
              </a:path>
              <a:path w="1987550" h="79375">
                <a:moveTo>
                  <a:pt x="1424177" y="32003"/>
                </a:moveTo>
                <a:lnTo>
                  <a:pt x="1413509" y="32003"/>
                </a:lnTo>
                <a:lnTo>
                  <a:pt x="1408937" y="35813"/>
                </a:lnTo>
                <a:lnTo>
                  <a:pt x="1409699" y="41147"/>
                </a:lnTo>
                <a:lnTo>
                  <a:pt x="1409699" y="46481"/>
                </a:lnTo>
                <a:lnTo>
                  <a:pt x="1413509" y="51053"/>
                </a:lnTo>
                <a:lnTo>
                  <a:pt x="1424177" y="51053"/>
                </a:lnTo>
                <a:lnTo>
                  <a:pt x="1428749" y="46481"/>
                </a:lnTo>
                <a:lnTo>
                  <a:pt x="1428749" y="41147"/>
                </a:lnTo>
                <a:lnTo>
                  <a:pt x="1427987" y="35813"/>
                </a:lnTo>
                <a:lnTo>
                  <a:pt x="1424177" y="32003"/>
                </a:lnTo>
                <a:close/>
              </a:path>
              <a:path w="1987550" h="79375">
                <a:moveTo>
                  <a:pt x="1462277" y="31241"/>
                </a:moveTo>
                <a:lnTo>
                  <a:pt x="1451609" y="31241"/>
                </a:lnTo>
                <a:lnTo>
                  <a:pt x="1447037" y="35813"/>
                </a:lnTo>
                <a:lnTo>
                  <a:pt x="1447799" y="41147"/>
                </a:lnTo>
                <a:lnTo>
                  <a:pt x="1447799" y="46481"/>
                </a:lnTo>
                <a:lnTo>
                  <a:pt x="1451609" y="50291"/>
                </a:lnTo>
                <a:lnTo>
                  <a:pt x="1462277" y="50291"/>
                </a:lnTo>
                <a:lnTo>
                  <a:pt x="1466849" y="45719"/>
                </a:lnTo>
                <a:lnTo>
                  <a:pt x="1466849" y="35813"/>
                </a:lnTo>
                <a:lnTo>
                  <a:pt x="1462277" y="31241"/>
                </a:lnTo>
                <a:close/>
              </a:path>
              <a:path w="1987550" h="79375">
                <a:moveTo>
                  <a:pt x="1500377" y="30479"/>
                </a:moveTo>
                <a:lnTo>
                  <a:pt x="1495043" y="31241"/>
                </a:lnTo>
                <a:lnTo>
                  <a:pt x="1489709" y="31241"/>
                </a:lnTo>
                <a:lnTo>
                  <a:pt x="1485899" y="35051"/>
                </a:lnTo>
                <a:lnTo>
                  <a:pt x="1485899" y="45719"/>
                </a:lnTo>
                <a:lnTo>
                  <a:pt x="1489709" y="50291"/>
                </a:lnTo>
                <a:lnTo>
                  <a:pt x="1495043" y="50291"/>
                </a:lnTo>
                <a:lnTo>
                  <a:pt x="1500377" y="49529"/>
                </a:lnTo>
                <a:lnTo>
                  <a:pt x="1504949" y="45719"/>
                </a:lnTo>
                <a:lnTo>
                  <a:pt x="1504949" y="35051"/>
                </a:lnTo>
                <a:lnTo>
                  <a:pt x="1500377" y="30479"/>
                </a:lnTo>
                <a:close/>
              </a:path>
              <a:path w="1987550" h="79375">
                <a:moveTo>
                  <a:pt x="1538477" y="30479"/>
                </a:moveTo>
                <a:lnTo>
                  <a:pt x="1527809" y="30479"/>
                </a:lnTo>
                <a:lnTo>
                  <a:pt x="1523999" y="35051"/>
                </a:lnTo>
                <a:lnTo>
                  <a:pt x="1523999" y="45719"/>
                </a:lnTo>
                <a:lnTo>
                  <a:pt x="1527809" y="49529"/>
                </a:lnTo>
                <a:lnTo>
                  <a:pt x="1538477" y="49529"/>
                </a:lnTo>
                <a:lnTo>
                  <a:pt x="1543049" y="44957"/>
                </a:lnTo>
                <a:lnTo>
                  <a:pt x="1543049" y="35051"/>
                </a:lnTo>
                <a:lnTo>
                  <a:pt x="1538477" y="30479"/>
                </a:lnTo>
                <a:close/>
              </a:path>
              <a:path w="1987550" h="79375">
                <a:moveTo>
                  <a:pt x="1576577" y="30479"/>
                </a:moveTo>
                <a:lnTo>
                  <a:pt x="1565909" y="30479"/>
                </a:lnTo>
                <a:lnTo>
                  <a:pt x="1562099" y="34289"/>
                </a:lnTo>
                <a:lnTo>
                  <a:pt x="1562099" y="44957"/>
                </a:lnTo>
                <a:lnTo>
                  <a:pt x="1565909" y="49529"/>
                </a:lnTo>
                <a:lnTo>
                  <a:pt x="1576577" y="49529"/>
                </a:lnTo>
                <a:lnTo>
                  <a:pt x="1581149" y="44957"/>
                </a:lnTo>
                <a:lnTo>
                  <a:pt x="1581149" y="34289"/>
                </a:lnTo>
                <a:lnTo>
                  <a:pt x="1576577" y="30479"/>
                </a:lnTo>
                <a:close/>
              </a:path>
              <a:path w="1987550" h="79375">
                <a:moveTo>
                  <a:pt x="1614677" y="29717"/>
                </a:moveTo>
                <a:lnTo>
                  <a:pt x="1604009" y="29717"/>
                </a:lnTo>
                <a:lnTo>
                  <a:pt x="1600199" y="34289"/>
                </a:lnTo>
                <a:lnTo>
                  <a:pt x="1600199" y="44957"/>
                </a:lnTo>
                <a:lnTo>
                  <a:pt x="1604009" y="48767"/>
                </a:lnTo>
                <a:lnTo>
                  <a:pt x="1614677" y="48767"/>
                </a:lnTo>
                <a:lnTo>
                  <a:pt x="1619249" y="44195"/>
                </a:lnTo>
                <a:lnTo>
                  <a:pt x="1619249" y="34289"/>
                </a:lnTo>
                <a:lnTo>
                  <a:pt x="1614677" y="29717"/>
                </a:lnTo>
                <a:close/>
              </a:path>
              <a:path w="1987550" h="79375">
                <a:moveTo>
                  <a:pt x="1652777" y="29717"/>
                </a:moveTo>
                <a:lnTo>
                  <a:pt x="1642109" y="29717"/>
                </a:lnTo>
                <a:lnTo>
                  <a:pt x="1638299" y="34289"/>
                </a:lnTo>
                <a:lnTo>
                  <a:pt x="1638299" y="44195"/>
                </a:lnTo>
                <a:lnTo>
                  <a:pt x="1642109" y="48767"/>
                </a:lnTo>
                <a:lnTo>
                  <a:pt x="1652777" y="48767"/>
                </a:lnTo>
                <a:lnTo>
                  <a:pt x="1657349" y="44195"/>
                </a:lnTo>
                <a:lnTo>
                  <a:pt x="1657349" y="33527"/>
                </a:lnTo>
                <a:lnTo>
                  <a:pt x="1652777" y="29717"/>
                </a:lnTo>
                <a:close/>
              </a:path>
              <a:path w="1987550" h="79375">
                <a:moveTo>
                  <a:pt x="1690877" y="28955"/>
                </a:moveTo>
                <a:lnTo>
                  <a:pt x="1685543" y="29717"/>
                </a:lnTo>
                <a:lnTo>
                  <a:pt x="1680209" y="29717"/>
                </a:lnTo>
                <a:lnTo>
                  <a:pt x="1676399" y="33527"/>
                </a:lnTo>
                <a:lnTo>
                  <a:pt x="1676399" y="44195"/>
                </a:lnTo>
                <a:lnTo>
                  <a:pt x="1680209" y="48767"/>
                </a:lnTo>
                <a:lnTo>
                  <a:pt x="1685543" y="48767"/>
                </a:lnTo>
                <a:lnTo>
                  <a:pt x="1690877" y="48005"/>
                </a:lnTo>
                <a:lnTo>
                  <a:pt x="1695449" y="44195"/>
                </a:lnTo>
                <a:lnTo>
                  <a:pt x="1695449" y="33527"/>
                </a:lnTo>
                <a:lnTo>
                  <a:pt x="1690877" y="28955"/>
                </a:lnTo>
                <a:close/>
              </a:path>
              <a:path w="1987550" h="79375">
                <a:moveTo>
                  <a:pt x="1728977" y="28955"/>
                </a:moveTo>
                <a:lnTo>
                  <a:pt x="1718309" y="28955"/>
                </a:lnTo>
                <a:lnTo>
                  <a:pt x="1714499" y="33527"/>
                </a:lnTo>
                <a:lnTo>
                  <a:pt x="1714499" y="44195"/>
                </a:lnTo>
                <a:lnTo>
                  <a:pt x="1718309" y="48005"/>
                </a:lnTo>
                <a:lnTo>
                  <a:pt x="1728977" y="48005"/>
                </a:lnTo>
                <a:lnTo>
                  <a:pt x="1733549" y="44195"/>
                </a:lnTo>
                <a:lnTo>
                  <a:pt x="1733549" y="33527"/>
                </a:lnTo>
                <a:lnTo>
                  <a:pt x="1728977" y="28955"/>
                </a:lnTo>
                <a:close/>
              </a:path>
              <a:path w="1987550" h="79375">
                <a:moveTo>
                  <a:pt x="1767077" y="28955"/>
                </a:moveTo>
                <a:lnTo>
                  <a:pt x="1756409" y="28955"/>
                </a:lnTo>
                <a:lnTo>
                  <a:pt x="1752599" y="33527"/>
                </a:lnTo>
                <a:lnTo>
                  <a:pt x="1752599" y="43433"/>
                </a:lnTo>
                <a:lnTo>
                  <a:pt x="1756409" y="48005"/>
                </a:lnTo>
                <a:lnTo>
                  <a:pt x="1767077" y="48005"/>
                </a:lnTo>
                <a:lnTo>
                  <a:pt x="1771649" y="43433"/>
                </a:lnTo>
                <a:lnTo>
                  <a:pt x="1771649" y="33527"/>
                </a:lnTo>
                <a:lnTo>
                  <a:pt x="1767077" y="28955"/>
                </a:lnTo>
                <a:close/>
              </a:path>
              <a:path w="1987550" h="79375">
                <a:moveTo>
                  <a:pt x="1805177" y="28955"/>
                </a:moveTo>
                <a:lnTo>
                  <a:pt x="1794509" y="28955"/>
                </a:lnTo>
                <a:lnTo>
                  <a:pt x="1790699" y="32765"/>
                </a:lnTo>
                <a:lnTo>
                  <a:pt x="1790699" y="43433"/>
                </a:lnTo>
                <a:lnTo>
                  <a:pt x="1794509" y="48005"/>
                </a:lnTo>
                <a:lnTo>
                  <a:pt x="1805177" y="48005"/>
                </a:lnTo>
                <a:lnTo>
                  <a:pt x="1809749" y="43433"/>
                </a:lnTo>
                <a:lnTo>
                  <a:pt x="1809749" y="32765"/>
                </a:lnTo>
                <a:lnTo>
                  <a:pt x="1805177" y="28955"/>
                </a:lnTo>
                <a:close/>
              </a:path>
              <a:path w="1987550" h="79375">
                <a:moveTo>
                  <a:pt x="1843277" y="28955"/>
                </a:moveTo>
                <a:lnTo>
                  <a:pt x="1832609" y="28955"/>
                </a:lnTo>
                <a:lnTo>
                  <a:pt x="1828799" y="32765"/>
                </a:lnTo>
                <a:lnTo>
                  <a:pt x="1828799" y="43433"/>
                </a:lnTo>
                <a:lnTo>
                  <a:pt x="1832609" y="48005"/>
                </a:lnTo>
                <a:lnTo>
                  <a:pt x="1843277" y="48005"/>
                </a:lnTo>
                <a:lnTo>
                  <a:pt x="1847849" y="43433"/>
                </a:lnTo>
                <a:lnTo>
                  <a:pt x="1847849" y="32765"/>
                </a:lnTo>
                <a:lnTo>
                  <a:pt x="1843277" y="28955"/>
                </a:lnTo>
                <a:close/>
              </a:path>
              <a:path w="1987550" h="79375">
                <a:moveTo>
                  <a:pt x="1881377" y="28193"/>
                </a:moveTo>
                <a:lnTo>
                  <a:pt x="1870709" y="28193"/>
                </a:lnTo>
                <a:lnTo>
                  <a:pt x="1866899" y="32765"/>
                </a:lnTo>
                <a:lnTo>
                  <a:pt x="1866899" y="43433"/>
                </a:lnTo>
                <a:lnTo>
                  <a:pt x="1870709" y="47243"/>
                </a:lnTo>
                <a:lnTo>
                  <a:pt x="1881377" y="47243"/>
                </a:lnTo>
                <a:lnTo>
                  <a:pt x="1885949" y="43433"/>
                </a:lnTo>
                <a:lnTo>
                  <a:pt x="1885949" y="32765"/>
                </a:lnTo>
                <a:lnTo>
                  <a:pt x="1881377" y="28193"/>
                </a:lnTo>
                <a:close/>
              </a:path>
              <a:path w="1987550" h="79375">
                <a:moveTo>
                  <a:pt x="1911095" y="0"/>
                </a:moveTo>
                <a:lnTo>
                  <a:pt x="1911095" y="76199"/>
                </a:lnTo>
                <a:lnTo>
                  <a:pt x="1969007" y="47243"/>
                </a:lnTo>
                <a:lnTo>
                  <a:pt x="1919477" y="47243"/>
                </a:lnTo>
                <a:lnTo>
                  <a:pt x="1924049" y="43433"/>
                </a:lnTo>
                <a:lnTo>
                  <a:pt x="1924049" y="32765"/>
                </a:lnTo>
                <a:lnTo>
                  <a:pt x="1919477" y="28193"/>
                </a:lnTo>
                <a:lnTo>
                  <a:pt x="1967483" y="28193"/>
                </a:lnTo>
                <a:lnTo>
                  <a:pt x="1911095" y="0"/>
                </a:lnTo>
                <a:close/>
              </a:path>
              <a:path w="1987550" h="79375">
                <a:moveTo>
                  <a:pt x="1911095" y="28193"/>
                </a:moveTo>
                <a:lnTo>
                  <a:pt x="1908809" y="28193"/>
                </a:lnTo>
                <a:lnTo>
                  <a:pt x="1904999" y="32765"/>
                </a:lnTo>
                <a:lnTo>
                  <a:pt x="1904999" y="43433"/>
                </a:lnTo>
                <a:lnTo>
                  <a:pt x="1908809" y="47243"/>
                </a:lnTo>
                <a:lnTo>
                  <a:pt x="1911095" y="47243"/>
                </a:lnTo>
                <a:lnTo>
                  <a:pt x="1911095" y="28193"/>
                </a:lnTo>
                <a:close/>
              </a:path>
              <a:path w="1987550" h="79375">
                <a:moveTo>
                  <a:pt x="1967483" y="28193"/>
                </a:moveTo>
                <a:lnTo>
                  <a:pt x="1919477" y="28193"/>
                </a:lnTo>
                <a:lnTo>
                  <a:pt x="1924049" y="32765"/>
                </a:lnTo>
                <a:lnTo>
                  <a:pt x="1924049" y="43433"/>
                </a:lnTo>
                <a:lnTo>
                  <a:pt x="1919477" y="47243"/>
                </a:lnTo>
                <a:lnTo>
                  <a:pt x="1969007" y="47243"/>
                </a:lnTo>
                <a:lnTo>
                  <a:pt x="1987295" y="38099"/>
                </a:lnTo>
                <a:lnTo>
                  <a:pt x="1967483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2"/>
          <p:cNvSpPr/>
          <p:nvPr/>
        </p:nvSpPr>
        <p:spPr>
          <a:xfrm>
            <a:off x="4980799" y="2335860"/>
            <a:ext cx="2263140" cy="773430"/>
          </a:xfrm>
          <a:custGeom>
            <a:avLst/>
            <a:gdLst/>
            <a:ahLst/>
            <a:cxnLst/>
            <a:rect l="l" t="t" r="r" b="b"/>
            <a:pathLst>
              <a:path w="2263140" h="773429">
                <a:moveTo>
                  <a:pt x="15239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14477"/>
                </a:lnTo>
                <a:lnTo>
                  <a:pt x="4571" y="19049"/>
                </a:lnTo>
                <a:lnTo>
                  <a:pt x="14477" y="19049"/>
                </a:lnTo>
                <a:lnTo>
                  <a:pt x="19049" y="15239"/>
                </a:lnTo>
                <a:lnTo>
                  <a:pt x="19049" y="4571"/>
                </a:lnTo>
                <a:lnTo>
                  <a:pt x="15239" y="0"/>
                </a:lnTo>
                <a:close/>
              </a:path>
              <a:path w="2263140" h="773429">
                <a:moveTo>
                  <a:pt x="53339" y="761"/>
                </a:moveTo>
                <a:lnTo>
                  <a:pt x="42671" y="761"/>
                </a:lnTo>
                <a:lnTo>
                  <a:pt x="38099" y="4571"/>
                </a:lnTo>
                <a:lnTo>
                  <a:pt x="38099" y="15239"/>
                </a:lnTo>
                <a:lnTo>
                  <a:pt x="42671" y="19811"/>
                </a:lnTo>
                <a:lnTo>
                  <a:pt x="52577" y="19811"/>
                </a:lnTo>
                <a:lnTo>
                  <a:pt x="57149" y="15239"/>
                </a:lnTo>
                <a:lnTo>
                  <a:pt x="57149" y="4571"/>
                </a:lnTo>
                <a:lnTo>
                  <a:pt x="53339" y="761"/>
                </a:lnTo>
                <a:close/>
              </a:path>
              <a:path w="2263140" h="773429">
                <a:moveTo>
                  <a:pt x="91439" y="761"/>
                </a:moveTo>
                <a:lnTo>
                  <a:pt x="80771" y="761"/>
                </a:lnTo>
                <a:lnTo>
                  <a:pt x="76199" y="5333"/>
                </a:lnTo>
                <a:lnTo>
                  <a:pt x="76199" y="16001"/>
                </a:lnTo>
                <a:lnTo>
                  <a:pt x="80771" y="19811"/>
                </a:lnTo>
                <a:lnTo>
                  <a:pt x="90677" y="19811"/>
                </a:lnTo>
                <a:lnTo>
                  <a:pt x="95249" y="16001"/>
                </a:lnTo>
                <a:lnTo>
                  <a:pt x="95249" y="5333"/>
                </a:lnTo>
                <a:lnTo>
                  <a:pt x="91439" y="761"/>
                </a:lnTo>
                <a:close/>
              </a:path>
              <a:path w="2263140" h="773429">
                <a:moveTo>
                  <a:pt x="129539" y="1523"/>
                </a:moveTo>
                <a:lnTo>
                  <a:pt x="118871" y="1523"/>
                </a:lnTo>
                <a:lnTo>
                  <a:pt x="114299" y="5333"/>
                </a:lnTo>
                <a:lnTo>
                  <a:pt x="114299" y="16001"/>
                </a:lnTo>
                <a:lnTo>
                  <a:pt x="118109" y="20573"/>
                </a:lnTo>
                <a:lnTo>
                  <a:pt x="128777" y="20573"/>
                </a:lnTo>
                <a:lnTo>
                  <a:pt x="133349" y="16763"/>
                </a:lnTo>
                <a:lnTo>
                  <a:pt x="133349" y="6095"/>
                </a:lnTo>
                <a:lnTo>
                  <a:pt x="129539" y="1523"/>
                </a:lnTo>
                <a:close/>
              </a:path>
              <a:path w="2263140" h="773429">
                <a:moveTo>
                  <a:pt x="156971" y="2285"/>
                </a:moveTo>
                <a:lnTo>
                  <a:pt x="152399" y="6857"/>
                </a:lnTo>
                <a:lnTo>
                  <a:pt x="152399" y="17525"/>
                </a:lnTo>
                <a:lnTo>
                  <a:pt x="156209" y="21335"/>
                </a:lnTo>
                <a:lnTo>
                  <a:pt x="161543" y="22097"/>
                </a:lnTo>
                <a:lnTo>
                  <a:pt x="166877" y="22097"/>
                </a:lnTo>
                <a:lnTo>
                  <a:pt x="171449" y="17525"/>
                </a:lnTo>
                <a:lnTo>
                  <a:pt x="171449" y="7619"/>
                </a:lnTo>
                <a:lnTo>
                  <a:pt x="167639" y="3047"/>
                </a:lnTo>
                <a:lnTo>
                  <a:pt x="162305" y="3047"/>
                </a:lnTo>
                <a:lnTo>
                  <a:pt x="156971" y="2285"/>
                </a:lnTo>
                <a:close/>
              </a:path>
              <a:path w="2263140" h="773429">
                <a:moveTo>
                  <a:pt x="205739" y="3809"/>
                </a:moveTo>
                <a:lnTo>
                  <a:pt x="195071" y="3809"/>
                </a:lnTo>
                <a:lnTo>
                  <a:pt x="190499" y="7619"/>
                </a:lnTo>
                <a:lnTo>
                  <a:pt x="190499" y="18287"/>
                </a:lnTo>
                <a:lnTo>
                  <a:pt x="194309" y="22859"/>
                </a:lnTo>
                <a:lnTo>
                  <a:pt x="204977" y="22859"/>
                </a:lnTo>
                <a:lnTo>
                  <a:pt x="209549" y="19049"/>
                </a:lnTo>
                <a:lnTo>
                  <a:pt x="209549" y="8381"/>
                </a:lnTo>
                <a:lnTo>
                  <a:pt x="205739" y="3809"/>
                </a:lnTo>
                <a:close/>
              </a:path>
              <a:path w="2263140" h="773429">
                <a:moveTo>
                  <a:pt x="238505" y="5333"/>
                </a:moveTo>
                <a:lnTo>
                  <a:pt x="233171" y="5333"/>
                </a:lnTo>
                <a:lnTo>
                  <a:pt x="229361" y="9143"/>
                </a:lnTo>
                <a:lnTo>
                  <a:pt x="228599" y="14477"/>
                </a:lnTo>
                <a:lnTo>
                  <a:pt x="228599" y="19811"/>
                </a:lnTo>
                <a:lnTo>
                  <a:pt x="232409" y="24383"/>
                </a:lnTo>
                <a:lnTo>
                  <a:pt x="237743" y="24383"/>
                </a:lnTo>
                <a:lnTo>
                  <a:pt x="243077" y="25145"/>
                </a:lnTo>
                <a:lnTo>
                  <a:pt x="247649" y="20573"/>
                </a:lnTo>
                <a:lnTo>
                  <a:pt x="247649" y="15239"/>
                </a:lnTo>
                <a:lnTo>
                  <a:pt x="248411" y="10667"/>
                </a:lnTo>
                <a:lnTo>
                  <a:pt x="243839" y="6095"/>
                </a:lnTo>
                <a:lnTo>
                  <a:pt x="238505" y="5333"/>
                </a:lnTo>
                <a:close/>
              </a:path>
              <a:path w="2263140" h="773429">
                <a:moveTo>
                  <a:pt x="281939" y="7619"/>
                </a:moveTo>
                <a:lnTo>
                  <a:pt x="271271" y="7619"/>
                </a:lnTo>
                <a:lnTo>
                  <a:pt x="267461" y="11429"/>
                </a:lnTo>
                <a:lnTo>
                  <a:pt x="266699" y="16763"/>
                </a:lnTo>
                <a:lnTo>
                  <a:pt x="266699" y="22097"/>
                </a:lnTo>
                <a:lnTo>
                  <a:pt x="270509" y="26669"/>
                </a:lnTo>
                <a:lnTo>
                  <a:pt x="281177" y="26669"/>
                </a:lnTo>
                <a:lnTo>
                  <a:pt x="285749" y="22859"/>
                </a:lnTo>
                <a:lnTo>
                  <a:pt x="285749" y="17525"/>
                </a:lnTo>
                <a:lnTo>
                  <a:pt x="286511" y="12191"/>
                </a:lnTo>
                <a:lnTo>
                  <a:pt x="281939" y="7619"/>
                </a:lnTo>
                <a:close/>
              </a:path>
              <a:path w="2263140" h="773429">
                <a:moveTo>
                  <a:pt x="309371" y="9143"/>
                </a:moveTo>
                <a:lnTo>
                  <a:pt x="304799" y="12953"/>
                </a:lnTo>
                <a:lnTo>
                  <a:pt x="304799" y="23621"/>
                </a:lnTo>
                <a:lnTo>
                  <a:pt x="308609" y="28193"/>
                </a:lnTo>
                <a:lnTo>
                  <a:pt x="313943" y="28193"/>
                </a:lnTo>
                <a:lnTo>
                  <a:pt x="319277" y="28955"/>
                </a:lnTo>
                <a:lnTo>
                  <a:pt x="323849" y="25145"/>
                </a:lnTo>
                <a:lnTo>
                  <a:pt x="323849" y="14477"/>
                </a:lnTo>
                <a:lnTo>
                  <a:pt x="320039" y="9905"/>
                </a:lnTo>
                <a:lnTo>
                  <a:pt x="314705" y="9905"/>
                </a:lnTo>
                <a:lnTo>
                  <a:pt x="309371" y="9143"/>
                </a:lnTo>
                <a:close/>
              </a:path>
              <a:path w="2263140" h="773429">
                <a:moveTo>
                  <a:pt x="348233" y="11429"/>
                </a:moveTo>
                <a:lnTo>
                  <a:pt x="343661" y="16001"/>
                </a:lnTo>
                <a:lnTo>
                  <a:pt x="342899" y="20573"/>
                </a:lnTo>
                <a:lnTo>
                  <a:pt x="342899" y="25907"/>
                </a:lnTo>
                <a:lnTo>
                  <a:pt x="346709" y="30479"/>
                </a:lnTo>
                <a:lnTo>
                  <a:pt x="352043" y="31241"/>
                </a:lnTo>
                <a:lnTo>
                  <a:pt x="357377" y="31241"/>
                </a:lnTo>
                <a:lnTo>
                  <a:pt x="361949" y="27431"/>
                </a:lnTo>
                <a:lnTo>
                  <a:pt x="361949" y="22097"/>
                </a:lnTo>
                <a:lnTo>
                  <a:pt x="362711" y="16763"/>
                </a:lnTo>
                <a:lnTo>
                  <a:pt x="358139" y="12191"/>
                </a:lnTo>
                <a:lnTo>
                  <a:pt x="352805" y="12191"/>
                </a:lnTo>
                <a:lnTo>
                  <a:pt x="348233" y="11429"/>
                </a:lnTo>
                <a:close/>
              </a:path>
              <a:path w="2263140" h="773429">
                <a:moveTo>
                  <a:pt x="390905" y="14477"/>
                </a:moveTo>
                <a:lnTo>
                  <a:pt x="385571" y="14477"/>
                </a:lnTo>
                <a:lnTo>
                  <a:pt x="380999" y="18287"/>
                </a:lnTo>
                <a:lnTo>
                  <a:pt x="380999" y="23621"/>
                </a:lnTo>
                <a:lnTo>
                  <a:pt x="380237" y="28955"/>
                </a:lnTo>
                <a:lnTo>
                  <a:pt x="384809" y="33527"/>
                </a:lnTo>
                <a:lnTo>
                  <a:pt x="390143" y="33527"/>
                </a:lnTo>
                <a:lnTo>
                  <a:pt x="394715" y="34289"/>
                </a:lnTo>
                <a:lnTo>
                  <a:pt x="399287" y="30479"/>
                </a:lnTo>
                <a:lnTo>
                  <a:pt x="400049" y="25145"/>
                </a:lnTo>
                <a:lnTo>
                  <a:pt x="400049" y="19811"/>
                </a:lnTo>
                <a:lnTo>
                  <a:pt x="396239" y="15239"/>
                </a:lnTo>
                <a:lnTo>
                  <a:pt x="390905" y="14477"/>
                </a:lnTo>
                <a:close/>
              </a:path>
              <a:path w="2263140" h="773429">
                <a:moveTo>
                  <a:pt x="424433" y="16763"/>
                </a:moveTo>
                <a:lnTo>
                  <a:pt x="419099" y="21335"/>
                </a:lnTo>
                <a:lnTo>
                  <a:pt x="419099" y="25907"/>
                </a:lnTo>
                <a:lnTo>
                  <a:pt x="418337" y="31241"/>
                </a:lnTo>
                <a:lnTo>
                  <a:pt x="422147" y="35813"/>
                </a:lnTo>
                <a:lnTo>
                  <a:pt x="432815" y="37337"/>
                </a:lnTo>
                <a:lnTo>
                  <a:pt x="437387" y="33527"/>
                </a:lnTo>
                <a:lnTo>
                  <a:pt x="438149" y="28193"/>
                </a:lnTo>
                <a:lnTo>
                  <a:pt x="438149" y="22859"/>
                </a:lnTo>
                <a:lnTo>
                  <a:pt x="434339" y="18287"/>
                </a:lnTo>
                <a:lnTo>
                  <a:pt x="429005" y="17525"/>
                </a:lnTo>
                <a:lnTo>
                  <a:pt x="424433" y="16763"/>
                </a:lnTo>
                <a:close/>
              </a:path>
              <a:path w="2263140" h="773429">
                <a:moveTo>
                  <a:pt x="461771" y="20573"/>
                </a:moveTo>
                <a:lnTo>
                  <a:pt x="457199" y="24383"/>
                </a:lnTo>
                <a:lnTo>
                  <a:pt x="457199" y="29717"/>
                </a:lnTo>
                <a:lnTo>
                  <a:pt x="456437" y="35051"/>
                </a:lnTo>
                <a:lnTo>
                  <a:pt x="460247" y="39623"/>
                </a:lnTo>
                <a:lnTo>
                  <a:pt x="465581" y="40385"/>
                </a:lnTo>
                <a:lnTo>
                  <a:pt x="470915" y="40385"/>
                </a:lnTo>
                <a:lnTo>
                  <a:pt x="475487" y="36575"/>
                </a:lnTo>
                <a:lnTo>
                  <a:pt x="476249" y="31241"/>
                </a:lnTo>
                <a:lnTo>
                  <a:pt x="476249" y="25907"/>
                </a:lnTo>
                <a:lnTo>
                  <a:pt x="472439" y="21335"/>
                </a:lnTo>
                <a:lnTo>
                  <a:pt x="467105" y="21335"/>
                </a:lnTo>
                <a:lnTo>
                  <a:pt x="461771" y="20573"/>
                </a:lnTo>
                <a:close/>
              </a:path>
              <a:path w="2263140" h="773429">
                <a:moveTo>
                  <a:pt x="505205" y="24383"/>
                </a:moveTo>
                <a:lnTo>
                  <a:pt x="499871" y="24383"/>
                </a:lnTo>
                <a:lnTo>
                  <a:pt x="495299" y="28193"/>
                </a:lnTo>
                <a:lnTo>
                  <a:pt x="494537" y="33527"/>
                </a:lnTo>
                <a:lnTo>
                  <a:pt x="494537" y="38099"/>
                </a:lnTo>
                <a:lnTo>
                  <a:pt x="498347" y="42671"/>
                </a:lnTo>
                <a:lnTo>
                  <a:pt x="509015" y="44195"/>
                </a:lnTo>
                <a:lnTo>
                  <a:pt x="513587" y="40385"/>
                </a:lnTo>
                <a:lnTo>
                  <a:pt x="513587" y="35051"/>
                </a:lnTo>
                <a:lnTo>
                  <a:pt x="514349" y="29717"/>
                </a:lnTo>
                <a:lnTo>
                  <a:pt x="510539" y="25145"/>
                </a:lnTo>
                <a:lnTo>
                  <a:pt x="505205" y="24383"/>
                </a:lnTo>
                <a:close/>
              </a:path>
              <a:path w="2263140" h="773429">
                <a:moveTo>
                  <a:pt x="537971" y="27431"/>
                </a:moveTo>
                <a:lnTo>
                  <a:pt x="533399" y="31241"/>
                </a:lnTo>
                <a:lnTo>
                  <a:pt x="532637" y="36575"/>
                </a:lnTo>
                <a:lnTo>
                  <a:pt x="532637" y="41909"/>
                </a:lnTo>
                <a:lnTo>
                  <a:pt x="535685" y="46481"/>
                </a:lnTo>
                <a:lnTo>
                  <a:pt x="546353" y="48005"/>
                </a:lnTo>
                <a:lnTo>
                  <a:pt x="550925" y="44195"/>
                </a:lnTo>
                <a:lnTo>
                  <a:pt x="552449" y="33527"/>
                </a:lnTo>
                <a:lnTo>
                  <a:pt x="548639" y="28955"/>
                </a:lnTo>
                <a:lnTo>
                  <a:pt x="537971" y="27431"/>
                </a:lnTo>
                <a:close/>
              </a:path>
              <a:path w="2263140" h="773429">
                <a:moveTo>
                  <a:pt x="576071" y="32003"/>
                </a:moveTo>
                <a:lnTo>
                  <a:pt x="571499" y="35813"/>
                </a:lnTo>
                <a:lnTo>
                  <a:pt x="569975" y="46481"/>
                </a:lnTo>
                <a:lnTo>
                  <a:pt x="573785" y="51053"/>
                </a:lnTo>
                <a:lnTo>
                  <a:pt x="579119" y="51815"/>
                </a:lnTo>
                <a:lnTo>
                  <a:pt x="584453" y="51815"/>
                </a:lnTo>
                <a:lnTo>
                  <a:pt x="589025" y="48005"/>
                </a:lnTo>
                <a:lnTo>
                  <a:pt x="589787" y="42671"/>
                </a:lnTo>
                <a:lnTo>
                  <a:pt x="590549" y="38099"/>
                </a:lnTo>
                <a:lnTo>
                  <a:pt x="586739" y="32765"/>
                </a:lnTo>
                <a:lnTo>
                  <a:pt x="581405" y="32765"/>
                </a:lnTo>
                <a:lnTo>
                  <a:pt x="576071" y="32003"/>
                </a:lnTo>
                <a:close/>
              </a:path>
              <a:path w="2263140" h="773429">
                <a:moveTo>
                  <a:pt x="614171" y="35813"/>
                </a:moveTo>
                <a:lnTo>
                  <a:pt x="609599" y="39623"/>
                </a:lnTo>
                <a:lnTo>
                  <a:pt x="608075" y="50291"/>
                </a:lnTo>
                <a:lnTo>
                  <a:pt x="611885" y="54863"/>
                </a:lnTo>
                <a:lnTo>
                  <a:pt x="622553" y="56387"/>
                </a:lnTo>
                <a:lnTo>
                  <a:pt x="627125" y="52577"/>
                </a:lnTo>
                <a:lnTo>
                  <a:pt x="627887" y="47243"/>
                </a:lnTo>
                <a:lnTo>
                  <a:pt x="627887" y="41909"/>
                </a:lnTo>
                <a:lnTo>
                  <a:pt x="624077" y="37337"/>
                </a:lnTo>
                <a:lnTo>
                  <a:pt x="619505" y="36575"/>
                </a:lnTo>
                <a:lnTo>
                  <a:pt x="614171" y="35813"/>
                </a:lnTo>
                <a:close/>
              </a:path>
              <a:path w="2263140" h="773429">
                <a:moveTo>
                  <a:pt x="652271" y="40385"/>
                </a:moveTo>
                <a:lnTo>
                  <a:pt x="646937" y="44195"/>
                </a:lnTo>
                <a:lnTo>
                  <a:pt x="646175" y="49529"/>
                </a:lnTo>
                <a:lnTo>
                  <a:pt x="646175" y="54863"/>
                </a:lnTo>
                <a:lnTo>
                  <a:pt x="649223" y="59435"/>
                </a:lnTo>
                <a:lnTo>
                  <a:pt x="659891" y="60959"/>
                </a:lnTo>
                <a:lnTo>
                  <a:pt x="664463" y="57149"/>
                </a:lnTo>
                <a:lnTo>
                  <a:pt x="665225" y="51815"/>
                </a:lnTo>
                <a:lnTo>
                  <a:pt x="665987" y="47243"/>
                </a:lnTo>
                <a:lnTo>
                  <a:pt x="662177" y="41909"/>
                </a:lnTo>
                <a:lnTo>
                  <a:pt x="656843" y="41147"/>
                </a:lnTo>
                <a:lnTo>
                  <a:pt x="652271" y="40385"/>
                </a:lnTo>
                <a:close/>
              </a:path>
              <a:path w="2263140" h="773429">
                <a:moveTo>
                  <a:pt x="689609" y="45719"/>
                </a:moveTo>
                <a:lnTo>
                  <a:pt x="685037" y="49529"/>
                </a:lnTo>
                <a:lnTo>
                  <a:pt x="684275" y="54863"/>
                </a:lnTo>
                <a:lnTo>
                  <a:pt x="683513" y="59435"/>
                </a:lnTo>
                <a:lnTo>
                  <a:pt x="687323" y="64769"/>
                </a:lnTo>
                <a:lnTo>
                  <a:pt x="697991" y="66293"/>
                </a:lnTo>
                <a:lnTo>
                  <a:pt x="702563" y="62483"/>
                </a:lnTo>
                <a:lnTo>
                  <a:pt x="704087" y="51815"/>
                </a:lnTo>
                <a:lnTo>
                  <a:pt x="700277" y="47243"/>
                </a:lnTo>
                <a:lnTo>
                  <a:pt x="689609" y="45719"/>
                </a:lnTo>
                <a:close/>
              </a:path>
              <a:path w="2263140" h="773429">
                <a:moveTo>
                  <a:pt x="727709" y="50291"/>
                </a:moveTo>
                <a:lnTo>
                  <a:pt x="723137" y="54101"/>
                </a:lnTo>
                <a:lnTo>
                  <a:pt x="721613" y="64769"/>
                </a:lnTo>
                <a:lnTo>
                  <a:pt x="724661" y="69341"/>
                </a:lnTo>
                <a:lnTo>
                  <a:pt x="735329" y="70865"/>
                </a:lnTo>
                <a:lnTo>
                  <a:pt x="739901" y="67055"/>
                </a:lnTo>
                <a:lnTo>
                  <a:pt x="740663" y="62483"/>
                </a:lnTo>
                <a:lnTo>
                  <a:pt x="741425" y="57149"/>
                </a:lnTo>
                <a:lnTo>
                  <a:pt x="738377" y="51815"/>
                </a:lnTo>
                <a:lnTo>
                  <a:pt x="727709" y="50291"/>
                </a:lnTo>
                <a:close/>
              </a:path>
              <a:path w="2263140" h="773429">
                <a:moveTo>
                  <a:pt x="765809" y="56387"/>
                </a:moveTo>
                <a:lnTo>
                  <a:pt x="760475" y="59435"/>
                </a:lnTo>
                <a:lnTo>
                  <a:pt x="758951" y="70103"/>
                </a:lnTo>
                <a:lnTo>
                  <a:pt x="762761" y="74675"/>
                </a:lnTo>
                <a:lnTo>
                  <a:pt x="768095" y="76199"/>
                </a:lnTo>
                <a:lnTo>
                  <a:pt x="772667" y="76961"/>
                </a:lnTo>
                <a:lnTo>
                  <a:pt x="778001" y="73151"/>
                </a:lnTo>
                <a:lnTo>
                  <a:pt x="779525" y="62483"/>
                </a:lnTo>
                <a:lnTo>
                  <a:pt x="775715" y="57911"/>
                </a:lnTo>
                <a:lnTo>
                  <a:pt x="770381" y="57149"/>
                </a:lnTo>
                <a:lnTo>
                  <a:pt x="765809" y="56387"/>
                </a:lnTo>
                <a:close/>
              </a:path>
              <a:path w="2263140" h="773429">
                <a:moveTo>
                  <a:pt x="803147" y="61721"/>
                </a:moveTo>
                <a:lnTo>
                  <a:pt x="798575" y="65531"/>
                </a:lnTo>
                <a:lnTo>
                  <a:pt x="797051" y="76199"/>
                </a:lnTo>
                <a:lnTo>
                  <a:pt x="800099" y="80771"/>
                </a:lnTo>
                <a:lnTo>
                  <a:pt x="810767" y="82295"/>
                </a:lnTo>
                <a:lnTo>
                  <a:pt x="815339" y="78485"/>
                </a:lnTo>
                <a:lnTo>
                  <a:pt x="816101" y="73151"/>
                </a:lnTo>
                <a:lnTo>
                  <a:pt x="816863" y="68579"/>
                </a:lnTo>
                <a:lnTo>
                  <a:pt x="813815" y="63245"/>
                </a:lnTo>
                <a:lnTo>
                  <a:pt x="803147" y="61721"/>
                </a:lnTo>
                <a:close/>
              </a:path>
              <a:path w="2263140" h="773429">
                <a:moveTo>
                  <a:pt x="841247" y="67817"/>
                </a:moveTo>
                <a:lnTo>
                  <a:pt x="835913" y="70865"/>
                </a:lnTo>
                <a:lnTo>
                  <a:pt x="834389" y="81533"/>
                </a:lnTo>
                <a:lnTo>
                  <a:pt x="837437" y="86867"/>
                </a:lnTo>
                <a:lnTo>
                  <a:pt x="848105" y="88391"/>
                </a:lnTo>
                <a:lnTo>
                  <a:pt x="853439" y="84581"/>
                </a:lnTo>
                <a:lnTo>
                  <a:pt x="854201" y="79247"/>
                </a:lnTo>
                <a:lnTo>
                  <a:pt x="854963" y="74675"/>
                </a:lnTo>
                <a:lnTo>
                  <a:pt x="851153" y="69341"/>
                </a:lnTo>
                <a:lnTo>
                  <a:pt x="845819" y="68579"/>
                </a:lnTo>
                <a:lnTo>
                  <a:pt x="841247" y="67817"/>
                </a:lnTo>
                <a:close/>
              </a:path>
              <a:path w="2263140" h="773429">
                <a:moveTo>
                  <a:pt x="878585" y="73913"/>
                </a:moveTo>
                <a:lnTo>
                  <a:pt x="874013" y="77723"/>
                </a:lnTo>
                <a:lnTo>
                  <a:pt x="872489" y="83057"/>
                </a:lnTo>
                <a:lnTo>
                  <a:pt x="871727" y="87629"/>
                </a:lnTo>
                <a:lnTo>
                  <a:pt x="875537" y="92963"/>
                </a:lnTo>
                <a:lnTo>
                  <a:pt x="880871" y="93725"/>
                </a:lnTo>
                <a:lnTo>
                  <a:pt x="885443" y="94487"/>
                </a:lnTo>
                <a:lnTo>
                  <a:pt x="890777" y="91439"/>
                </a:lnTo>
                <a:lnTo>
                  <a:pt x="892301" y="80771"/>
                </a:lnTo>
                <a:lnTo>
                  <a:pt x="889253" y="76199"/>
                </a:lnTo>
                <a:lnTo>
                  <a:pt x="883919" y="74675"/>
                </a:lnTo>
                <a:lnTo>
                  <a:pt x="878585" y="73913"/>
                </a:lnTo>
                <a:close/>
              </a:path>
              <a:path w="2263140" h="773429">
                <a:moveTo>
                  <a:pt x="915923" y="80771"/>
                </a:moveTo>
                <a:lnTo>
                  <a:pt x="911351" y="83819"/>
                </a:lnTo>
                <a:lnTo>
                  <a:pt x="909827" y="94487"/>
                </a:lnTo>
                <a:lnTo>
                  <a:pt x="912875" y="99059"/>
                </a:lnTo>
                <a:lnTo>
                  <a:pt x="918209" y="99821"/>
                </a:lnTo>
                <a:lnTo>
                  <a:pt x="923543" y="101345"/>
                </a:lnTo>
                <a:lnTo>
                  <a:pt x="928115" y="97535"/>
                </a:lnTo>
                <a:lnTo>
                  <a:pt x="928877" y="92201"/>
                </a:lnTo>
                <a:lnTo>
                  <a:pt x="930401" y="86867"/>
                </a:lnTo>
                <a:lnTo>
                  <a:pt x="926591" y="82295"/>
                </a:lnTo>
                <a:lnTo>
                  <a:pt x="915923" y="80771"/>
                </a:lnTo>
                <a:close/>
              </a:path>
              <a:path w="2263140" h="773429">
                <a:moveTo>
                  <a:pt x="954023" y="87629"/>
                </a:moveTo>
                <a:lnTo>
                  <a:pt x="948689" y="90677"/>
                </a:lnTo>
                <a:lnTo>
                  <a:pt x="947165" y="101345"/>
                </a:lnTo>
                <a:lnTo>
                  <a:pt x="950213" y="105917"/>
                </a:lnTo>
                <a:lnTo>
                  <a:pt x="955547" y="107441"/>
                </a:lnTo>
                <a:lnTo>
                  <a:pt x="960881" y="108203"/>
                </a:lnTo>
                <a:lnTo>
                  <a:pt x="965453" y="104393"/>
                </a:lnTo>
                <a:lnTo>
                  <a:pt x="966215" y="99821"/>
                </a:lnTo>
                <a:lnTo>
                  <a:pt x="967739" y="94487"/>
                </a:lnTo>
                <a:lnTo>
                  <a:pt x="963929" y="89153"/>
                </a:lnTo>
                <a:lnTo>
                  <a:pt x="959357" y="88391"/>
                </a:lnTo>
                <a:lnTo>
                  <a:pt x="954023" y="87629"/>
                </a:lnTo>
                <a:close/>
              </a:path>
              <a:path w="2263140" h="773429">
                <a:moveTo>
                  <a:pt x="991361" y="94487"/>
                </a:moveTo>
                <a:lnTo>
                  <a:pt x="986027" y="98297"/>
                </a:lnTo>
                <a:lnTo>
                  <a:pt x="985265" y="102869"/>
                </a:lnTo>
                <a:lnTo>
                  <a:pt x="984503" y="108203"/>
                </a:lnTo>
                <a:lnTo>
                  <a:pt x="987551" y="113537"/>
                </a:lnTo>
                <a:lnTo>
                  <a:pt x="998219" y="115061"/>
                </a:lnTo>
                <a:lnTo>
                  <a:pt x="1002791" y="112013"/>
                </a:lnTo>
                <a:lnTo>
                  <a:pt x="1004315" y="106679"/>
                </a:lnTo>
                <a:lnTo>
                  <a:pt x="1005077" y="101345"/>
                </a:lnTo>
                <a:lnTo>
                  <a:pt x="1001267" y="96773"/>
                </a:lnTo>
                <a:lnTo>
                  <a:pt x="996695" y="95249"/>
                </a:lnTo>
                <a:lnTo>
                  <a:pt x="991361" y="94487"/>
                </a:lnTo>
                <a:close/>
              </a:path>
              <a:path w="2263140" h="773429">
                <a:moveTo>
                  <a:pt x="1028699" y="102107"/>
                </a:moveTo>
                <a:lnTo>
                  <a:pt x="1024127" y="105155"/>
                </a:lnTo>
                <a:lnTo>
                  <a:pt x="1022603" y="110489"/>
                </a:lnTo>
                <a:lnTo>
                  <a:pt x="1021841" y="115061"/>
                </a:lnTo>
                <a:lnTo>
                  <a:pt x="1024889" y="120395"/>
                </a:lnTo>
                <a:lnTo>
                  <a:pt x="1030223" y="121157"/>
                </a:lnTo>
                <a:lnTo>
                  <a:pt x="1035557" y="122681"/>
                </a:lnTo>
                <a:lnTo>
                  <a:pt x="1040129" y="119633"/>
                </a:lnTo>
                <a:lnTo>
                  <a:pt x="1041653" y="114299"/>
                </a:lnTo>
                <a:lnTo>
                  <a:pt x="1042415" y="108965"/>
                </a:lnTo>
                <a:lnTo>
                  <a:pt x="1039367" y="103631"/>
                </a:lnTo>
                <a:lnTo>
                  <a:pt x="1028699" y="102107"/>
                </a:lnTo>
                <a:close/>
              </a:path>
              <a:path w="2263140" h="773429">
                <a:moveTo>
                  <a:pt x="1066037" y="109727"/>
                </a:moveTo>
                <a:lnTo>
                  <a:pt x="1061465" y="112775"/>
                </a:lnTo>
                <a:lnTo>
                  <a:pt x="1059941" y="118109"/>
                </a:lnTo>
                <a:lnTo>
                  <a:pt x="1059179" y="123443"/>
                </a:lnTo>
                <a:lnTo>
                  <a:pt x="1062227" y="128015"/>
                </a:lnTo>
                <a:lnTo>
                  <a:pt x="1067561" y="129539"/>
                </a:lnTo>
                <a:lnTo>
                  <a:pt x="1072895" y="130301"/>
                </a:lnTo>
                <a:lnTo>
                  <a:pt x="1077467" y="127253"/>
                </a:lnTo>
                <a:lnTo>
                  <a:pt x="1078991" y="121919"/>
                </a:lnTo>
                <a:lnTo>
                  <a:pt x="1079753" y="116585"/>
                </a:lnTo>
                <a:lnTo>
                  <a:pt x="1076705" y="112013"/>
                </a:lnTo>
                <a:lnTo>
                  <a:pt x="1071371" y="110489"/>
                </a:lnTo>
                <a:lnTo>
                  <a:pt x="1066037" y="109727"/>
                </a:lnTo>
                <a:close/>
              </a:path>
              <a:path w="2263140" h="773429">
                <a:moveTo>
                  <a:pt x="1103375" y="117347"/>
                </a:moveTo>
                <a:lnTo>
                  <a:pt x="1098803" y="121157"/>
                </a:lnTo>
                <a:lnTo>
                  <a:pt x="1097279" y="125729"/>
                </a:lnTo>
                <a:lnTo>
                  <a:pt x="1096517" y="131063"/>
                </a:lnTo>
                <a:lnTo>
                  <a:pt x="1099565" y="136397"/>
                </a:lnTo>
                <a:lnTo>
                  <a:pt x="1110233" y="137921"/>
                </a:lnTo>
                <a:lnTo>
                  <a:pt x="1114805" y="134873"/>
                </a:lnTo>
                <a:lnTo>
                  <a:pt x="1116329" y="129539"/>
                </a:lnTo>
                <a:lnTo>
                  <a:pt x="1117091" y="124967"/>
                </a:lnTo>
                <a:lnTo>
                  <a:pt x="1114043" y="119633"/>
                </a:lnTo>
                <a:lnTo>
                  <a:pt x="1108709" y="118871"/>
                </a:lnTo>
                <a:lnTo>
                  <a:pt x="1103375" y="117347"/>
                </a:lnTo>
                <a:close/>
              </a:path>
              <a:path w="2263140" h="773429">
                <a:moveTo>
                  <a:pt x="1140713" y="125729"/>
                </a:moveTo>
                <a:lnTo>
                  <a:pt x="1135379" y="128777"/>
                </a:lnTo>
                <a:lnTo>
                  <a:pt x="1134617" y="134111"/>
                </a:lnTo>
                <a:lnTo>
                  <a:pt x="1133093" y="139445"/>
                </a:lnTo>
                <a:lnTo>
                  <a:pt x="1136903" y="144779"/>
                </a:lnTo>
                <a:lnTo>
                  <a:pt x="1141475" y="145541"/>
                </a:lnTo>
                <a:lnTo>
                  <a:pt x="1146809" y="147065"/>
                </a:lnTo>
                <a:lnTo>
                  <a:pt x="1152143" y="143255"/>
                </a:lnTo>
                <a:lnTo>
                  <a:pt x="1152905" y="138683"/>
                </a:lnTo>
                <a:lnTo>
                  <a:pt x="1154429" y="133349"/>
                </a:lnTo>
                <a:lnTo>
                  <a:pt x="1151381" y="128015"/>
                </a:lnTo>
                <a:lnTo>
                  <a:pt x="1146047" y="127253"/>
                </a:lnTo>
                <a:lnTo>
                  <a:pt x="1140713" y="125729"/>
                </a:lnTo>
                <a:close/>
              </a:path>
              <a:path w="2263140" h="773429">
                <a:moveTo>
                  <a:pt x="1178051" y="134111"/>
                </a:moveTo>
                <a:lnTo>
                  <a:pt x="1172717" y="137921"/>
                </a:lnTo>
                <a:lnTo>
                  <a:pt x="1171955" y="142493"/>
                </a:lnTo>
                <a:lnTo>
                  <a:pt x="1170431" y="147827"/>
                </a:lnTo>
                <a:lnTo>
                  <a:pt x="1173479" y="153161"/>
                </a:lnTo>
                <a:lnTo>
                  <a:pt x="1178813" y="153923"/>
                </a:lnTo>
                <a:lnTo>
                  <a:pt x="1184147" y="155447"/>
                </a:lnTo>
                <a:lnTo>
                  <a:pt x="1188719" y="152399"/>
                </a:lnTo>
                <a:lnTo>
                  <a:pt x="1191767" y="141731"/>
                </a:lnTo>
                <a:lnTo>
                  <a:pt x="1187957" y="137159"/>
                </a:lnTo>
                <a:lnTo>
                  <a:pt x="1183385" y="135635"/>
                </a:lnTo>
                <a:lnTo>
                  <a:pt x="1178051" y="134111"/>
                </a:lnTo>
                <a:close/>
              </a:path>
              <a:path w="2263140" h="773429">
                <a:moveTo>
                  <a:pt x="1215389" y="143255"/>
                </a:moveTo>
                <a:lnTo>
                  <a:pt x="1210055" y="146303"/>
                </a:lnTo>
                <a:lnTo>
                  <a:pt x="1208531" y="151637"/>
                </a:lnTo>
                <a:lnTo>
                  <a:pt x="1207769" y="156209"/>
                </a:lnTo>
                <a:lnTo>
                  <a:pt x="1210817" y="161543"/>
                </a:lnTo>
                <a:lnTo>
                  <a:pt x="1215389" y="163067"/>
                </a:lnTo>
                <a:lnTo>
                  <a:pt x="1220723" y="164591"/>
                </a:lnTo>
                <a:lnTo>
                  <a:pt x="1226057" y="161543"/>
                </a:lnTo>
                <a:lnTo>
                  <a:pt x="1227581" y="156209"/>
                </a:lnTo>
                <a:lnTo>
                  <a:pt x="1228343" y="150875"/>
                </a:lnTo>
                <a:lnTo>
                  <a:pt x="1225295" y="145541"/>
                </a:lnTo>
                <a:lnTo>
                  <a:pt x="1220723" y="144779"/>
                </a:lnTo>
                <a:lnTo>
                  <a:pt x="1215389" y="143255"/>
                </a:lnTo>
                <a:close/>
              </a:path>
              <a:path w="2263140" h="773429">
                <a:moveTo>
                  <a:pt x="1251965" y="152399"/>
                </a:moveTo>
                <a:lnTo>
                  <a:pt x="1247393" y="155447"/>
                </a:lnTo>
                <a:lnTo>
                  <a:pt x="1244345" y="166115"/>
                </a:lnTo>
                <a:lnTo>
                  <a:pt x="1247393" y="171449"/>
                </a:lnTo>
                <a:lnTo>
                  <a:pt x="1252727" y="172211"/>
                </a:lnTo>
                <a:lnTo>
                  <a:pt x="1258061" y="173735"/>
                </a:lnTo>
                <a:lnTo>
                  <a:pt x="1262633" y="170687"/>
                </a:lnTo>
                <a:lnTo>
                  <a:pt x="1264157" y="165353"/>
                </a:lnTo>
                <a:lnTo>
                  <a:pt x="1265681" y="160781"/>
                </a:lnTo>
                <a:lnTo>
                  <a:pt x="1262633" y="155447"/>
                </a:lnTo>
                <a:lnTo>
                  <a:pt x="1251965" y="152399"/>
                </a:lnTo>
                <a:close/>
              </a:path>
              <a:path w="2263140" h="773429">
                <a:moveTo>
                  <a:pt x="1289303" y="162305"/>
                </a:moveTo>
                <a:lnTo>
                  <a:pt x="1283969" y="165353"/>
                </a:lnTo>
                <a:lnTo>
                  <a:pt x="1282445" y="169925"/>
                </a:lnTo>
                <a:lnTo>
                  <a:pt x="1281683" y="175259"/>
                </a:lnTo>
                <a:lnTo>
                  <a:pt x="1284731" y="180593"/>
                </a:lnTo>
                <a:lnTo>
                  <a:pt x="1289303" y="182117"/>
                </a:lnTo>
                <a:lnTo>
                  <a:pt x="1294637" y="182879"/>
                </a:lnTo>
                <a:lnTo>
                  <a:pt x="1299971" y="179831"/>
                </a:lnTo>
                <a:lnTo>
                  <a:pt x="1301495" y="175259"/>
                </a:lnTo>
                <a:lnTo>
                  <a:pt x="1302257" y="169925"/>
                </a:lnTo>
                <a:lnTo>
                  <a:pt x="1299209" y="164591"/>
                </a:lnTo>
                <a:lnTo>
                  <a:pt x="1294637" y="163067"/>
                </a:lnTo>
                <a:lnTo>
                  <a:pt x="1289303" y="162305"/>
                </a:lnTo>
                <a:close/>
              </a:path>
              <a:path w="2263140" h="773429">
                <a:moveTo>
                  <a:pt x="1325879" y="172211"/>
                </a:moveTo>
                <a:lnTo>
                  <a:pt x="1320545" y="175259"/>
                </a:lnTo>
                <a:lnTo>
                  <a:pt x="1319783" y="179831"/>
                </a:lnTo>
                <a:lnTo>
                  <a:pt x="1318259" y="185165"/>
                </a:lnTo>
                <a:lnTo>
                  <a:pt x="1321307" y="190499"/>
                </a:lnTo>
                <a:lnTo>
                  <a:pt x="1325879" y="192023"/>
                </a:lnTo>
                <a:lnTo>
                  <a:pt x="1331213" y="193547"/>
                </a:lnTo>
                <a:lnTo>
                  <a:pt x="1336547" y="190499"/>
                </a:lnTo>
                <a:lnTo>
                  <a:pt x="1338071" y="185165"/>
                </a:lnTo>
                <a:lnTo>
                  <a:pt x="1339595" y="180593"/>
                </a:lnTo>
                <a:lnTo>
                  <a:pt x="1336547" y="175259"/>
                </a:lnTo>
                <a:lnTo>
                  <a:pt x="1325879" y="172211"/>
                </a:lnTo>
                <a:close/>
              </a:path>
              <a:path w="2263140" h="773429">
                <a:moveTo>
                  <a:pt x="1363217" y="182117"/>
                </a:moveTo>
                <a:lnTo>
                  <a:pt x="1357883" y="185165"/>
                </a:lnTo>
                <a:lnTo>
                  <a:pt x="1356359" y="190499"/>
                </a:lnTo>
                <a:lnTo>
                  <a:pt x="1354835" y="195071"/>
                </a:lnTo>
                <a:lnTo>
                  <a:pt x="1357883" y="200405"/>
                </a:lnTo>
                <a:lnTo>
                  <a:pt x="1363217" y="201929"/>
                </a:lnTo>
                <a:lnTo>
                  <a:pt x="1367789" y="203453"/>
                </a:lnTo>
                <a:lnTo>
                  <a:pt x="1373123" y="200405"/>
                </a:lnTo>
                <a:lnTo>
                  <a:pt x="1374647" y="195833"/>
                </a:lnTo>
                <a:lnTo>
                  <a:pt x="1376171" y="190499"/>
                </a:lnTo>
                <a:lnTo>
                  <a:pt x="1373123" y="185165"/>
                </a:lnTo>
                <a:lnTo>
                  <a:pt x="1367789" y="183641"/>
                </a:lnTo>
                <a:lnTo>
                  <a:pt x="1363217" y="182117"/>
                </a:lnTo>
                <a:close/>
              </a:path>
              <a:path w="2263140" h="773429">
                <a:moveTo>
                  <a:pt x="1399793" y="192785"/>
                </a:moveTo>
                <a:lnTo>
                  <a:pt x="1394459" y="195833"/>
                </a:lnTo>
                <a:lnTo>
                  <a:pt x="1392935" y="200405"/>
                </a:lnTo>
                <a:lnTo>
                  <a:pt x="1391411" y="205739"/>
                </a:lnTo>
                <a:lnTo>
                  <a:pt x="1394459" y="211073"/>
                </a:lnTo>
                <a:lnTo>
                  <a:pt x="1399031" y="212597"/>
                </a:lnTo>
                <a:lnTo>
                  <a:pt x="1404365" y="214121"/>
                </a:lnTo>
                <a:lnTo>
                  <a:pt x="1409699" y="211073"/>
                </a:lnTo>
                <a:lnTo>
                  <a:pt x="1411223" y="206501"/>
                </a:lnTo>
                <a:lnTo>
                  <a:pt x="1412747" y="201167"/>
                </a:lnTo>
                <a:lnTo>
                  <a:pt x="1409699" y="195833"/>
                </a:lnTo>
                <a:lnTo>
                  <a:pt x="1405127" y="194309"/>
                </a:lnTo>
                <a:lnTo>
                  <a:pt x="1404365" y="194309"/>
                </a:lnTo>
                <a:lnTo>
                  <a:pt x="1399793" y="192785"/>
                </a:lnTo>
                <a:close/>
              </a:path>
              <a:path w="2263140" h="773429">
                <a:moveTo>
                  <a:pt x="1436369" y="203453"/>
                </a:moveTo>
                <a:lnTo>
                  <a:pt x="1431035" y="206501"/>
                </a:lnTo>
                <a:lnTo>
                  <a:pt x="1429511" y="211835"/>
                </a:lnTo>
                <a:lnTo>
                  <a:pt x="1427987" y="216407"/>
                </a:lnTo>
                <a:lnTo>
                  <a:pt x="1431035" y="221741"/>
                </a:lnTo>
                <a:lnTo>
                  <a:pt x="1435607" y="223265"/>
                </a:lnTo>
                <a:lnTo>
                  <a:pt x="1440941" y="224789"/>
                </a:lnTo>
                <a:lnTo>
                  <a:pt x="1446275" y="222503"/>
                </a:lnTo>
                <a:lnTo>
                  <a:pt x="1447799" y="217169"/>
                </a:lnTo>
                <a:lnTo>
                  <a:pt x="1449323" y="212597"/>
                </a:lnTo>
                <a:lnTo>
                  <a:pt x="1446275" y="207263"/>
                </a:lnTo>
                <a:lnTo>
                  <a:pt x="1441703" y="205739"/>
                </a:lnTo>
                <a:lnTo>
                  <a:pt x="1436369" y="203453"/>
                </a:lnTo>
                <a:close/>
              </a:path>
              <a:path w="2263140" h="773429">
                <a:moveTo>
                  <a:pt x="1472945" y="214883"/>
                </a:moveTo>
                <a:lnTo>
                  <a:pt x="1467611" y="217931"/>
                </a:lnTo>
                <a:lnTo>
                  <a:pt x="1466087" y="223265"/>
                </a:lnTo>
                <a:lnTo>
                  <a:pt x="1464563" y="227837"/>
                </a:lnTo>
                <a:lnTo>
                  <a:pt x="1466849" y="233171"/>
                </a:lnTo>
                <a:lnTo>
                  <a:pt x="1472183" y="234695"/>
                </a:lnTo>
                <a:lnTo>
                  <a:pt x="1476755" y="236219"/>
                </a:lnTo>
                <a:lnTo>
                  <a:pt x="1482089" y="233933"/>
                </a:lnTo>
                <a:lnTo>
                  <a:pt x="1484375" y="228599"/>
                </a:lnTo>
                <a:lnTo>
                  <a:pt x="1485899" y="224027"/>
                </a:lnTo>
                <a:lnTo>
                  <a:pt x="1482851" y="218693"/>
                </a:lnTo>
                <a:lnTo>
                  <a:pt x="1477517" y="217169"/>
                </a:lnTo>
                <a:lnTo>
                  <a:pt x="1472945" y="214883"/>
                </a:lnTo>
                <a:close/>
              </a:path>
              <a:path w="2263140" h="773429">
                <a:moveTo>
                  <a:pt x="1509521" y="227075"/>
                </a:moveTo>
                <a:lnTo>
                  <a:pt x="1504187" y="229361"/>
                </a:lnTo>
                <a:lnTo>
                  <a:pt x="1501901" y="234695"/>
                </a:lnTo>
                <a:lnTo>
                  <a:pt x="1500377" y="239267"/>
                </a:lnTo>
                <a:lnTo>
                  <a:pt x="1503425" y="245363"/>
                </a:lnTo>
                <a:lnTo>
                  <a:pt x="1507997" y="246887"/>
                </a:lnTo>
                <a:lnTo>
                  <a:pt x="1513331" y="248411"/>
                </a:lnTo>
                <a:lnTo>
                  <a:pt x="1518665" y="245363"/>
                </a:lnTo>
                <a:lnTo>
                  <a:pt x="1520189" y="240791"/>
                </a:lnTo>
                <a:lnTo>
                  <a:pt x="1521713" y="235457"/>
                </a:lnTo>
                <a:lnTo>
                  <a:pt x="1519427" y="230123"/>
                </a:lnTo>
                <a:lnTo>
                  <a:pt x="1514093" y="228599"/>
                </a:lnTo>
                <a:lnTo>
                  <a:pt x="1509521" y="227075"/>
                </a:lnTo>
                <a:close/>
              </a:path>
              <a:path w="2263140" h="773429">
                <a:moveTo>
                  <a:pt x="1545335" y="239267"/>
                </a:moveTo>
                <a:lnTo>
                  <a:pt x="1540001" y="241553"/>
                </a:lnTo>
                <a:lnTo>
                  <a:pt x="1538477" y="246887"/>
                </a:lnTo>
                <a:lnTo>
                  <a:pt x="1536191" y="251459"/>
                </a:lnTo>
                <a:lnTo>
                  <a:pt x="1539239" y="256793"/>
                </a:lnTo>
                <a:lnTo>
                  <a:pt x="1543811" y="259079"/>
                </a:lnTo>
                <a:lnTo>
                  <a:pt x="1549145" y="260603"/>
                </a:lnTo>
                <a:lnTo>
                  <a:pt x="1554479" y="257555"/>
                </a:lnTo>
                <a:lnTo>
                  <a:pt x="1556003" y="252983"/>
                </a:lnTo>
                <a:lnTo>
                  <a:pt x="1558289" y="247649"/>
                </a:lnTo>
                <a:lnTo>
                  <a:pt x="1555241" y="242315"/>
                </a:lnTo>
                <a:lnTo>
                  <a:pt x="1550669" y="240791"/>
                </a:lnTo>
                <a:lnTo>
                  <a:pt x="1545335" y="239267"/>
                </a:lnTo>
                <a:close/>
              </a:path>
              <a:path w="2263140" h="773429">
                <a:moveTo>
                  <a:pt x="1581911" y="251459"/>
                </a:moveTo>
                <a:lnTo>
                  <a:pt x="1575815" y="254507"/>
                </a:lnTo>
                <a:lnTo>
                  <a:pt x="1574291" y="259079"/>
                </a:lnTo>
                <a:lnTo>
                  <a:pt x="1572767" y="264413"/>
                </a:lnTo>
                <a:lnTo>
                  <a:pt x="1575053" y="269747"/>
                </a:lnTo>
                <a:lnTo>
                  <a:pt x="1580387" y="271271"/>
                </a:lnTo>
                <a:lnTo>
                  <a:pt x="1584959" y="272795"/>
                </a:lnTo>
                <a:lnTo>
                  <a:pt x="1590293" y="270509"/>
                </a:lnTo>
                <a:lnTo>
                  <a:pt x="1592579" y="265937"/>
                </a:lnTo>
                <a:lnTo>
                  <a:pt x="1594103" y="260603"/>
                </a:lnTo>
                <a:lnTo>
                  <a:pt x="1591817" y="255269"/>
                </a:lnTo>
                <a:lnTo>
                  <a:pt x="1586483" y="253745"/>
                </a:lnTo>
                <a:lnTo>
                  <a:pt x="1581911" y="251459"/>
                </a:lnTo>
                <a:close/>
              </a:path>
              <a:path w="2263140" h="773429">
                <a:moveTo>
                  <a:pt x="1617725" y="264413"/>
                </a:moveTo>
                <a:lnTo>
                  <a:pt x="1611629" y="267461"/>
                </a:lnTo>
                <a:lnTo>
                  <a:pt x="1610105" y="272033"/>
                </a:lnTo>
                <a:lnTo>
                  <a:pt x="1608581" y="277367"/>
                </a:lnTo>
                <a:lnTo>
                  <a:pt x="1610867" y="282701"/>
                </a:lnTo>
                <a:lnTo>
                  <a:pt x="1615439" y="284225"/>
                </a:lnTo>
                <a:lnTo>
                  <a:pt x="1616201" y="284225"/>
                </a:lnTo>
                <a:lnTo>
                  <a:pt x="1620773" y="286511"/>
                </a:lnTo>
                <a:lnTo>
                  <a:pt x="1626107" y="283463"/>
                </a:lnTo>
                <a:lnTo>
                  <a:pt x="1628393" y="278891"/>
                </a:lnTo>
                <a:lnTo>
                  <a:pt x="1629917" y="273557"/>
                </a:lnTo>
                <a:lnTo>
                  <a:pt x="1627631" y="268223"/>
                </a:lnTo>
                <a:lnTo>
                  <a:pt x="1622297" y="266699"/>
                </a:lnTo>
                <a:lnTo>
                  <a:pt x="1617725" y="264413"/>
                </a:lnTo>
                <a:close/>
              </a:path>
              <a:path w="2263140" h="773429">
                <a:moveTo>
                  <a:pt x="1653539" y="278129"/>
                </a:moveTo>
                <a:lnTo>
                  <a:pt x="1647443" y="280415"/>
                </a:lnTo>
                <a:lnTo>
                  <a:pt x="1645919" y="285749"/>
                </a:lnTo>
                <a:lnTo>
                  <a:pt x="1643633" y="290321"/>
                </a:lnTo>
                <a:lnTo>
                  <a:pt x="1646681" y="295655"/>
                </a:lnTo>
                <a:lnTo>
                  <a:pt x="1651253" y="297941"/>
                </a:lnTo>
                <a:lnTo>
                  <a:pt x="1656587" y="299465"/>
                </a:lnTo>
                <a:lnTo>
                  <a:pt x="1661921" y="297179"/>
                </a:lnTo>
                <a:lnTo>
                  <a:pt x="1663445" y="292607"/>
                </a:lnTo>
                <a:lnTo>
                  <a:pt x="1665731" y="287273"/>
                </a:lnTo>
                <a:lnTo>
                  <a:pt x="1662683" y="281939"/>
                </a:lnTo>
                <a:lnTo>
                  <a:pt x="1658111" y="280415"/>
                </a:lnTo>
                <a:lnTo>
                  <a:pt x="1653539" y="278129"/>
                </a:lnTo>
                <a:close/>
              </a:path>
              <a:path w="2263140" h="773429">
                <a:moveTo>
                  <a:pt x="1688591" y="291845"/>
                </a:moveTo>
                <a:lnTo>
                  <a:pt x="1683257" y="294893"/>
                </a:lnTo>
                <a:lnTo>
                  <a:pt x="1680971" y="299465"/>
                </a:lnTo>
                <a:lnTo>
                  <a:pt x="1679447" y="304037"/>
                </a:lnTo>
                <a:lnTo>
                  <a:pt x="1681733" y="310133"/>
                </a:lnTo>
                <a:lnTo>
                  <a:pt x="1686305" y="311657"/>
                </a:lnTo>
                <a:lnTo>
                  <a:pt x="1691639" y="313943"/>
                </a:lnTo>
                <a:lnTo>
                  <a:pt x="1696973" y="311657"/>
                </a:lnTo>
                <a:lnTo>
                  <a:pt x="1699259" y="306323"/>
                </a:lnTo>
                <a:lnTo>
                  <a:pt x="1700783" y="301751"/>
                </a:lnTo>
                <a:lnTo>
                  <a:pt x="1698497" y="296417"/>
                </a:lnTo>
                <a:lnTo>
                  <a:pt x="1693925" y="294131"/>
                </a:lnTo>
                <a:lnTo>
                  <a:pt x="1688591" y="291845"/>
                </a:lnTo>
                <a:close/>
              </a:path>
              <a:path w="2263140" h="773429">
                <a:moveTo>
                  <a:pt x="1724405" y="307085"/>
                </a:moveTo>
                <a:lnTo>
                  <a:pt x="1718309" y="309371"/>
                </a:lnTo>
                <a:lnTo>
                  <a:pt x="1716785" y="313943"/>
                </a:lnTo>
                <a:lnTo>
                  <a:pt x="1714499" y="318515"/>
                </a:lnTo>
                <a:lnTo>
                  <a:pt x="1716785" y="324611"/>
                </a:lnTo>
                <a:lnTo>
                  <a:pt x="1722119" y="326135"/>
                </a:lnTo>
                <a:lnTo>
                  <a:pt x="1726691" y="328421"/>
                </a:lnTo>
                <a:lnTo>
                  <a:pt x="1732025" y="326135"/>
                </a:lnTo>
                <a:lnTo>
                  <a:pt x="1734311" y="320801"/>
                </a:lnTo>
                <a:lnTo>
                  <a:pt x="1736597" y="316229"/>
                </a:lnTo>
                <a:lnTo>
                  <a:pt x="1734311" y="310895"/>
                </a:lnTo>
                <a:lnTo>
                  <a:pt x="1728977" y="308609"/>
                </a:lnTo>
                <a:lnTo>
                  <a:pt x="1724405" y="307085"/>
                </a:lnTo>
                <a:close/>
              </a:path>
              <a:path w="2263140" h="773429">
                <a:moveTo>
                  <a:pt x="1759457" y="321563"/>
                </a:moveTo>
                <a:lnTo>
                  <a:pt x="1754123" y="323849"/>
                </a:lnTo>
                <a:lnTo>
                  <a:pt x="1751837" y="329183"/>
                </a:lnTo>
                <a:lnTo>
                  <a:pt x="1749551" y="333755"/>
                </a:lnTo>
                <a:lnTo>
                  <a:pt x="1751837" y="339089"/>
                </a:lnTo>
                <a:lnTo>
                  <a:pt x="1756409" y="341375"/>
                </a:lnTo>
                <a:lnTo>
                  <a:pt x="1761743" y="343661"/>
                </a:lnTo>
                <a:lnTo>
                  <a:pt x="1767077" y="341375"/>
                </a:lnTo>
                <a:lnTo>
                  <a:pt x="1769363" y="336803"/>
                </a:lnTo>
                <a:lnTo>
                  <a:pt x="1771649" y="331469"/>
                </a:lnTo>
                <a:lnTo>
                  <a:pt x="1769363" y="326135"/>
                </a:lnTo>
                <a:lnTo>
                  <a:pt x="1764029" y="323849"/>
                </a:lnTo>
                <a:lnTo>
                  <a:pt x="1759457" y="321563"/>
                </a:lnTo>
                <a:close/>
              </a:path>
              <a:path w="2263140" h="773429">
                <a:moveTo>
                  <a:pt x="1794509" y="337565"/>
                </a:moveTo>
                <a:lnTo>
                  <a:pt x="1788413" y="339851"/>
                </a:lnTo>
                <a:lnTo>
                  <a:pt x="1786889" y="344423"/>
                </a:lnTo>
                <a:lnTo>
                  <a:pt x="1784603" y="348995"/>
                </a:lnTo>
                <a:lnTo>
                  <a:pt x="1786127" y="355091"/>
                </a:lnTo>
                <a:lnTo>
                  <a:pt x="1791461" y="356615"/>
                </a:lnTo>
                <a:lnTo>
                  <a:pt x="1796033" y="358901"/>
                </a:lnTo>
                <a:lnTo>
                  <a:pt x="1801367" y="356615"/>
                </a:lnTo>
                <a:lnTo>
                  <a:pt x="1805939" y="347471"/>
                </a:lnTo>
                <a:lnTo>
                  <a:pt x="1803653" y="341375"/>
                </a:lnTo>
                <a:lnTo>
                  <a:pt x="1799081" y="339851"/>
                </a:lnTo>
                <a:lnTo>
                  <a:pt x="1794509" y="337565"/>
                </a:lnTo>
                <a:close/>
              </a:path>
              <a:path w="2263140" h="773429">
                <a:moveTo>
                  <a:pt x="1828799" y="353567"/>
                </a:moveTo>
                <a:lnTo>
                  <a:pt x="1823465" y="355853"/>
                </a:lnTo>
                <a:lnTo>
                  <a:pt x="1818893" y="364997"/>
                </a:lnTo>
                <a:lnTo>
                  <a:pt x="1820417" y="371093"/>
                </a:lnTo>
                <a:lnTo>
                  <a:pt x="1825751" y="373379"/>
                </a:lnTo>
                <a:lnTo>
                  <a:pt x="1830323" y="375665"/>
                </a:lnTo>
                <a:lnTo>
                  <a:pt x="1835657" y="373379"/>
                </a:lnTo>
                <a:lnTo>
                  <a:pt x="1840229" y="364235"/>
                </a:lnTo>
                <a:lnTo>
                  <a:pt x="1838705" y="358139"/>
                </a:lnTo>
                <a:lnTo>
                  <a:pt x="1834133" y="355853"/>
                </a:lnTo>
                <a:lnTo>
                  <a:pt x="1828799" y="353567"/>
                </a:lnTo>
                <a:close/>
              </a:path>
              <a:path w="2263140" h="773429">
                <a:moveTo>
                  <a:pt x="1863851" y="370331"/>
                </a:moveTo>
                <a:lnTo>
                  <a:pt x="1857755" y="372617"/>
                </a:lnTo>
                <a:lnTo>
                  <a:pt x="1853183" y="381761"/>
                </a:lnTo>
                <a:lnTo>
                  <a:pt x="1854707" y="387857"/>
                </a:lnTo>
                <a:lnTo>
                  <a:pt x="1863851" y="392429"/>
                </a:lnTo>
                <a:lnTo>
                  <a:pt x="1869947" y="390905"/>
                </a:lnTo>
                <a:lnTo>
                  <a:pt x="1872233" y="385571"/>
                </a:lnTo>
                <a:lnTo>
                  <a:pt x="1874519" y="380999"/>
                </a:lnTo>
                <a:lnTo>
                  <a:pt x="1872995" y="375665"/>
                </a:lnTo>
                <a:lnTo>
                  <a:pt x="1868423" y="373379"/>
                </a:lnTo>
                <a:lnTo>
                  <a:pt x="1863851" y="370331"/>
                </a:lnTo>
                <a:close/>
              </a:path>
              <a:path w="2263140" h="773429">
                <a:moveTo>
                  <a:pt x="1897379" y="388619"/>
                </a:moveTo>
                <a:lnTo>
                  <a:pt x="1892045" y="390143"/>
                </a:lnTo>
                <a:lnTo>
                  <a:pt x="1888997" y="394715"/>
                </a:lnTo>
                <a:lnTo>
                  <a:pt x="1886711" y="399287"/>
                </a:lnTo>
                <a:lnTo>
                  <a:pt x="1888235" y="405383"/>
                </a:lnTo>
                <a:lnTo>
                  <a:pt x="1897379" y="409955"/>
                </a:lnTo>
                <a:lnTo>
                  <a:pt x="1903475" y="408431"/>
                </a:lnTo>
                <a:lnTo>
                  <a:pt x="1905761" y="403859"/>
                </a:lnTo>
                <a:lnTo>
                  <a:pt x="1908809" y="399287"/>
                </a:lnTo>
                <a:lnTo>
                  <a:pt x="1906523" y="393191"/>
                </a:lnTo>
                <a:lnTo>
                  <a:pt x="1897379" y="388619"/>
                </a:lnTo>
                <a:close/>
              </a:path>
              <a:path w="2263140" h="773429">
                <a:moveTo>
                  <a:pt x="1930907" y="406907"/>
                </a:moveTo>
                <a:lnTo>
                  <a:pt x="1925573" y="408431"/>
                </a:lnTo>
                <a:lnTo>
                  <a:pt x="1922525" y="413003"/>
                </a:lnTo>
                <a:lnTo>
                  <a:pt x="1920239" y="417575"/>
                </a:lnTo>
                <a:lnTo>
                  <a:pt x="1921763" y="422909"/>
                </a:lnTo>
                <a:lnTo>
                  <a:pt x="1926335" y="425957"/>
                </a:lnTo>
                <a:lnTo>
                  <a:pt x="1930907" y="428243"/>
                </a:lnTo>
                <a:lnTo>
                  <a:pt x="1936241" y="426719"/>
                </a:lnTo>
                <a:lnTo>
                  <a:pt x="1939289" y="422147"/>
                </a:lnTo>
                <a:lnTo>
                  <a:pt x="1941575" y="417575"/>
                </a:lnTo>
                <a:lnTo>
                  <a:pt x="1940051" y="412241"/>
                </a:lnTo>
                <a:lnTo>
                  <a:pt x="1935479" y="409193"/>
                </a:lnTo>
                <a:lnTo>
                  <a:pt x="1930907" y="406907"/>
                </a:lnTo>
                <a:close/>
              </a:path>
              <a:path w="2263140" h="773429">
                <a:moveTo>
                  <a:pt x="1964435" y="425957"/>
                </a:moveTo>
                <a:lnTo>
                  <a:pt x="1958339" y="427481"/>
                </a:lnTo>
                <a:lnTo>
                  <a:pt x="1955291" y="432053"/>
                </a:lnTo>
                <a:lnTo>
                  <a:pt x="1953005" y="436625"/>
                </a:lnTo>
                <a:lnTo>
                  <a:pt x="1954529" y="442721"/>
                </a:lnTo>
                <a:lnTo>
                  <a:pt x="1959101" y="445007"/>
                </a:lnTo>
                <a:lnTo>
                  <a:pt x="1963673" y="448055"/>
                </a:lnTo>
                <a:lnTo>
                  <a:pt x="1969007" y="446531"/>
                </a:lnTo>
                <a:lnTo>
                  <a:pt x="1972055" y="441959"/>
                </a:lnTo>
                <a:lnTo>
                  <a:pt x="1974341" y="437387"/>
                </a:lnTo>
                <a:lnTo>
                  <a:pt x="1973579" y="431291"/>
                </a:lnTo>
                <a:lnTo>
                  <a:pt x="1969007" y="429005"/>
                </a:lnTo>
                <a:lnTo>
                  <a:pt x="1964435" y="425957"/>
                </a:lnTo>
                <a:close/>
              </a:path>
              <a:path w="2263140" h="773429">
                <a:moveTo>
                  <a:pt x="1996439" y="446531"/>
                </a:moveTo>
                <a:lnTo>
                  <a:pt x="1991105" y="447293"/>
                </a:lnTo>
                <a:lnTo>
                  <a:pt x="1985009" y="456437"/>
                </a:lnTo>
                <a:lnTo>
                  <a:pt x="1986533" y="462533"/>
                </a:lnTo>
                <a:lnTo>
                  <a:pt x="1991105" y="464819"/>
                </a:lnTo>
                <a:lnTo>
                  <a:pt x="1995677" y="467867"/>
                </a:lnTo>
                <a:lnTo>
                  <a:pt x="2001011" y="466343"/>
                </a:lnTo>
                <a:lnTo>
                  <a:pt x="2004059" y="462533"/>
                </a:lnTo>
                <a:lnTo>
                  <a:pt x="2007107" y="457961"/>
                </a:lnTo>
                <a:lnTo>
                  <a:pt x="2005583" y="451865"/>
                </a:lnTo>
                <a:lnTo>
                  <a:pt x="2001011" y="448817"/>
                </a:lnTo>
                <a:lnTo>
                  <a:pt x="1996439" y="446531"/>
                </a:lnTo>
                <a:close/>
              </a:path>
              <a:path w="2263140" h="773429">
                <a:moveTo>
                  <a:pt x="2029205" y="467105"/>
                </a:moveTo>
                <a:lnTo>
                  <a:pt x="2023109" y="468629"/>
                </a:lnTo>
                <a:lnTo>
                  <a:pt x="2020061" y="472439"/>
                </a:lnTo>
                <a:lnTo>
                  <a:pt x="2017013" y="477011"/>
                </a:lnTo>
                <a:lnTo>
                  <a:pt x="2017775" y="483107"/>
                </a:lnTo>
                <a:lnTo>
                  <a:pt x="2026919" y="489203"/>
                </a:lnTo>
                <a:lnTo>
                  <a:pt x="2032253" y="488441"/>
                </a:lnTo>
                <a:lnTo>
                  <a:pt x="2038349" y="479297"/>
                </a:lnTo>
                <a:lnTo>
                  <a:pt x="2037587" y="473963"/>
                </a:lnTo>
                <a:lnTo>
                  <a:pt x="2033015" y="470915"/>
                </a:lnTo>
                <a:lnTo>
                  <a:pt x="2033015" y="470153"/>
                </a:lnTo>
                <a:lnTo>
                  <a:pt x="2029205" y="467105"/>
                </a:lnTo>
                <a:close/>
              </a:path>
              <a:path w="2263140" h="773429">
                <a:moveTo>
                  <a:pt x="2060447" y="489965"/>
                </a:moveTo>
                <a:lnTo>
                  <a:pt x="2054351" y="490727"/>
                </a:lnTo>
                <a:lnTo>
                  <a:pt x="2051303" y="495299"/>
                </a:lnTo>
                <a:lnTo>
                  <a:pt x="2047493" y="499109"/>
                </a:lnTo>
                <a:lnTo>
                  <a:pt x="2049017" y="505205"/>
                </a:lnTo>
                <a:lnTo>
                  <a:pt x="2052827" y="508253"/>
                </a:lnTo>
                <a:lnTo>
                  <a:pt x="2057399" y="511301"/>
                </a:lnTo>
                <a:lnTo>
                  <a:pt x="2062733" y="510539"/>
                </a:lnTo>
                <a:lnTo>
                  <a:pt x="2066543" y="506729"/>
                </a:lnTo>
                <a:lnTo>
                  <a:pt x="2069591" y="502157"/>
                </a:lnTo>
                <a:lnTo>
                  <a:pt x="2068829" y="496061"/>
                </a:lnTo>
                <a:lnTo>
                  <a:pt x="2064257" y="493013"/>
                </a:lnTo>
                <a:lnTo>
                  <a:pt x="2060447" y="489965"/>
                </a:lnTo>
                <a:close/>
              </a:path>
              <a:path w="2263140" h="773429">
                <a:moveTo>
                  <a:pt x="2090165" y="513587"/>
                </a:moveTo>
                <a:lnTo>
                  <a:pt x="2084831" y="514349"/>
                </a:lnTo>
                <a:lnTo>
                  <a:pt x="2081021" y="518159"/>
                </a:lnTo>
                <a:lnTo>
                  <a:pt x="2077973" y="521969"/>
                </a:lnTo>
                <a:lnTo>
                  <a:pt x="2078735" y="528065"/>
                </a:lnTo>
                <a:lnTo>
                  <a:pt x="2082545" y="531875"/>
                </a:lnTo>
                <a:lnTo>
                  <a:pt x="2086355" y="534923"/>
                </a:lnTo>
                <a:lnTo>
                  <a:pt x="2092451" y="534161"/>
                </a:lnTo>
                <a:lnTo>
                  <a:pt x="2096261" y="530351"/>
                </a:lnTo>
                <a:lnTo>
                  <a:pt x="2099309" y="526541"/>
                </a:lnTo>
                <a:lnTo>
                  <a:pt x="2098547" y="520445"/>
                </a:lnTo>
                <a:lnTo>
                  <a:pt x="2094737" y="516635"/>
                </a:lnTo>
                <a:lnTo>
                  <a:pt x="2090165" y="513587"/>
                </a:lnTo>
                <a:close/>
              </a:path>
              <a:path w="2263140" h="773429">
                <a:moveTo>
                  <a:pt x="2119883" y="538733"/>
                </a:moveTo>
                <a:lnTo>
                  <a:pt x="2113787" y="538733"/>
                </a:lnTo>
                <a:lnTo>
                  <a:pt x="2109977" y="542543"/>
                </a:lnTo>
                <a:lnTo>
                  <a:pt x="2106929" y="546353"/>
                </a:lnTo>
                <a:lnTo>
                  <a:pt x="2106929" y="552449"/>
                </a:lnTo>
                <a:lnTo>
                  <a:pt x="2114549" y="560069"/>
                </a:lnTo>
                <a:lnTo>
                  <a:pt x="2120645" y="560069"/>
                </a:lnTo>
                <a:lnTo>
                  <a:pt x="2124455" y="556259"/>
                </a:lnTo>
                <a:lnTo>
                  <a:pt x="2127503" y="551687"/>
                </a:lnTo>
                <a:lnTo>
                  <a:pt x="2127503" y="546353"/>
                </a:lnTo>
                <a:lnTo>
                  <a:pt x="2119883" y="538733"/>
                </a:lnTo>
                <a:close/>
              </a:path>
              <a:path w="2263140" h="773429">
                <a:moveTo>
                  <a:pt x="2147315" y="565403"/>
                </a:moveTo>
                <a:lnTo>
                  <a:pt x="2141981" y="565403"/>
                </a:lnTo>
                <a:lnTo>
                  <a:pt x="2134361" y="573023"/>
                </a:lnTo>
                <a:lnTo>
                  <a:pt x="2134361" y="579119"/>
                </a:lnTo>
                <a:lnTo>
                  <a:pt x="2137409" y="582929"/>
                </a:lnTo>
                <a:lnTo>
                  <a:pt x="2141219" y="586739"/>
                </a:lnTo>
                <a:lnTo>
                  <a:pt x="2147315" y="586739"/>
                </a:lnTo>
                <a:lnTo>
                  <a:pt x="2154935" y="579119"/>
                </a:lnTo>
                <a:lnTo>
                  <a:pt x="2154935" y="573023"/>
                </a:lnTo>
                <a:lnTo>
                  <a:pt x="2147315" y="565403"/>
                </a:lnTo>
                <a:close/>
              </a:path>
              <a:path w="2263140" h="773429">
                <a:moveTo>
                  <a:pt x="2167889" y="593597"/>
                </a:moveTo>
                <a:lnTo>
                  <a:pt x="2164079" y="597407"/>
                </a:lnTo>
                <a:lnTo>
                  <a:pt x="2159507" y="600455"/>
                </a:lnTo>
                <a:lnTo>
                  <a:pt x="2158745" y="606551"/>
                </a:lnTo>
                <a:lnTo>
                  <a:pt x="2162555" y="610361"/>
                </a:lnTo>
                <a:lnTo>
                  <a:pt x="2165603" y="614933"/>
                </a:lnTo>
                <a:lnTo>
                  <a:pt x="2171699" y="614933"/>
                </a:lnTo>
                <a:lnTo>
                  <a:pt x="2175509" y="611885"/>
                </a:lnTo>
                <a:lnTo>
                  <a:pt x="2180081" y="608837"/>
                </a:lnTo>
                <a:lnTo>
                  <a:pt x="2180843" y="602741"/>
                </a:lnTo>
                <a:lnTo>
                  <a:pt x="2177033" y="598169"/>
                </a:lnTo>
                <a:lnTo>
                  <a:pt x="2173985" y="594359"/>
                </a:lnTo>
                <a:lnTo>
                  <a:pt x="2167889" y="593597"/>
                </a:lnTo>
                <a:close/>
              </a:path>
              <a:path w="2263140" h="773429">
                <a:moveTo>
                  <a:pt x="2192273" y="624077"/>
                </a:moveTo>
                <a:lnTo>
                  <a:pt x="2183129" y="630173"/>
                </a:lnTo>
                <a:lnTo>
                  <a:pt x="2181605" y="635507"/>
                </a:lnTo>
                <a:lnTo>
                  <a:pt x="2187701" y="644651"/>
                </a:lnTo>
                <a:lnTo>
                  <a:pt x="2193035" y="646175"/>
                </a:lnTo>
                <a:lnTo>
                  <a:pt x="2202179" y="640079"/>
                </a:lnTo>
                <a:lnTo>
                  <a:pt x="2203703" y="633983"/>
                </a:lnTo>
                <a:lnTo>
                  <a:pt x="2200655" y="630173"/>
                </a:lnTo>
                <a:lnTo>
                  <a:pt x="2197607" y="625601"/>
                </a:lnTo>
                <a:lnTo>
                  <a:pt x="2192273" y="624077"/>
                </a:lnTo>
                <a:close/>
              </a:path>
              <a:path w="2263140" h="773429">
                <a:moveTo>
                  <a:pt x="2212847" y="656843"/>
                </a:moveTo>
                <a:lnTo>
                  <a:pt x="2203703" y="661415"/>
                </a:lnTo>
                <a:lnTo>
                  <a:pt x="2201417" y="666749"/>
                </a:lnTo>
                <a:lnTo>
                  <a:pt x="2203703" y="672083"/>
                </a:lnTo>
                <a:lnTo>
                  <a:pt x="2205989" y="676655"/>
                </a:lnTo>
                <a:lnTo>
                  <a:pt x="2211323" y="678179"/>
                </a:lnTo>
                <a:lnTo>
                  <a:pt x="2216657" y="675893"/>
                </a:lnTo>
                <a:lnTo>
                  <a:pt x="2221229" y="673607"/>
                </a:lnTo>
                <a:lnTo>
                  <a:pt x="2223515" y="668273"/>
                </a:lnTo>
                <a:lnTo>
                  <a:pt x="2221229" y="663701"/>
                </a:lnTo>
                <a:lnTo>
                  <a:pt x="2220467" y="663701"/>
                </a:lnTo>
                <a:lnTo>
                  <a:pt x="2218181" y="659129"/>
                </a:lnTo>
                <a:lnTo>
                  <a:pt x="2212847" y="656843"/>
                </a:lnTo>
                <a:close/>
              </a:path>
              <a:path w="2263140" h="773429">
                <a:moveTo>
                  <a:pt x="2215518" y="700366"/>
                </a:moveTo>
                <a:lnTo>
                  <a:pt x="2188463" y="705611"/>
                </a:lnTo>
                <a:lnTo>
                  <a:pt x="2240279" y="773429"/>
                </a:lnTo>
                <a:lnTo>
                  <a:pt x="2256789" y="713993"/>
                </a:lnTo>
                <a:lnTo>
                  <a:pt x="2223515" y="713993"/>
                </a:lnTo>
                <a:lnTo>
                  <a:pt x="2218181" y="710945"/>
                </a:lnTo>
                <a:lnTo>
                  <a:pt x="2216657" y="705611"/>
                </a:lnTo>
                <a:lnTo>
                  <a:pt x="2215133" y="701039"/>
                </a:lnTo>
                <a:lnTo>
                  <a:pt x="2215518" y="700366"/>
                </a:lnTo>
                <a:close/>
              </a:path>
              <a:path w="2263140" h="773429">
                <a:moveTo>
                  <a:pt x="2233794" y="696823"/>
                </a:moveTo>
                <a:lnTo>
                  <a:pt x="2215518" y="700366"/>
                </a:lnTo>
                <a:lnTo>
                  <a:pt x="2215133" y="701039"/>
                </a:lnTo>
                <a:lnTo>
                  <a:pt x="2216657" y="705611"/>
                </a:lnTo>
                <a:lnTo>
                  <a:pt x="2218181" y="710945"/>
                </a:lnTo>
                <a:lnTo>
                  <a:pt x="2223515" y="713993"/>
                </a:lnTo>
                <a:lnTo>
                  <a:pt x="2228849" y="712469"/>
                </a:lnTo>
                <a:lnTo>
                  <a:pt x="2233421" y="710945"/>
                </a:lnTo>
                <a:lnTo>
                  <a:pt x="2236469" y="705611"/>
                </a:lnTo>
                <a:lnTo>
                  <a:pt x="2234945" y="700277"/>
                </a:lnTo>
                <a:lnTo>
                  <a:pt x="2233794" y="696823"/>
                </a:lnTo>
                <a:close/>
              </a:path>
              <a:path w="2263140" h="773429">
                <a:moveTo>
                  <a:pt x="2263139" y="691133"/>
                </a:moveTo>
                <a:lnTo>
                  <a:pt x="2233794" y="696823"/>
                </a:lnTo>
                <a:lnTo>
                  <a:pt x="2234945" y="700277"/>
                </a:lnTo>
                <a:lnTo>
                  <a:pt x="2236469" y="705611"/>
                </a:lnTo>
                <a:lnTo>
                  <a:pt x="2233421" y="710945"/>
                </a:lnTo>
                <a:lnTo>
                  <a:pt x="2228849" y="712469"/>
                </a:lnTo>
                <a:lnTo>
                  <a:pt x="2223515" y="713993"/>
                </a:lnTo>
                <a:lnTo>
                  <a:pt x="2256789" y="713993"/>
                </a:lnTo>
                <a:lnTo>
                  <a:pt x="2263139" y="691133"/>
                </a:lnTo>
                <a:close/>
              </a:path>
              <a:path w="2263140" h="773429">
                <a:moveTo>
                  <a:pt x="2228087" y="692657"/>
                </a:moveTo>
                <a:lnTo>
                  <a:pt x="2223515" y="694181"/>
                </a:lnTo>
                <a:lnTo>
                  <a:pt x="2218181" y="695705"/>
                </a:lnTo>
                <a:lnTo>
                  <a:pt x="2215518" y="700366"/>
                </a:lnTo>
                <a:lnTo>
                  <a:pt x="2233794" y="696823"/>
                </a:lnTo>
                <a:lnTo>
                  <a:pt x="2233421" y="695705"/>
                </a:lnTo>
                <a:lnTo>
                  <a:pt x="2228087" y="692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3"/>
          <p:cNvSpPr/>
          <p:nvPr/>
        </p:nvSpPr>
        <p:spPr>
          <a:xfrm>
            <a:off x="7330044" y="3130626"/>
            <a:ext cx="588010" cy="97790"/>
          </a:xfrm>
          <a:custGeom>
            <a:avLst/>
            <a:gdLst/>
            <a:ahLst/>
            <a:cxnLst/>
            <a:rect l="l" t="t" r="r" b="b"/>
            <a:pathLst>
              <a:path w="588009" h="97789">
                <a:moveTo>
                  <a:pt x="15239" y="78485"/>
                </a:moveTo>
                <a:lnTo>
                  <a:pt x="4571" y="78485"/>
                </a:lnTo>
                <a:lnTo>
                  <a:pt x="0" y="83057"/>
                </a:lnTo>
                <a:lnTo>
                  <a:pt x="0" y="88391"/>
                </a:lnTo>
                <a:lnTo>
                  <a:pt x="761" y="93725"/>
                </a:lnTo>
                <a:lnTo>
                  <a:pt x="4571" y="97535"/>
                </a:lnTo>
                <a:lnTo>
                  <a:pt x="15239" y="97535"/>
                </a:lnTo>
                <a:lnTo>
                  <a:pt x="19811" y="92963"/>
                </a:lnTo>
                <a:lnTo>
                  <a:pt x="19049" y="88391"/>
                </a:lnTo>
                <a:lnTo>
                  <a:pt x="19049" y="83057"/>
                </a:lnTo>
                <a:lnTo>
                  <a:pt x="15239" y="78485"/>
                </a:lnTo>
                <a:close/>
              </a:path>
              <a:path w="588009" h="97789">
                <a:moveTo>
                  <a:pt x="53339" y="78485"/>
                </a:moveTo>
                <a:lnTo>
                  <a:pt x="42671" y="78485"/>
                </a:lnTo>
                <a:lnTo>
                  <a:pt x="38099" y="82295"/>
                </a:lnTo>
                <a:lnTo>
                  <a:pt x="38099" y="87629"/>
                </a:lnTo>
                <a:lnTo>
                  <a:pt x="38861" y="92963"/>
                </a:lnTo>
                <a:lnTo>
                  <a:pt x="42671" y="97535"/>
                </a:lnTo>
                <a:lnTo>
                  <a:pt x="53339" y="97535"/>
                </a:lnTo>
                <a:lnTo>
                  <a:pt x="57911" y="92963"/>
                </a:lnTo>
                <a:lnTo>
                  <a:pt x="57911" y="87629"/>
                </a:lnTo>
                <a:lnTo>
                  <a:pt x="57149" y="82295"/>
                </a:lnTo>
                <a:lnTo>
                  <a:pt x="53339" y="78485"/>
                </a:lnTo>
                <a:close/>
              </a:path>
              <a:path w="588009" h="97789">
                <a:moveTo>
                  <a:pt x="91439" y="76961"/>
                </a:moveTo>
                <a:lnTo>
                  <a:pt x="86105" y="77723"/>
                </a:lnTo>
                <a:lnTo>
                  <a:pt x="80771" y="77723"/>
                </a:lnTo>
                <a:lnTo>
                  <a:pt x="76199" y="82295"/>
                </a:lnTo>
                <a:lnTo>
                  <a:pt x="76961" y="86867"/>
                </a:lnTo>
                <a:lnTo>
                  <a:pt x="76961" y="92201"/>
                </a:lnTo>
                <a:lnTo>
                  <a:pt x="80771" y="96773"/>
                </a:lnTo>
                <a:lnTo>
                  <a:pt x="86105" y="96773"/>
                </a:lnTo>
                <a:lnTo>
                  <a:pt x="91439" y="96011"/>
                </a:lnTo>
                <a:lnTo>
                  <a:pt x="96011" y="92201"/>
                </a:lnTo>
                <a:lnTo>
                  <a:pt x="96011" y="86867"/>
                </a:lnTo>
                <a:lnTo>
                  <a:pt x="95249" y="81533"/>
                </a:lnTo>
                <a:lnTo>
                  <a:pt x="91439" y="76961"/>
                </a:lnTo>
                <a:close/>
              </a:path>
              <a:path w="588009" h="97789">
                <a:moveTo>
                  <a:pt x="128777" y="75437"/>
                </a:moveTo>
                <a:lnTo>
                  <a:pt x="123443" y="76199"/>
                </a:lnTo>
                <a:lnTo>
                  <a:pt x="118871" y="76199"/>
                </a:lnTo>
                <a:lnTo>
                  <a:pt x="114299" y="80771"/>
                </a:lnTo>
                <a:lnTo>
                  <a:pt x="115061" y="86105"/>
                </a:lnTo>
                <a:lnTo>
                  <a:pt x="115061" y="91439"/>
                </a:lnTo>
                <a:lnTo>
                  <a:pt x="119633" y="95249"/>
                </a:lnTo>
                <a:lnTo>
                  <a:pt x="124967" y="95249"/>
                </a:lnTo>
                <a:lnTo>
                  <a:pt x="129539" y="94487"/>
                </a:lnTo>
                <a:lnTo>
                  <a:pt x="134111" y="90677"/>
                </a:lnTo>
                <a:lnTo>
                  <a:pt x="134111" y="85343"/>
                </a:lnTo>
                <a:lnTo>
                  <a:pt x="133349" y="80009"/>
                </a:lnTo>
                <a:lnTo>
                  <a:pt x="128777" y="75437"/>
                </a:lnTo>
                <a:close/>
              </a:path>
              <a:path w="588009" h="97789">
                <a:moveTo>
                  <a:pt x="166877" y="73913"/>
                </a:moveTo>
                <a:lnTo>
                  <a:pt x="161543" y="73913"/>
                </a:lnTo>
                <a:lnTo>
                  <a:pt x="156209" y="74675"/>
                </a:lnTo>
                <a:lnTo>
                  <a:pt x="152399" y="78485"/>
                </a:lnTo>
                <a:lnTo>
                  <a:pt x="152399" y="83819"/>
                </a:lnTo>
                <a:lnTo>
                  <a:pt x="153161" y="89153"/>
                </a:lnTo>
                <a:lnTo>
                  <a:pt x="157733" y="93725"/>
                </a:lnTo>
                <a:lnTo>
                  <a:pt x="163067" y="92963"/>
                </a:lnTo>
                <a:lnTo>
                  <a:pt x="168401" y="92963"/>
                </a:lnTo>
                <a:lnTo>
                  <a:pt x="172211" y="88391"/>
                </a:lnTo>
                <a:lnTo>
                  <a:pt x="171449" y="83057"/>
                </a:lnTo>
                <a:lnTo>
                  <a:pt x="171449" y="77723"/>
                </a:lnTo>
                <a:lnTo>
                  <a:pt x="166877" y="73913"/>
                </a:lnTo>
                <a:close/>
              </a:path>
              <a:path w="588009" h="97789">
                <a:moveTo>
                  <a:pt x="204977" y="70865"/>
                </a:moveTo>
                <a:lnTo>
                  <a:pt x="199643" y="71627"/>
                </a:lnTo>
                <a:lnTo>
                  <a:pt x="194309" y="71627"/>
                </a:lnTo>
                <a:lnTo>
                  <a:pt x="190499" y="76199"/>
                </a:lnTo>
                <a:lnTo>
                  <a:pt x="190499" y="81533"/>
                </a:lnTo>
                <a:lnTo>
                  <a:pt x="191261" y="86867"/>
                </a:lnTo>
                <a:lnTo>
                  <a:pt x="195833" y="90677"/>
                </a:lnTo>
                <a:lnTo>
                  <a:pt x="201167" y="90677"/>
                </a:lnTo>
                <a:lnTo>
                  <a:pt x="206501" y="89915"/>
                </a:lnTo>
                <a:lnTo>
                  <a:pt x="210311" y="85343"/>
                </a:lnTo>
                <a:lnTo>
                  <a:pt x="209549" y="80009"/>
                </a:lnTo>
                <a:lnTo>
                  <a:pt x="209549" y="74675"/>
                </a:lnTo>
                <a:lnTo>
                  <a:pt x="204977" y="70865"/>
                </a:lnTo>
                <a:close/>
              </a:path>
              <a:path w="588009" h="97789">
                <a:moveTo>
                  <a:pt x="242315" y="67055"/>
                </a:moveTo>
                <a:lnTo>
                  <a:pt x="231647" y="68579"/>
                </a:lnTo>
                <a:lnTo>
                  <a:pt x="227837" y="73151"/>
                </a:lnTo>
                <a:lnTo>
                  <a:pt x="229361" y="83819"/>
                </a:lnTo>
                <a:lnTo>
                  <a:pt x="233933" y="86867"/>
                </a:lnTo>
                <a:lnTo>
                  <a:pt x="239267" y="86867"/>
                </a:lnTo>
                <a:lnTo>
                  <a:pt x="244601" y="86105"/>
                </a:lnTo>
                <a:lnTo>
                  <a:pt x="248411" y="81533"/>
                </a:lnTo>
                <a:lnTo>
                  <a:pt x="246887" y="70865"/>
                </a:lnTo>
                <a:lnTo>
                  <a:pt x="242315" y="67055"/>
                </a:lnTo>
                <a:close/>
              </a:path>
              <a:path w="588009" h="97789">
                <a:moveTo>
                  <a:pt x="278891" y="60959"/>
                </a:moveTo>
                <a:lnTo>
                  <a:pt x="274319" y="62483"/>
                </a:lnTo>
                <a:lnTo>
                  <a:pt x="268985" y="63245"/>
                </a:lnTo>
                <a:lnTo>
                  <a:pt x="265175" y="68579"/>
                </a:lnTo>
                <a:lnTo>
                  <a:pt x="266699" y="73151"/>
                </a:lnTo>
                <a:lnTo>
                  <a:pt x="267461" y="78485"/>
                </a:lnTo>
                <a:lnTo>
                  <a:pt x="272795" y="82295"/>
                </a:lnTo>
                <a:lnTo>
                  <a:pt x="278129" y="80771"/>
                </a:lnTo>
                <a:lnTo>
                  <a:pt x="282701" y="80009"/>
                </a:lnTo>
                <a:lnTo>
                  <a:pt x="286511" y="74675"/>
                </a:lnTo>
                <a:lnTo>
                  <a:pt x="284987" y="69341"/>
                </a:lnTo>
                <a:lnTo>
                  <a:pt x="284225" y="64769"/>
                </a:lnTo>
                <a:lnTo>
                  <a:pt x="278891" y="60959"/>
                </a:lnTo>
                <a:close/>
              </a:path>
              <a:path w="588009" h="97789">
                <a:moveTo>
                  <a:pt x="312419" y="45719"/>
                </a:moveTo>
                <a:lnTo>
                  <a:pt x="301751" y="48767"/>
                </a:lnTo>
                <a:lnTo>
                  <a:pt x="298703" y="54101"/>
                </a:lnTo>
                <a:lnTo>
                  <a:pt x="300227" y="58673"/>
                </a:lnTo>
                <a:lnTo>
                  <a:pt x="301751" y="64007"/>
                </a:lnTo>
                <a:lnTo>
                  <a:pt x="307085" y="67055"/>
                </a:lnTo>
                <a:lnTo>
                  <a:pt x="311657" y="65531"/>
                </a:lnTo>
                <a:lnTo>
                  <a:pt x="312419" y="65531"/>
                </a:lnTo>
                <a:lnTo>
                  <a:pt x="316991" y="64007"/>
                </a:lnTo>
                <a:lnTo>
                  <a:pt x="320039" y="59435"/>
                </a:lnTo>
                <a:lnTo>
                  <a:pt x="318515" y="54101"/>
                </a:lnTo>
                <a:lnTo>
                  <a:pt x="317753" y="48767"/>
                </a:lnTo>
                <a:lnTo>
                  <a:pt x="312419" y="45719"/>
                </a:lnTo>
                <a:close/>
              </a:path>
              <a:path w="588009" h="97789">
                <a:moveTo>
                  <a:pt x="351281" y="39623"/>
                </a:moveTo>
                <a:lnTo>
                  <a:pt x="340613" y="41147"/>
                </a:lnTo>
                <a:lnTo>
                  <a:pt x="336803" y="45719"/>
                </a:lnTo>
                <a:lnTo>
                  <a:pt x="338327" y="56387"/>
                </a:lnTo>
                <a:lnTo>
                  <a:pt x="342899" y="60197"/>
                </a:lnTo>
                <a:lnTo>
                  <a:pt x="353567" y="58673"/>
                </a:lnTo>
                <a:lnTo>
                  <a:pt x="357377" y="53339"/>
                </a:lnTo>
                <a:lnTo>
                  <a:pt x="356615" y="48767"/>
                </a:lnTo>
                <a:lnTo>
                  <a:pt x="355853" y="43433"/>
                </a:lnTo>
                <a:lnTo>
                  <a:pt x="351281" y="39623"/>
                </a:lnTo>
                <a:close/>
              </a:path>
              <a:path w="588009" h="97789">
                <a:moveTo>
                  <a:pt x="389381" y="35813"/>
                </a:moveTo>
                <a:lnTo>
                  <a:pt x="384047" y="35813"/>
                </a:lnTo>
                <a:lnTo>
                  <a:pt x="378713" y="36575"/>
                </a:lnTo>
                <a:lnTo>
                  <a:pt x="374903" y="41147"/>
                </a:lnTo>
                <a:lnTo>
                  <a:pt x="375665" y="46481"/>
                </a:lnTo>
                <a:lnTo>
                  <a:pt x="375665" y="51815"/>
                </a:lnTo>
                <a:lnTo>
                  <a:pt x="380237" y="55625"/>
                </a:lnTo>
                <a:lnTo>
                  <a:pt x="385571" y="54863"/>
                </a:lnTo>
                <a:lnTo>
                  <a:pt x="390905" y="54863"/>
                </a:lnTo>
                <a:lnTo>
                  <a:pt x="394715" y="50291"/>
                </a:lnTo>
                <a:lnTo>
                  <a:pt x="394715" y="44957"/>
                </a:lnTo>
                <a:lnTo>
                  <a:pt x="393953" y="39623"/>
                </a:lnTo>
                <a:lnTo>
                  <a:pt x="389381" y="35813"/>
                </a:lnTo>
                <a:close/>
              </a:path>
              <a:path w="588009" h="97789">
                <a:moveTo>
                  <a:pt x="427481" y="32765"/>
                </a:moveTo>
                <a:lnTo>
                  <a:pt x="422147" y="32765"/>
                </a:lnTo>
                <a:lnTo>
                  <a:pt x="416813" y="33527"/>
                </a:lnTo>
                <a:lnTo>
                  <a:pt x="413003" y="38099"/>
                </a:lnTo>
                <a:lnTo>
                  <a:pt x="413765" y="43433"/>
                </a:lnTo>
                <a:lnTo>
                  <a:pt x="413765" y="48767"/>
                </a:lnTo>
                <a:lnTo>
                  <a:pt x="418337" y="52577"/>
                </a:lnTo>
                <a:lnTo>
                  <a:pt x="423671" y="51815"/>
                </a:lnTo>
                <a:lnTo>
                  <a:pt x="429005" y="51815"/>
                </a:lnTo>
                <a:lnTo>
                  <a:pt x="432815" y="47243"/>
                </a:lnTo>
                <a:lnTo>
                  <a:pt x="432053" y="41909"/>
                </a:lnTo>
                <a:lnTo>
                  <a:pt x="432053" y="36575"/>
                </a:lnTo>
                <a:lnTo>
                  <a:pt x="427481" y="32765"/>
                </a:lnTo>
                <a:close/>
              </a:path>
              <a:path w="588009" h="97789">
                <a:moveTo>
                  <a:pt x="465581" y="30479"/>
                </a:moveTo>
                <a:lnTo>
                  <a:pt x="460247" y="31241"/>
                </a:lnTo>
                <a:lnTo>
                  <a:pt x="454913" y="31241"/>
                </a:lnTo>
                <a:lnTo>
                  <a:pt x="451103" y="35813"/>
                </a:lnTo>
                <a:lnTo>
                  <a:pt x="451103" y="41147"/>
                </a:lnTo>
                <a:lnTo>
                  <a:pt x="451865" y="45719"/>
                </a:lnTo>
                <a:lnTo>
                  <a:pt x="456437" y="50291"/>
                </a:lnTo>
                <a:lnTo>
                  <a:pt x="461771" y="50291"/>
                </a:lnTo>
                <a:lnTo>
                  <a:pt x="466343" y="49529"/>
                </a:lnTo>
                <a:lnTo>
                  <a:pt x="470915" y="44957"/>
                </a:lnTo>
                <a:lnTo>
                  <a:pt x="470153" y="39623"/>
                </a:lnTo>
                <a:lnTo>
                  <a:pt x="470153" y="35051"/>
                </a:lnTo>
                <a:lnTo>
                  <a:pt x="465581" y="30479"/>
                </a:lnTo>
                <a:close/>
              </a:path>
              <a:path w="588009" h="97789">
                <a:moveTo>
                  <a:pt x="503681" y="28955"/>
                </a:moveTo>
                <a:lnTo>
                  <a:pt x="498347" y="28955"/>
                </a:lnTo>
                <a:lnTo>
                  <a:pt x="493775" y="29717"/>
                </a:lnTo>
                <a:lnTo>
                  <a:pt x="489203" y="34289"/>
                </a:lnTo>
                <a:lnTo>
                  <a:pt x="489203" y="38861"/>
                </a:lnTo>
                <a:lnTo>
                  <a:pt x="489965" y="44195"/>
                </a:lnTo>
                <a:lnTo>
                  <a:pt x="493775" y="48767"/>
                </a:lnTo>
                <a:lnTo>
                  <a:pt x="499109" y="48005"/>
                </a:lnTo>
                <a:lnTo>
                  <a:pt x="504443" y="48005"/>
                </a:lnTo>
                <a:lnTo>
                  <a:pt x="509015" y="43433"/>
                </a:lnTo>
                <a:lnTo>
                  <a:pt x="508253" y="38099"/>
                </a:lnTo>
                <a:lnTo>
                  <a:pt x="508253" y="33527"/>
                </a:lnTo>
                <a:lnTo>
                  <a:pt x="503681" y="28955"/>
                </a:lnTo>
                <a:close/>
              </a:path>
              <a:path w="588009" h="97789">
                <a:moveTo>
                  <a:pt x="511301" y="0"/>
                </a:moveTo>
                <a:lnTo>
                  <a:pt x="512063" y="76199"/>
                </a:lnTo>
                <a:lnTo>
                  <a:pt x="587501" y="37337"/>
                </a:lnTo>
                <a:lnTo>
                  <a:pt x="511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4"/>
          <p:cNvSpPr txBox="1"/>
          <p:nvPr/>
        </p:nvSpPr>
        <p:spPr>
          <a:xfrm>
            <a:off x="7146979" y="2551284"/>
            <a:ext cx="136080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800" dirty="0" smtClean="0">
                <a:latin typeface="Arial"/>
                <a:cs typeface="Arial"/>
              </a:rPr>
              <a:t>Verarbeitung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5"/>
          <p:cNvSpPr txBox="1"/>
          <p:nvPr/>
        </p:nvSpPr>
        <p:spPr>
          <a:xfrm>
            <a:off x="3506594" y="1926716"/>
            <a:ext cx="119951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anderung</a:t>
            </a:r>
          </a:p>
        </p:txBody>
      </p:sp>
      <p:sp>
        <p:nvSpPr>
          <p:cNvPr id="34" name="object 36"/>
          <p:cNvSpPr txBox="1"/>
          <p:nvPr/>
        </p:nvSpPr>
        <p:spPr>
          <a:xfrm>
            <a:off x="93593" y="2651327"/>
            <a:ext cx="113157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Erzeugung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6"/>
          <p:cNvSpPr/>
          <p:nvPr/>
        </p:nvSpPr>
        <p:spPr>
          <a:xfrm>
            <a:off x="7899769" y="3044897"/>
            <a:ext cx="2780931" cy="4171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8"/>
          <p:cNvSpPr txBox="1"/>
          <p:nvPr/>
        </p:nvSpPr>
        <p:spPr>
          <a:xfrm>
            <a:off x="8850826" y="3528783"/>
            <a:ext cx="868044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0" dirty="0">
                <a:latin typeface="Arial"/>
                <a:cs typeface="Arial"/>
              </a:rPr>
              <a:t>A</a:t>
            </a:r>
            <a:r>
              <a:rPr sz="850" spc="5" dirty="0">
                <a:latin typeface="Arial"/>
                <a:cs typeface="Arial"/>
              </a:rPr>
              <a:t>u</a:t>
            </a:r>
            <a:r>
              <a:rPr sz="850" spc="-5" dirty="0">
                <a:latin typeface="Arial"/>
                <a:cs typeface="Arial"/>
              </a:rPr>
              <a:t>f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t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30" dirty="0">
                <a:latin typeface="Arial"/>
                <a:cs typeface="Arial"/>
              </a:rPr>
              <a:t>r</a:t>
            </a:r>
            <a:r>
              <a:rPr sz="850" spc="10" dirty="0">
                <a:latin typeface="Arial"/>
                <a:cs typeface="Arial"/>
              </a:rPr>
              <a:t>a</a:t>
            </a:r>
            <a:r>
              <a:rPr sz="850" spc="-5" dirty="0">
                <a:latin typeface="Arial"/>
                <a:cs typeface="Arial"/>
              </a:rPr>
              <a:t>g</a:t>
            </a:r>
            <a:r>
              <a:rPr sz="850" spc="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e</a:t>
            </a:r>
            <a:r>
              <a:rPr sz="850" spc="30" dirty="0">
                <a:latin typeface="Arial"/>
                <a:cs typeface="Arial"/>
              </a:rPr>
              <a:t>r</a:t>
            </a:r>
            <a:r>
              <a:rPr sz="850" spc="-5" dirty="0">
                <a:latin typeface="Arial"/>
                <a:cs typeface="Arial"/>
              </a:rPr>
              <a:t>f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a</a:t>
            </a:r>
            <a:r>
              <a:rPr sz="850" spc="-30" dirty="0">
                <a:latin typeface="Arial"/>
                <a:cs typeface="Arial"/>
              </a:rPr>
              <a:t>s</a:t>
            </a:r>
            <a:r>
              <a:rPr sz="850" spc="-20" dirty="0">
                <a:latin typeface="Arial"/>
                <a:cs typeface="Arial"/>
              </a:rPr>
              <a:t>s</a:t>
            </a:r>
            <a:r>
              <a:rPr sz="850" spc="5" dirty="0">
                <a:latin typeface="Arial"/>
                <a:cs typeface="Arial"/>
              </a:rPr>
              <a:t>e</a:t>
            </a:r>
            <a:r>
              <a:rPr sz="850" spc="-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9"/>
          <p:cNvSpPr txBox="1"/>
          <p:nvPr/>
        </p:nvSpPr>
        <p:spPr>
          <a:xfrm>
            <a:off x="8057583" y="5343106"/>
            <a:ext cx="67183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90" dirty="0">
                <a:latin typeface="Arial"/>
                <a:cs typeface="Arial"/>
              </a:rPr>
              <a:t>K</a:t>
            </a:r>
            <a:r>
              <a:rPr sz="850" spc="5" dirty="0">
                <a:latin typeface="Arial"/>
                <a:cs typeface="Arial"/>
              </a:rPr>
              <a:t>on</a:t>
            </a:r>
            <a:r>
              <a:rPr sz="850" spc="-5" dirty="0">
                <a:latin typeface="Arial"/>
                <a:cs typeface="Arial"/>
              </a:rPr>
              <a:t>t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o</a:t>
            </a:r>
            <a:r>
              <a:rPr sz="850" spc="2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p</a:t>
            </a:r>
            <a:r>
              <a:rPr sz="850" spc="30" dirty="0">
                <a:latin typeface="Arial"/>
                <a:cs typeface="Arial"/>
              </a:rPr>
              <a:t>r</a:t>
            </a:r>
            <a:r>
              <a:rPr sz="850" spc="5" dirty="0">
                <a:latin typeface="Arial"/>
                <a:cs typeface="Arial"/>
              </a:rPr>
              <a:t>ü</a:t>
            </a:r>
            <a:r>
              <a:rPr sz="850" spc="-5" dirty="0">
                <a:latin typeface="Arial"/>
                <a:cs typeface="Arial"/>
              </a:rPr>
              <a:t>f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e</a:t>
            </a:r>
            <a:r>
              <a:rPr sz="850" spc="-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10"/>
          <p:cNvSpPr txBox="1"/>
          <p:nvPr/>
        </p:nvSpPr>
        <p:spPr>
          <a:xfrm>
            <a:off x="9829235" y="4724361"/>
            <a:ext cx="73406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90" dirty="0">
                <a:latin typeface="Arial"/>
                <a:cs typeface="Arial"/>
              </a:rPr>
              <a:t>B</a:t>
            </a:r>
            <a:r>
              <a:rPr sz="850" spc="5" dirty="0">
                <a:latin typeface="Arial"/>
                <a:cs typeface="Arial"/>
              </a:rPr>
              <a:t>on</a:t>
            </a:r>
            <a:r>
              <a:rPr sz="850" spc="-35" dirty="0">
                <a:latin typeface="Arial"/>
                <a:cs typeface="Arial"/>
              </a:rPr>
              <a:t>i</a:t>
            </a:r>
            <a:r>
              <a:rPr sz="850" spc="-5" dirty="0">
                <a:latin typeface="Arial"/>
                <a:cs typeface="Arial"/>
              </a:rPr>
              <a:t>t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ä</a:t>
            </a:r>
            <a:r>
              <a:rPr sz="850" spc="-5" dirty="0">
                <a:latin typeface="Arial"/>
                <a:cs typeface="Arial"/>
              </a:rPr>
              <a:t>t</a:t>
            </a:r>
            <a:r>
              <a:rPr sz="850" spc="9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p</a:t>
            </a:r>
            <a:r>
              <a:rPr sz="850" spc="30" dirty="0">
                <a:latin typeface="Arial"/>
                <a:cs typeface="Arial"/>
              </a:rPr>
              <a:t>r</a:t>
            </a:r>
            <a:r>
              <a:rPr sz="850" spc="5" dirty="0">
                <a:latin typeface="Arial"/>
                <a:cs typeface="Arial"/>
              </a:rPr>
              <a:t>ü</a:t>
            </a:r>
            <a:r>
              <a:rPr sz="850" spc="-5" dirty="0">
                <a:latin typeface="Arial"/>
                <a:cs typeface="Arial"/>
              </a:rPr>
              <a:t>f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e</a:t>
            </a:r>
            <a:r>
              <a:rPr sz="850" spc="-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11"/>
          <p:cNvSpPr txBox="1"/>
          <p:nvPr/>
        </p:nvSpPr>
        <p:spPr>
          <a:xfrm>
            <a:off x="7995861" y="4713694"/>
            <a:ext cx="7854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0" dirty="0">
                <a:latin typeface="Arial"/>
                <a:cs typeface="Arial"/>
              </a:rPr>
              <a:t>A</a:t>
            </a:r>
            <a:r>
              <a:rPr sz="850" spc="5" dirty="0">
                <a:latin typeface="Arial"/>
                <a:cs typeface="Arial"/>
              </a:rPr>
              <a:t>d</a:t>
            </a:r>
            <a:r>
              <a:rPr sz="850" spc="30" dirty="0">
                <a:latin typeface="Arial"/>
                <a:cs typeface="Arial"/>
              </a:rPr>
              <a:t>r</a:t>
            </a:r>
            <a:r>
              <a:rPr sz="850" spc="10" dirty="0">
                <a:latin typeface="Arial"/>
                <a:cs typeface="Arial"/>
              </a:rPr>
              <a:t>e</a:t>
            </a:r>
            <a:r>
              <a:rPr sz="850" spc="-30" dirty="0">
                <a:latin typeface="Arial"/>
                <a:cs typeface="Arial"/>
              </a:rPr>
              <a:t>s</a:t>
            </a:r>
            <a:r>
              <a:rPr sz="850" spc="-20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e</a:t>
            </a:r>
            <a:r>
              <a:rPr sz="850" spc="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p</a:t>
            </a:r>
            <a:r>
              <a:rPr sz="850" spc="35" dirty="0">
                <a:latin typeface="Arial"/>
                <a:cs typeface="Arial"/>
              </a:rPr>
              <a:t>r</a:t>
            </a:r>
            <a:r>
              <a:rPr sz="850" spc="5" dirty="0">
                <a:latin typeface="Arial"/>
                <a:cs typeface="Arial"/>
              </a:rPr>
              <a:t>ü</a:t>
            </a:r>
            <a:r>
              <a:rPr sz="850" spc="-5" dirty="0">
                <a:latin typeface="Arial"/>
                <a:cs typeface="Arial"/>
              </a:rPr>
              <a:t>f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e</a:t>
            </a:r>
            <a:r>
              <a:rPr sz="850" spc="-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12"/>
          <p:cNvSpPr txBox="1"/>
          <p:nvPr/>
        </p:nvSpPr>
        <p:spPr>
          <a:xfrm>
            <a:off x="8922454" y="6445721"/>
            <a:ext cx="826769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5" dirty="0">
                <a:latin typeface="Arial"/>
                <a:cs typeface="Arial"/>
              </a:rPr>
              <a:t>A</a:t>
            </a:r>
            <a:r>
              <a:rPr sz="850" spc="5" dirty="0">
                <a:latin typeface="Arial"/>
                <a:cs typeface="Arial"/>
              </a:rPr>
              <a:t>u</a:t>
            </a:r>
            <a:r>
              <a:rPr sz="850" spc="-5" dirty="0">
                <a:latin typeface="Arial"/>
                <a:cs typeface="Arial"/>
              </a:rPr>
              <a:t>f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t</a:t>
            </a:r>
            <a:r>
              <a:rPr sz="850" spc="-150" dirty="0">
                <a:latin typeface="Arial"/>
                <a:cs typeface="Arial"/>
              </a:rPr>
              <a:t> </a:t>
            </a:r>
            <a:r>
              <a:rPr sz="850" spc="30" dirty="0">
                <a:latin typeface="Arial"/>
                <a:cs typeface="Arial"/>
              </a:rPr>
              <a:t>r</a:t>
            </a:r>
            <a:r>
              <a:rPr sz="850" spc="5" dirty="0">
                <a:latin typeface="Arial"/>
                <a:cs typeface="Arial"/>
              </a:rPr>
              <a:t>a</a:t>
            </a:r>
            <a:r>
              <a:rPr sz="850" spc="-5" dirty="0">
                <a:latin typeface="Arial"/>
                <a:cs typeface="Arial"/>
              </a:rPr>
              <a:t>g</a:t>
            </a:r>
            <a:r>
              <a:rPr sz="850" spc="25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d</a:t>
            </a:r>
            <a:r>
              <a:rPr sz="850" spc="30" dirty="0">
                <a:latin typeface="Arial"/>
                <a:cs typeface="Arial"/>
              </a:rPr>
              <a:t>r</a:t>
            </a:r>
            <a:r>
              <a:rPr sz="850" spc="10" dirty="0">
                <a:latin typeface="Arial"/>
                <a:cs typeface="Arial"/>
              </a:rPr>
              <a:t>u</a:t>
            </a:r>
            <a:r>
              <a:rPr sz="850" spc="-25" dirty="0">
                <a:latin typeface="Arial"/>
                <a:cs typeface="Arial"/>
              </a:rPr>
              <a:t>c</a:t>
            </a:r>
            <a:r>
              <a:rPr sz="850" spc="-30" dirty="0">
                <a:latin typeface="Arial"/>
                <a:cs typeface="Arial"/>
              </a:rPr>
              <a:t>k</a:t>
            </a:r>
            <a:r>
              <a:rPr sz="850" spc="5" dirty="0">
                <a:latin typeface="Arial"/>
                <a:cs typeface="Arial"/>
              </a:rPr>
              <a:t>e</a:t>
            </a:r>
            <a:r>
              <a:rPr sz="850" spc="-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41" name="object 6"/>
          <p:cNvSpPr txBox="1"/>
          <p:nvPr/>
        </p:nvSpPr>
        <p:spPr>
          <a:xfrm>
            <a:off x="-196253" y="4155802"/>
            <a:ext cx="6895274" cy="34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177165">
              <a:lnSpc>
                <a:spcPct val="100000"/>
              </a:lnSpc>
              <a:buFont typeface="Arial"/>
              <a:buChar char="•"/>
              <a:tabLst>
                <a:tab pos="442595" algn="l"/>
              </a:tabLst>
            </a:pPr>
            <a:r>
              <a:rPr lang="de-DE" sz="1600" spc="-5" dirty="0">
                <a:latin typeface="Arial"/>
                <a:cs typeface="Arial"/>
              </a:rPr>
              <a:t>E</a:t>
            </a:r>
            <a:r>
              <a:rPr lang="de-DE" sz="1600" dirty="0">
                <a:latin typeface="Arial"/>
                <a:cs typeface="Arial"/>
              </a:rPr>
              <a:t>rzeugung</a:t>
            </a:r>
          </a:p>
          <a:p>
            <a:pPr marL="793750" marR="635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lang="de-DE" sz="1600" spc="-5" dirty="0" smtClean="0">
                <a:latin typeface="Arial"/>
                <a:cs typeface="Arial"/>
              </a:rPr>
              <a:t>Bei e</a:t>
            </a:r>
            <a:r>
              <a:rPr lang="de-DE" sz="1600" dirty="0" smtClean="0">
                <a:latin typeface="Arial"/>
                <a:cs typeface="Arial"/>
              </a:rPr>
              <a:t>ingangslosen</a:t>
            </a:r>
            <a:r>
              <a:rPr lang="de-DE" sz="1600" spc="-20" dirty="0" smtClean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Knoten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(Startknoten,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dirty="0" smtClean="0">
                <a:latin typeface="Arial"/>
                <a:cs typeface="Arial"/>
              </a:rPr>
              <a:t>Signalempfangsknoten) wird ein Token erzeugt</a:t>
            </a:r>
          </a:p>
          <a:p>
            <a:pPr marL="793750" marR="635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lang="de-DE" sz="1600" spc="-5" dirty="0" smtClean="0">
                <a:latin typeface="Arial"/>
                <a:cs typeface="Arial"/>
              </a:rPr>
              <a:t>A</a:t>
            </a:r>
            <a:r>
              <a:rPr lang="de-DE" sz="1600" dirty="0" smtClean="0">
                <a:latin typeface="Arial"/>
                <a:cs typeface="Arial"/>
              </a:rPr>
              <a:t>ufspaltung/Synchronisation</a:t>
            </a:r>
            <a:r>
              <a:rPr lang="de-DE" sz="1600" dirty="0">
                <a:latin typeface="Arial"/>
                <a:cs typeface="Arial"/>
              </a:rPr>
              <a:t>:</a:t>
            </a:r>
            <a:r>
              <a:rPr lang="de-DE" sz="1600" spc="-1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Einen</a:t>
            </a:r>
            <a:r>
              <a:rPr lang="de-DE" sz="1600" spc="-45" dirty="0">
                <a:latin typeface="Arial"/>
                <a:cs typeface="Arial"/>
              </a:rPr>
              <a:t> </a:t>
            </a:r>
            <a:r>
              <a:rPr lang="de-DE" sz="1600" spc="-200" dirty="0">
                <a:latin typeface="Arial"/>
                <a:cs typeface="Arial"/>
              </a:rPr>
              <a:t>T</a:t>
            </a:r>
            <a:r>
              <a:rPr lang="de-DE" sz="1600" dirty="0">
                <a:latin typeface="Arial"/>
                <a:cs typeface="Arial"/>
              </a:rPr>
              <a:t>oken</a:t>
            </a:r>
            <a:r>
              <a:rPr lang="de-DE" sz="1600" spc="-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pro</a:t>
            </a:r>
            <a:r>
              <a:rPr lang="de-DE" sz="1600" spc="-1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ausgehendem</a:t>
            </a:r>
            <a:r>
              <a:rPr lang="de-DE" sz="1600" spc="-15" dirty="0">
                <a:latin typeface="Arial"/>
                <a:cs typeface="Arial"/>
              </a:rPr>
              <a:t> </a:t>
            </a:r>
            <a:r>
              <a:rPr lang="de-DE" sz="1600" dirty="0">
                <a:latin typeface="Arial"/>
                <a:cs typeface="Arial"/>
              </a:rPr>
              <a:t>Fluss</a:t>
            </a:r>
          </a:p>
          <a:p>
            <a:pPr marL="441959" indent="-177165">
              <a:lnSpc>
                <a:spcPct val="100000"/>
              </a:lnSpc>
              <a:buFont typeface="Arial"/>
              <a:buChar char="•"/>
              <a:tabLst>
                <a:tab pos="442595" algn="l"/>
              </a:tabLst>
            </a:pPr>
            <a:r>
              <a:rPr sz="1600" spc="-70" dirty="0" err="1" smtClean="0">
                <a:latin typeface="Arial"/>
                <a:cs typeface="Arial"/>
              </a:rPr>
              <a:t>W</a:t>
            </a:r>
            <a:r>
              <a:rPr sz="1600" dirty="0" err="1" smtClean="0">
                <a:latin typeface="Arial"/>
                <a:cs typeface="Arial"/>
              </a:rPr>
              <a:t>anderung</a:t>
            </a:r>
            <a:r>
              <a:rPr lang="de-DE" sz="1600" dirty="0" smtClean="0">
                <a:latin typeface="Arial"/>
                <a:cs typeface="Arial"/>
              </a:rPr>
              <a:t> (entlang einer Kante)</a:t>
            </a:r>
            <a:endParaRPr sz="1600" dirty="0">
              <a:latin typeface="Arial"/>
              <a:cs typeface="Arial"/>
            </a:endParaRPr>
          </a:p>
          <a:p>
            <a:pPr marL="793115" lvl="1" indent="-17081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sz="1600" spc="-5" dirty="0" err="1">
                <a:latin typeface="Arial"/>
                <a:cs typeface="Arial"/>
              </a:rPr>
              <a:t>A</a:t>
            </a:r>
            <a:r>
              <a:rPr sz="1600" dirty="0" err="1">
                <a:latin typeface="Arial"/>
                <a:cs typeface="Arial"/>
              </a:rPr>
              <a:t>ktion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 err="1" smtClean="0">
                <a:latin typeface="Arial"/>
                <a:cs typeface="Arial"/>
              </a:rPr>
              <a:t>startet</a:t>
            </a:r>
            <a:r>
              <a:rPr lang="de-DE" sz="1600" dirty="0" smtClean="0">
                <a:latin typeface="Arial"/>
                <a:cs typeface="Arial"/>
              </a:rPr>
              <a:t>,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wenn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oken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eintri</a:t>
            </a:r>
            <a:r>
              <a:rPr sz="1600" spc="-3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t</a:t>
            </a:r>
          </a:p>
          <a:p>
            <a:pPr marL="793115" lvl="1" indent="-17081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sz="1600" spc="-20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oken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wandert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 err="1" smtClean="0">
                <a:latin typeface="Arial"/>
                <a:cs typeface="Arial"/>
              </a:rPr>
              <a:t>weiter</a:t>
            </a:r>
            <a:r>
              <a:rPr lang="de-DE" sz="1600" dirty="0" smtClean="0">
                <a:latin typeface="Arial"/>
                <a:cs typeface="Arial"/>
              </a:rPr>
              <a:t>,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wenn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Aktion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beendet</a:t>
            </a:r>
          </a:p>
          <a:p>
            <a:pPr marL="793115" lvl="1" indent="-17081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ntscheidung: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oken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wählt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einen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ausgehenden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 err="1" smtClean="0">
                <a:latin typeface="Arial"/>
                <a:cs typeface="Arial"/>
              </a:rPr>
              <a:t>Fluss</a:t>
            </a:r>
            <a:endParaRPr sz="1600" dirty="0"/>
          </a:p>
          <a:p>
            <a:pPr marL="441959" indent="-177165">
              <a:lnSpc>
                <a:spcPct val="100000"/>
              </a:lnSpc>
              <a:buFont typeface="Arial"/>
              <a:buChar char="•"/>
              <a:tabLst>
                <a:tab pos="442595" algn="l"/>
              </a:tabLst>
            </a:pPr>
            <a:r>
              <a:rPr lang="de-DE" sz="1600" spc="-5" dirty="0" smtClean="0">
                <a:latin typeface="Arial"/>
                <a:cs typeface="Arial"/>
              </a:rPr>
              <a:t>Verarbeiten</a:t>
            </a:r>
            <a:endParaRPr sz="1600" dirty="0">
              <a:latin typeface="Arial"/>
              <a:cs typeface="Arial"/>
            </a:endParaRPr>
          </a:p>
          <a:p>
            <a:pPr marL="793115" lvl="1" indent="-17081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793750" algn="l"/>
              </a:tabLst>
            </a:pPr>
            <a:r>
              <a:rPr lang="de-DE" sz="1600" spc="-5" dirty="0" smtClean="0">
                <a:latin typeface="Arial"/>
                <a:cs typeface="Arial"/>
              </a:rPr>
              <a:t>Bei </a:t>
            </a:r>
            <a:r>
              <a:rPr sz="1600" spc="-5" dirty="0" err="1" smtClean="0">
                <a:latin typeface="Arial"/>
                <a:cs typeface="Arial"/>
              </a:rPr>
              <a:t>Aufspaltung</a:t>
            </a:r>
            <a:r>
              <a:rPr sz="1600" spc="-5" dirty="0" smtClean="0">
                <a:latin typeface="Arial"/>
                <a:cs typeface="Arial"/>
              </a:rPr>
              <a:t>/</a:t>
            </a:r>
            <a:r>
              <a:rPr sz="1600" spc="-5" dirty="0" err="1" smtClean="0">
                <a:latin typeface="Arial"/>
                <a:cs typeface="Arial"/>
              </a:rPr>
              <a:t>Synchronisation</a:t>
            </a:r>
            <a:r>
              <a:rPr lang="de-DE" sz="1600" spc="-5" dirty="0" smtClean="0">
                <a:latin typeface="Arial"/>
                <a:cs typeface="Arial"/>
              </a:rPr>
              <a:t> bzw. bei einem Endknoten werden alle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dirty="0" err="1">
                <a:latin typeface="Arial"/>
                <a:cs typeface="Arial"/>
              </a:rPr>
              <a:t>eingehende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0" dirty="0" smtClean="0">
                <a:latin typeface="Arial"/>
                <a:cs typeface="Arial"/>
              </a:rPr>
              <a:t>T</a:t>
            </a:r>
            <a:r>
              <a:rPr sz="1600" dirty="0" smtClean="0">
                <a:latin typeface="Arial"/>
                <a:cs typeface="Arial"/>
              </a:rPr>
              <a:t>oken</a:t>
            </a:r>
            <a:r>
              <a:rPr lang="de-DE" sz="1600" spc="-10" dirty="0">
                <a:latin typeface="Arial"/>
                <a:cs typeface="Arial"/>
              </a:rPr>
              <a:t> </a:t>
            </a:r>
            <a:r>
              <a:rPr lang="de-DE" sz="1600" dirty="0" smtClean="0">
                <a:latin typeface="Arial"/>
                <a:cs typeface="Arial"/>
              </a:rPr>
              <a:t>verarbeitet</a:t>
            </a:r>
            <a:endParaRPr sz="1600" dirty="0">
              <a:latin typeface="Arial"/>
              <a:cs typeface="Arial"/>
            </a:endParaRPr>
          </a:p>
          <a:p>
            <a:pPr marL="622300" lvl="1">
              <a:lnSpc>
                <a:spcPct val="100000"/>
              </a:lnSpc>
              <a:spcBef>
                <a:spcPts val="645"/>
              </a:spcBef>
              <a:tabLst>
                <a:tab pos="793750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42" name="object 6"/>
          <p:cNvSpPr txBox="1"/>
          <p:nvPr/>
        </p:nvSpPr>
        <p:spPr>
          <a:xfrm>
            <a:off x="276295" y="31287"/>
            <a:ext cx="10287000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Das Ablaufmodell von </a:t>
            </a:r>
            <a:r>
              <a:rPr sz="1800" b="1" dirty="0" err="1" smtClean="0">
                <a:latin typeface="Arial"/>
                <a:cs typeface="Arial"/>
              </a:rPr>
              <a:t>Aktivitätsdiagramme</a:t>
            </a:r>
            <a:r>
              <a:rPr lang="de-DE" sz="1800" b="1" dirty="0" smtClean="0">
                <a:latin typeface="Arial"/>
                <a:cs typeface="Arial"/>
              </a:rPr>
              <a:t>n mit Token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2"/>
              </a:spcBef>
            </a:pPr>
            <a:endParaRPr sz="10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441959" marR="41910" indent="-177165">
              <a:lnSpc>
                <a:spcPct val="100000"/>
              </a:lnSpc>
              <a:buFont typeface="Arial"/>
              <a:buChar char="•"/>
              <a:tabLst>
                <a:tab pos="442595" algn="l"/>
              </a:tabLst>
            </a:pPr>
            <a:r>
              <a:rPr sz="1800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Steuerung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Abläufe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einem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Aktivitätsdiagramm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erfolgt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durch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0" dirty="0" smtClean="0">
                <a:latin typeface="Arial"/>
                <a:cs typeface="Arial"/>
              </a:rPr>
              <a:t>T</a:t>
            </a:r>
            <a:r>
              <a:rPr sz="1800" dirty="0" smtClean="0">
                <a:latin typeface="Arial"/>
                <a:cs typeface="Arial"/>
              </a:rPr>
              <a:t>oken</a:t>
            </a:r>
            <a:r>
              <a:rPr lang="de-DE" sz="1800" dirty="0" smtClean="0">
                <a:latin typeface="Arial"/>
                <a:cs typeface="Arial"/>
              </a:rPr>
              <a:t> (Marken) in Form von Kontrolltoken und Datentoken</a:t>
            </a:r>
            <a:endParaRPr sz="1800" dirty="0">
              <a:latin typeface="Arial"/>
              <a:cs typeface="Arial"/>
            </a:endParaRPr>
          </a:p>
          <a:p>
            <a:pPr marL="441959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42595" algn="l"/>
              </a:tabLst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oken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definiert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hierbei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aktuellen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Zustand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erarbeitung</a:t>
            </a:r>
          </a:p>
          <a:p>
            <a:pPr marL="441959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42595" algn="l"/>
              </a:tabLst>
            </a:pP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okens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erzeugt,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wandern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verarbeitet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1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00" y="663574"/>
            <a:ext cx="10909300" cy="602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9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805737"/>
            <a:ext cx="2524125" cy="14097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815975"/>
            <a:ext cx="7334250" cy="1466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3691305"/>
            <a:ext cx="2667000" cy="11906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700" y="3205529"/>
            <a:ext cx="5724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93675"/>
            <a:ext cx="6019800" cy="73818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46100" y="180657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r>
              <a:rPr lang="de-DE" dirty="0" smtClean="0"/>
              <a:t>für Konnektor</a:t>
            </a:r>
          </a:p>
        </p:txBody>
      </p:sp>
    </p:spTree>
    <p:extLst>
      <p:ext uri="{BB962C8B-B14F-4D97-AF65-F5344CB8AC3E}">
        <p14:creationId xmlns:p14="http://schemas.microsoft.com/office/powerpoint/2010/main" val="41132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663575"/>
            <a:ext cx="10606336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0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439643"/>
            <a:ext cx="5276850" cy="1914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6126" y="2098581"/>
            <a:ext cx="3686810" cy="511175"/>
          </a:xfrm>
          <a:custGeom>
            <a:avLst/>
            <a:gdLst/>
            <a:ahLst/>
            <a:cxnLst/>
            <a:rect l="l" t="t" r="r" b="b"/>
            <a:pathLst>
              <a:path w="3686810" h="511175">
                <a:moveTo>
                  <a:pt x="978" y="43799"/>
                </a:moveTo>
                <a:lnTo>
                  <a:pt x="933" y="43981"/>
                </a:lnTo>
                <a:lnTo>
                  <a:pt x="851" y="44996"/>
                </a:lnTo>
                <a:lnTo>
                  <a:pt x="978" y="43799"/>
                </a:lnTo>
                <a:close/>
              </a:path>
              <a:path w="3686810" h="511175">
                <a:moveTo>
                  <a:pt x="24911" y="482890"/>
                </a:moveTo>
                <a:lnTo>
                  <a:pt x="26720" y="485078"/>
                </a:lnTo>
                <a:lnTo>
                  <a:pt x="61962" y="506568"/>
                </a:lnTo>
                <a:lnTo>
                  <a:pt x="90443" y="511084"/>
                </a:lnTo>
                <a:lnTo>
                  <a:pt x="68727" y="508142"/>
                </a:lnTo>
                <a:lnTo>
                  <a:pt x="56525" y="504212"/>
                </a:lnTo>
                <a:lnTo>
                  <a:pt x="45323" y="498666"/>
                </a:lnTo>
                <a:lnTo>
                  <a:pt x="34869" y="491545"/>
                </a:lnTo>
                <a:lnTo>
                  <a:pt x="24911" y="482890"/>
                </a:lnTo>
                <a:close/>
              </a:path>
              <a:path w="3686810" h="511175">
                <a:moveTo>
                  <a:pt x="20339" y="477556"/>
                </a:moveTo>
                <a:lnTo>
                  <a:pt x="20167" y="477556"/>
                </a:lnTo>
                <a:lnTo>
                  <a:pt x="24149" y="482126"/>
                </a:lnTo>
                <a:lnTo>
                  <a:pt x="24149" y="481366"/>
                </a:lnTo>
                <a:lnTo>
                  <a:pt x="20339" y="477556"/>
                </a:lnTo>
                <a:close/>
              </a:path>
              <a:path w="3686810" h="511175">
                <a:moveTo>
                  <a:pt x="18053" y="474508"/>
                </a:moveTo>
                <a:lnTo>
                  <a:pt x="17557" y="474508"/>
                </a:lnTo>
                <a:lnTo>
                  <a:pt x="17679" y="474701"/>
                </a:lnTo>
                <a:lnTo>
                  <a:pt x="19577" y="476879"/>
                </a:lnTo>
                <a:lnTo>
                  <a:pt x="19577" y="476032"/>
                </a:lnTo>
                <a:lnTo>
                  <a:pt x="18053" y="474508"/>
                </a:lnTo>
                <a:close/>
              </a:path>
              <a:path w="3686810" h="511175">
                <a:moveTo>
                  <a:pt x="15767" y="471460"/>
                </a:moveTo>
                <a:lnTo>
                  <a:pt x="15629" y="471460"/>
                </a:lnTo>
                <a:lnTo>
                  <a:pt x="17291" y="474087"/>
                </a:lnTo>
                <a:lnTo>
                  <a:pt x="17291" y="472984"/>
                </a:lnTo>
                <a:lnTo>
                  <a:pt x="15767" y="471460"/>
                </a:lnTo>
                <a:close/>
              </a:path>
              <a:path w="3686810" h="511175">
                <a:moveTo>
                  <a:pt x="15005" y="469936"/>
                </a:moveTo>
                <a:lnTo>
                  <a:pt x="14665" y="469936"/>
                </a:lnTo>
                <a:lnTo>
                  <a:pt x="15005" y="470473"/>
                </a:lnTo>
                <a:lnTo>
                  <a:pt x="15005" y="469936"/>
                </a:lnTo>
                <a:close/>
              </a:path>
              <a:path w="3686810" h="511175">
                <a:moveTo>
                  <a:pt x="13481" y="467650"/>
                </a:moveTo>
                <a:lnTo>
                  <a:pt x="13219" y="467650"/>
                </a:lnTo>
                <a:lnTo>
                  <a:pt x="14243" y="469268"/>
                </a:lnTo>
                <a:lnTo>
                  <a:pt x="14243" y="468412"/>
                </a:lnTo>
                <a:lnTo>
                  <a:pt x="13481" y="467650"/>
                </a:lnTo>
                <a:close/>
              </a:path>
              <a:path w="3686810" h="511175">
                <a:moveTo>
                  <a:pt x="12719" y="466126"/>
                </a:moveTo>
                <a:lnTo>
                  <a:pt x="12255" y="466126"/>
                </a:lnTo>
                <a:lnTo>
                  <a:pt x="12719" y="466859"/>
                </a:lnTo>
                <a:lnTo>
                  <a:pt x="12719" y="466126"/>
                </a:lnTo>
                <a:close/>
              </a:path>
              <a:path w="3686810" h="511175">
                <a:moveTo>
                  <a:pt x="11195" y="463840"/>
                </a:moveTo>
                <a:lnTo>
                  <a:pt x="10809" y="463840"/>
                </a:lnTo>
                <a:lnTo>
                  <a:pt x="11957" y="465654"/>
                </a:lnTo>
                <a:lnTo>
                  <a:pt x="11957" y="464602"/>
                </a:lnTo>
                <a:lnTo>
                  <a:pt x="11195" y="463840"/>
                </a:lnTo>
                <a:close/>
              </a:path>
              <a:path w="3686810" h="511175">
                <a:moveTo>
                  <a:pt x="10433" y="462316"/>
                </a:moveTo>
                <a:lnTo>
                  <a:pt x="9984" y="462316"/>
                </a:lnTo>
                <a:lnTo>
                  <a:pt x="10286" y="463013"/>
                </a:lnTo>
                <a:lnTo>
                  <a:pt x="10433" y="463245"/>
                </a:lnTo>
                <a:lnTo>
                  <a:pt x="10433" y="462316"/>
                </a:lnTo>
                <a:close/>
              </a:path>
              <a:path w="3686810" h="511175">
                <a:moveTo>
                  <a:pt x="9671" y="460792"/>
                </a:moveTo>
                <a:lnTo>
                  <a:pt x="9322" y="460792"/>
                </a:lnTo>
                <a:lnTo>
                  <a:pt x="9671" y="461596"/>
                </a:lnTo>
                <a:lnTo>
                  <a:pt x="9671" y="460792"/>
                </a:lnTo>
                <a:close/>
              </a:path>
              <a:path w="3686810" h="511175">
                <a:moveTo>
                  <a:pt x="8909" y="459268"/>
                </a:moveTo>
                <a:lnTo>
                  <a:pt x="8660" y="459268"/>
                </a:lnTo>
                <a:lnTo>
                  <a:pt x="8909" y="459841"/>
                </a:lnTo>
                <a:lnTo>
                  <a:pt x="8909" y="459268"/>
                </a:lnTo>
                <a:close/>
              </a:path>
              <a:path w="3686810" h="511175">
                <a:moveTo>
                  <a:pt x="8147" y="457744"/>
                </a:moveTo>
                <a:lnTo>
                  <a:pt x="7999" y="457744"/>
                </a:lnTo>
                <a:lnTo>
                  <a:pt x="8147" y="458086"/>
                </a:lnTo>
                <a:lnTo>
                  <a:pt x="8147" y="457744"/>
                </a:lnTo>
                <a:close/>
              </a:path>
              <a:path w="3686810" h="511175">
                <a:moveTo>
                  <a:pt x="7385" y="455458"/>
                </a:moveTo>
                <a:lnTo>
                  <a:pt x="7006" y="455458"/>
                </a:lnTo>
                <a:lnTo>
                  <a:pt x="7385" y="456331"/>
                </a:lnTo>
                <a:lnTo>
                  <a:pt x="7385" y="455458"/>
                </a:lnTo>
                <a:close/>
              </a:path>
              <a:path w="3686810" h="511175">
                <a:moveTo>
                  <a:pt x="6623" y="453934"/>
                </a:moveTo>
                <a:lnTo>
                  <a:pt x="6344" y="453934"/>
                </a:lnTo>
                <a:lnTo>
                  <a:pt x="6623" y="454576"/>
                </a:lnTo>
                <a:lnTo>
                  <a:pt x="6623" y="453934"/>
                </a:lnTo>
                <a:close/>
              </a:path>
              <a:path w="3686810" h="511175">
                <a:moveTo>
                  <a:pt x="5861" y="451648"/>
                </a:moveTo>
                <a:lnTo>
                  <a:pt x="5352" y="451648"/>
                </a:lnTo>
                <a:lnTo>
                  <a:pt x="5861" y="452821"/>
                </a:lnTo>
                <a:lnTo>
                  <a:pt x="5861" y="451648"/>
                </a:lnTo>
                <a:close/>
              </a:path>
              <a:path w="3686810" h="511175">
                <a:moveTo>
                  <a:pt x="5099" y="449362"/>
                </a:moveTo>
                <a:lnTo>
                  <a:pt x="4505" y="449362"/>
                </a:lnTo>
                <a:lnTo>
                  <a:pt x="4719" y="450191"/>
                </a:lnTo>
                <a:lnTo>
                  <a:pt x="5099" y="451066"/>
                </a:lnTo>
                <a:lnTo>
                  <a:pt x="5099" y="449362"/>
                </a:lnTo>
                <a:close/>
              </a:path>
              <a:path w="3686810" h="511175">
                <a:moveTo>
                  <a:pt x="4337" y="447076"/>
                </a:moveTo>
                <a:lnTo>
                  <a:pt x="3914" y="447076"/>
                </a:lnTo>
                <a:lnTo>
                  <a:pt x="4337" y="448712"/>
                </a:lnTo>
                <a:lnTo>
                  <a:pt x="4337" y="447076"/>
                </a:lnTo>
                <a:close/>
              </a:path>
              <a:path w="3686810" h="511175">
                <a:moveTo>
                  <a:pt x="3575" y="444028"/>
                </a:moveTo>
                <a:lnTo>
                  <a:pt x="3126" y="444028"/>
                </a:lnTo>
                <a:lnTo>
                  <a:pt x="3575" y="445766"/>
                </a:lnTo>
                <a:lnTo>
                  <a:pt x="3575" y="444028"/>
                </a:lnTo>
                <a:close/>
              </a:path>
              <a:path w="3686810" h="511175">
                <a:moveTo>
                  <a:pt x="2813" y="441742"/>
                </a:moveTo>
                <a:lnTo>
                  <a:pt x="2534" y="441742"/>
                </a:lnTo>
                <a:lnTo>
                  <a:pt x="2813" y="442819"/>
                </a:lnTo>
                <a:lnTo>
                  <a:pt x="2813" y="441742"/>
                </a:lnTo>
                <a:close/>
              </a:path>
              <a:path w="3686810" h="511175">
                <a:moveTo>
                  <a:pt x="2051" y="437932"/>
                </a:moveTo>
                <a:lnTo>
                  <a:pt x="1549" y="437932"/>
                </a:lnTo>
                <a:lnTo>
                  <a:pt x="2051" y="439872"/>
                </a:lnTo>
                <a:lnTo>
                  <a:pt x="2051" y="437932"/>
                </a:lnTo>
                <a:close/>
              </a:path>
              <a:path w="3686810" h="511175">
                <a:moveTo>
                  <a:pt x="1289" y="433360"/>
                </a:moveTo>
                <a:lnTo>
                  <a:pt x="867" y="433360"/>
                </a:lnTo>
                <a:lnTo>
                  <a:pt x="1157" y="436415"/>
                </a:lnTo>
                <a:lnTo>
                  <a:pt x="1289" y="436925"/>
                </a:lnTo>
                <a:lnTo>
                  <a:pt x="1289" y="433360"/>
                </a:lnTo>
                <a:close/>
              </a:path>
              <a:path w="3686810" h="511175">
                <a:moveTo>
                  <a:pt x="527" y="424216"/>
                </a:moveTo>
                <a:lnTo>
                  <a:pt x="0" y="424216"/>
                </a:lnTo>
                <a:lnTo>
                  <a:pt x="527" y="429775"/>
                </a:lnTo>
                <a:lnTo>
                  <a:pt x="527" y="424216"/>
                </a:lnTo>
                <a:close/>
              </a:path>
              <a:path w="3686810" h="511175">
                <a:moveTo>
                  <a:pt x="3664220" y="0"/>
                </a:moveTo>
                <a:lnTo>
                  <a:pt x="3664220" y="544"/>
                </a:lnTo>
                <a:lnTo>
                  <a:pt x="3664694" y="544"/>
                </a:lnTo>
                <a:lnTo>
                  <a:pt x="3664220" y="0"/>
                </a:lnTo>
                <a:close/>
              </a:path>
              <a:path w="3686810" h="511175">
                <a:moveTo>
                  <a:pt x="3667268" y="3500"/>
                </a:moveTo>
                <a:lnTo>
                  <a:pt x="3667268" y="4354"/>
                </a:lnTo>
                <a:lnTo>
                  <a:pt x="3668012" y="4354"/>
                </a:lnTo>
                <a:lnTo>
                  <a:pt x="3667268" y="3500"/>
                </a:lnTo>
                <a:close/>
              </a:path>
              <a:path w="3686810" h="511175">
                <a:moveTo>
                  <a:pt x="3669554" y="6534"/>
                </a:moveTo>
                <a:lnTo>
                  <a:pt x="3669554" y="7402"/>
                </a:lnTo>
                <a:lnTo>
                  <a:pt x="3670102" y="7402"/>
                </a:lnTo>
                <a:lnTo>
                  <a:pt x="3669554" y="6534"/>
                </a:lnTo>
                <a:close/>
              </a:path>
              <a:path w="3686810" h="511175">
                <a:moveTo>
                  <a:pt x="3671078" y="8947"/>
                </a:moveTo>
                <a:lnTo>
                  <a:pt x="3671078" y="9688"/>
                </a:lnTo>
                <a:lnTo>
                  <a:pt x="3671546" y="9688"/>
                </a:lnTo>
                <a:lnTo>
                  <a:pt x="3671078" y="8947"/>
                </a:lnTo>
                <a:close/>
              </a:path>
              <a:path w="3686810" h="511175">
                <a:moveTo>
                  <a:pt x="3672602" y="11359"/>
                </a:moveTo>
                <a:lnTo>
                  <a:pt x="3672602" y="11974"/>
                </a:lnTo>
                <a:lnTo>
                  <a:pt x="3672991" y="11974"/>
                </a:lnTo>
                <a:lnTo>
                  <a:pt x="3672602" y="11359"/>
                </a:lnTo>
                <a:close/>
              </a:path>
              <a:path w="3686810" h="511175">
                <a:moveTo>
                  <a:pt x="3673364" y="12565"/>
                </a:moveTo>
                <a:lnTo>
                  <a:pt x="3673364" y="13498"/>
                </a:lnTo>
                <a:lnTo>
                  <a:pt x="3673953" y="13498"/>
                </a:lnTo>
                <a:lnTo>
                  <a:pt x="3673364" y="12565"/>
                </a:lnTo>
                <a:close/>
              </a:path>
              <a:path w="3686810" h="511175">
                <a:moveTo>
                  <a:pt x="3674888" y="14977"/>
                </a:moveTo>
                <a:lnTo>
                  <a:pt x="3674888" y="15784"/>
                </a:lnTo>
                <a:lnTo>
                  <a:pt x="3675398" y="15784"/>
                </a:lnTo>
                <a:lnTo>
                  <a:pt x="3674888" y="14977"/>
                </a:lnTo>
                <a:close/>
              </a:path>
              <a:path w="3686810" h="511175">
                <a:moveTo>
                  <a:pt x="3675650" y="16184"/>
                </a:moveTo>
                <a:lnTo>
                  <a:pt x="3675650" y="17308"/>
                </a:lnTo>
                <a:lnTo>
                  <a:pt x="3676243" y="17308"/>
                </a:lnTo>
                <a:lnTo>
                  <a:pt x="3675987" y="16718"/>
                </a:lnTo>
                <a:lnTo>
                  <a:pt x="3675650" y="16184"/>
                </a:lnTo>
                <a:close/>
              </a:path>
              <a:path w="3686810" h="511175">
                <a:moveTo>
                  <a:pt x="3676412" y="17699"/>
                </a:moveTo>
                <a:lnTo>
                  <a:pt x="3676412" y="18832"/>
                </a:lnTo>
                <a:lnTo>
                  <a:pt x="3676902" y="18832"/>
                </a:lnTo>
                <a:lnTo>
                  <a:pt x="3676412" y="17699"/>
                </a:lnTo>
                <a:close/>
              </a:path>
              <a:path w="3686810" h="511175">
                <a:moveTo>
                  <a:pt x="3677174" y="19461"/>
                </a:moveTo>
                <a:lnTo>
                  <a:pt x="3677174" y="20356"/>
                </a:lnTo>
                <a:lnTo>
                  <a:pt x="3677561" y="20356"/>
                </a:lnTo>
                <a:lnTo>
                  <a:pt x="3677174" y="19461"/>
                </a:lnTo>
                <a:close/>
              </a:path>
              <a:path w="3686810" h="511175">
                <a:moveTo>
                  <a:pt x="3677936" y="21222"/>
                </a:moveTo>
                <a:lnTo>
                  <a:pt x="3677936" y="21880"/>
                </a:lnTo>
                <a:lnTo>
                  <a:pt x="3678221" y="21880"/>
                </a:lnTo>
                <a:lnTo>
                  <a:pt x="3677936" y="21222"/>
                </a:lnTo>
                <a:close/>
              </a:path>
              <a:path w="3686810" h="511175">
                <a:moveTo>
                  <a:pt x="3678698" y="22984"/>
                </a:moveTo>
                <a:lnTo>
                  <a:pt x="3678698" y="23404"/>
                </a:lnTo>
                <a:lnTo>
                  <a:pt x="3678880" y="23404"/>
                </a:lnTo>
                <a:lnTo>
                  <a:pt x="3678698" y="22984"/>
                </a:lnTo>
                <a:close/>
              </a:path>
              <a:path w="3686810" h="511175">
                <a:moveTo>
                  <a:pt x="3679460" y="24745"/>
                </a:moveTo>
                <a:lnTo>
                  <a:pt x="3679460" y="25690"/>
                </a:lnTo>
                <a:lnTo>
                  <a:pt x="3679869" y="25690"/>
                </a:lnTo>
                <a:lnTo>
                  <a:pt x="3679460" y="24745"/>
                </a:lnTo>
                <a:close/>
              </a:path>
              <a:path w="3686810" h="511175">
                <a:moveTo>
                  <a:pt x="3680222" y="26507"/>
                </a:moveTo>
                <a:lnTo>
                  <a:pt x="3680222" y="27976"/>
                </a:lnTo>
                <a:lnTo>
                  <a:pt x="3680858" y="27976"/>
                </a:lnTo>
                <a:lnTo>
                  <a:pt x="3680222" y="26507"/>
                </a:lnTo>
                <a:close/>
              </a:path>
              <a:path w="3686810" h="511175">
                <a:moveTo>
                  <a:pt x="3680984" y="28268"/>
                </a:moveTo>
                <a:lnTo>
                  <a:pt x="3680984" y="29500"/>
                </a:lnTo>
                <a:lnTo>
                  <a:pt x="3681517" y="29500"/>
                </a:lnTo>
                <a:lnTo>
                  <a:pt x="3680984" y="28268"/>
                </a:lnTo>
                <a:close/>
              </a:path>
              <a:path w="3686810" h="511175">
                <a:moveTo>
                  <a:pt x="3681746" y="30397"/>
                </a:moveTo>
                <a:lnTo>
                  <a:pt x="3681746" y="31786"/>
                </a:lnTo>
                <a:lnTo>
                  <a:pt x="3682101" y="31786"/>
                </a:lnTo>
                <a:lnTo>
                  <a:pt x="3681746" y="30397"/>
                </a:lnTo>
                <a:close/>
              </a:path>
              <a:path w="3686810" h="511175">
                <a:moveTo>
                  <a:pt x="3682508" y="33378"/>
                </a:moveTo>
                <a:lnTo>
                  <a:pt x="3682508" y="34834"/>
                </a:lnTo>
                <a:lnTo>
                  <a:pt x="3682880" y="34834"/>
                </a:lnTo>
                <a:lnTo>
                  <a:pt x="3682508" y="33378"/>
                </a:lnTo>
                <a:close/>
              </a:path>
              <a:path w="3686810" h="511175">
                <a:moveTo>
                  <a:pt x="3683270" y="36360"/>
                </a:moveTo>
                <a:lnTo>
                  <a:pt x="3683270" y="37882"/>
                </a:lnTo>
                <a:lnTo>
                  <a:pt x="3683659" y="37882"/>
                </a:lnTo>
                <a:lnTo>
                  <a:pt x="3683270" y="36360"/>
                </a:lnTo>
                <a:close/>
              </a:path>
              <a:path w="3686810" h="511175">
                <a:moveTo>
                  <a:pt x="3684032" y="39341"/>
                </a:moveTo>
                <a:lnTo>
                  <a:pt x="3684032" y="41692"/>
                </a:lnTo>
                <a:lnTo>
                  <a:pt x="3684633" y="41692"/>
                </a:lnTo>
                <a:lnTo>
                  <a:pt x="3684032" y="39341"/>
                </a:lnTo>
                <a:close/>
              </a:path>
              <a:path w="3686810" h="511175">
                <a:moveTo>
                  <a:pt x="3684794" y="42323"/>
                </a:moveTo>
                <a:lnTo>
                  <a:pt x="3684794" y="46264"/>
                </a:lnTo>
                <a:lnTo>
                  <a:pt x="3685293" y="46264"/>
                </a:lnTo>
                <a:lnTo>
                  <a:pt x="3685019" y="43202"/>
                </a:lnTo>
                <a:lnTo>
                  <a:pt x="3684794" y="42323"/>
                </a:lnTo>
                <a:close/>
              </a:path>
              <a:path w="3686810" h="511175">
                <a:moveTo>
                  <a:pt x="3685556" y="49192"/>
                </a:moveTo>
                <a:lnTo>
                  <a:pt x="3685556" y="55408"/>
                </a:lnTo>
                <a:lnTo>
                  <a:pt x="3686114" y="55408"/>
                </a:lnTo>
                <a:lnTo>
                  <a:pt x="3685556" y="49192"/>
                </a:lnTo>
                <a:close/>
              </a:path>
              <a:path w="3686810" h="511175">
                <a:moveTo>
                  <a:pt x="3686305" y="57547"/>
                </a:moveTo>
                <a:lnTo>
                  <a:pt x="3684151" y="424216"/>
                </a:lnTo>
                <a:lnTo>
                  <a:pt x="3674877" y="463604"/>
                </a:lnTo>
                <a:lnTo>
                  <a:pt x="3648173" y="493942"/>
                </a:lnTo>
                <a:lnTo>
                  <a:pt x="3610118" y="509560"/>
                </a:lnTo>
                <a:lnTo>
                  <a:pt x="3604784" y="510322"/>
                </a:lnTo>
                <a:lnTo>
                  <a:pt x="3649934" y="493170"/>
                </a:lnTo>
                <a:lnTo>
                  <a:pt x="3676422" y="461810"/>
                </a:lnTo>
                <a:lnTo>
                  <a:pt x="3686318" y="420406"/>
                </a:lnTo>
                <a:lnTo>
                  <a:pt x="3686305" y="5754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023" y="522704"/>
            <a:ext cx="691375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1800" b="1" spc="-5" dirty="0" smtClean="0">
                <a:latin typeface="Arial"/>
                <a:cs typeface="Arial"/>
              </a:rPr>
              <a:t>Aktivitätsbereiche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2600"/>
              </a:lnSpc>
              <a:spcBef>
                <a:spcPts val="46"/>
              </a:spcBef>
            </a:pPr>
            <a:endParaRPr sz="2600" dirty="0"/>
          </a:p>
        </p:txBody>
      </p:sp>
      <p:sp>
        <p:nvSpPr>
          <p:cNvPr id="11" name="object 11"/>
          <p:cNvSpPr txBox="1"/>
          <p:nvPr/>
        </p:nvSpPr>
        <p:spPr>
          <a:xfrm>
            <a:off x="165100" y="2176232"/>
            <a:ext cx="8512168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nordnung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gekennzeichnete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Bereiche</a:t>
            </a:r>
          </a:p>
          <a:p>
            <a:pPr marL="189865" marR="6350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eschreibt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für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eine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Menge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Knoten verantwortlich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ist oder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welche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gemeinsame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Eigenschaft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 kennzeichnet</a:t>
            </a:r>
          </a:p>
          <a:p>
            <a:pPr marL="189865" marR="1273810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sp.: 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erschiedene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Abteilungen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innerhalb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eins Geschäftsprozesses</a:t>
            </a: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dirty="0" err="1">
                <a:latin typeface="Arial"/>
                <a:cs typeface="Arial"/>
              </a:rPr>
              <a:t>Horizontale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und v</a:t>
            </a:r>
            <a:r>
              <a:rPr sz="1800" dirty="0" err="1" smtClean="0">
                <a:latin typeface="Arial"/>
                <a:cs typeface="Arial"/>
              </a:rPr>
              <a:t>ertikale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Darstellung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sowie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Matrix</a:t>
            </a:r>
            <a:r>
              <a:rPr lang="de-DE" sz="1800" dirty="0" smtClean="0">
                <a:latin typeface="Arial"/>
                <a:cs typeface="Arial"/>
              </a:rPr>
              <a:t> oder hierarchisch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ist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erlaubt</a:t>
            </a:r>
            <a:endParaRPr lang="de-DE" sz="18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190500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6913"/>
            <a:ext cx="10720388" cy="24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30174"/>
            <a:ext cx="8153400" cy="74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64145"/>
            <a:ext cx="9994900" cy="72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6871208" cy="2233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>
              <a:lnSpc>
                <a:spcPts val="2500"/>
              </a:lnSpc>
              <a:spcBef>
                <a:spcPts val="92"/>
              </a:spcBef>
            </a:pPr>
            <a:endParaRPr sz="2500" dirty="0"/>
          </a:p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spc="-5" dirty="0" err="1" smtClean="0">
                <a:latin typeface="Arial"/>
                <a:cs typeface="Arial"/>
              </a:rPr>
              <a:t>r</a:t>
            </a:r>
            <a:r>
              <a:rPr sz="1800" b="1" dirty="0" err="1" smtClean="0">
                <a:latin typeface="Arial"/>
                <a:cs typeface="Arial"/>
              </a:rPr>
              <a:t>nzi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dirty="0" err="1" smtClean="0">
                <a:latin typeface="Arial"/>
                <a:cs typeface="Arial"/>
              </a:rPr>
              <a:t>le</a:t>
            </a:r>
            <a:endParaRPr lang="de-DE" sz="18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lang="de-DE" sz="1800" dirty="0" smtClean="0">
                <a:latin typeface="Arial"/>
                <a:cs typeface="Arial"/>
              </a:rPr>
              <a:t>Aktivität „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25" dirty="0" err="1" smtClean="0">
                <a:latin typeface="Arial"/>
                <a:cs typeface="Arial"/>
              </a:rPr>
              <a:t>y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1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an</a:t>
            </a:r>
            <a:r>
              <a:rPr sz="1800" spc="5" dirty="0" err="1" smtClean="0">
                <a:latin typeface="Arial"/>
                <a:cs typeface="Arial"/>
              </a:rPr>
              <a:t>al</a:t>
            </a:r>
            <a:r>
              <a:rPr sz="1800" spc="-15" dirty="0" err="1" smtClean="0">
                <a:latin typeface="Arial"/>
                <a:cs typeface="Arial"/>
              </a:rPr>
              <a:t>y</a:t>
            </a:r>
            <a:r>
              <a:rPr sz="1800" dirty="0" err="1" smtClean="0">
                <a:latin typeface="Arial"/>
                <a:cs typeface="Arial"/>
              </a:rPr>
              <a:t>se</a:t>
            </a:r>
            <a:r>
              <a:rPr lang="de-DE" sz="1800" dirty="0" smtClean="0">
                <a:latin typeface="Arial"/>
                <a:cs typeface="Arial"/>
              </a:rPr>
              <a:t>"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eht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UML-Aktivitätsdiagramme modellieren können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729004" y="726321"/>
            <a:ext cx="9753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algn="ctr">
              <a:lnSpc>
                <a:spcPct val="100000"/>
              </a:lnSpc>
            </a:pPr>
            <a:r>
              <a:rPr sz="1800" b="1" spc="-5" dirty="0" err="1" smtClean="0">
                <a:latin typeface="Arial"/>
                <a:cs typeface="Arial"/>
              </a:rPr>
              <a:t>Signal</a:t>
            </a:r>
            <a:r>
              <a:rPr sz="1800" b="1" dirty="0" err="1" smtClean="0">
                <a:latin typeface="Arial"/>
                <a:cs typeface="Arial"/>
              </a:rPr>
              <a:t>e</a:t>
            </a:r>
            <a:r>
              <a:rPr sz="1800" b="1" dirty="0" smtClean="0">
                <a:latin typeface="Arial"/>
                <a:cs typeface="Arial"/>
              </a:rPr>
              <a:t> </a:t>
            </a:r>
            <a:r>
              <a:rPr lang="de-DE" sz="1800" b="1" dirty="0" smtClean="0">
                <a:latin typeface="Arial"/>
                <a:cs typeface="Arial"/>
              </a:rPr>
              <a:t>und Ereignisse </a:t>
            </a:r>
            <a:r>
              <a:rPr lang="de-DE" sz="1800" b="1" spc="-5" dirty="0" smtClean="0">
                <a:latin typeface="Arial"/>
                <a:cs typeface="Arial"/>
              </a:rPr>
              <a:t>(Sonderform einer Aktion)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11"/>
          <p:cNvSpPr txBox="1"/>
          <p:nvPr/>
        </p:nvSpPr>
        <p:spPr>
          <a:xfrm>
            <a:off x="1860555" y="1351415"/>
            <a:ext cx="157480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Signa</a:t>
            </a:r>
            <a:r>
              <a:rPr sz="1800" b="1" dirty="0">
                <a:latin typeface="Arial"/>
                <a:cs typeface="Arial"/>
              </a:rPr>
              <a:t>l </a:t>
            </a:r>
            <a:r>
              <a:rPr sz="1800" b="1" spc="-5" dirty="0">
                <a:latin typeface="Arial"/>
                <a:cs typeface="Arial"/>
              </a:rPr>
              <a:t>senden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12"/>
          <p:cNvSpPr txBox="1"/>
          <p:nvPr/>
        </p:nvSpPr>
        <p:spPr>
          <a:xfrm>
            <a:off x="1813299" y="1903866"/>
            <a:ext cx="620155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77165"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ktion,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Signal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sendet</a:t>
            </a:r>
            <a:r>
              <a:rPr lang="de-DE" dirty="0">
                <a:latin typeface="Arial"/>
                <a:cs typeface="Arial"/>
              </a:rPr>
              <a:t> unabhängig vom Zeitpunkt des Auftretens</a:t>
            </a: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13"/>
          <p:cNvSpPr/>
          <p:nvPr/>
        </p:nvSpPr>
        <p:spPr>
          <a:xfrm>
            <a:off x="1712127" y="2498403"/>
            <a:ext cx="3686175" cy="508634"/>
          </a:xfrm>
          <a:custGeom>
            <a:avLst/>
            <a:gdLst/>
            <a:ahLst/>
            <a:cxnLst/>
            <a:rect l="l" t="t" r="r" b="b"/>
            <a:pathLst>
              <a:path w="3686175" h="508635">
                <a:moveTo>
                  <a:pt x="1282" y="40869"/>
                </a:moveTo>
                <a:lnTo>
                  <a:pt x="1177" y="41296"/>
                </a:lnTo>
                <a:lnTo>
                  <a:pt x="0" y="55831"/>
                </a:lnTo>
                <a:lnTo>
                  <a:pt x="29" y="418898"/>
                </a:lnTo>
                <a:lnTo>
                  <a:pt x="1282" y="40869"/>
                </a:lnTo>
                <a:close/>
              </a:path>
              <a:path w="3686175" h="508635">
                <a:moveTo>
                  <a:pt x="30822" y="485819"/>
                </a:moveTo>
                <a:lnTo>
                  <a:pt x="75440" y="507291"/>
                </a:lnTo>
                <a:lnTo>
                  <a:pt x="89915" y="508459"/>
                </a:lnTo>
                <a:lnTo>
                  <a:pt x="76944" y="507200"/>
                </a:lnTo>
                <a:lnTo>
                  <a:pt x="64115" y="504318"/>
                </a:lnTo>
                <a:lnTo>
                  <a:pt x="52096" y="499716"/>
                </a:lnTo>
                <a:lnTo>
                  <a:pt x="40931" y="493481"/>
                </a:lnTo>
                <a:lnTo>
                  <a:pt x="30822" y="485819"/>
                </a:lnTo>
                <a:close/>
              </a:path>
              <a:path w="3686175" h="508635">
                <a:moveTo>
                  <a:pt x="23581" y="478680"/>
                </a:moveTo>
                <a:lnTo>
                  <a:pt x="26652" y="482249"/>
                </a:lnTo>
                <a:lnTo>
                  <a:pt x="30548" y="485584"/>
                </a:lnTo>
                <a:lnTo>
                  <a:pt x="23581" y="478680"/>
                </a:lnTo>
                <a:close/>
              </a:path>
              <a:path w="3686175" h="508635">
                <a:moveTo>
                  <a:pt x="19050" y="473407"/>
                </a:moveTo>
                <a:lnTo>
                  <a:pt x="20574" y="475186"/>
                </a:lnTo>
                <a:lnTo>
                  <a:pt x="20574" y="474931"/>
                </a:lnTo>
                <a:lnTo>
                  <a:pt x="19050" y="473407"/>
                </a:lnTo>
                <a:close/>
              </a:path>
              <a:path w="3686175" h="508635">
                <a:moveTo>
                  <a:pt x="16764" y="470359"/>
                </a:moveTo>
                <a:lnTo>
                  <a:pt x="17656" y="471796"/>
                </a:lnTo>
                <a:lnTo>
                  <a:pt x="18288" y="472530"/>
                </a:lnTo>
                <a:lnTo>
                  <a:pt x="18288" y="471883"/>
                </a:lnTo>
                <a:lnTo>
                  <a:pt x="16764" y="470359"/>
                </a:lnTo>
                <a:close/>
              </a:path>
              <a:path w="3686175" h="508635">
                <a:moveTo>
                  <a:pt x="15486" y="468319"/>
                </a:moveTo>
                <a:lnTo>
                  <a:pt x="16002" y="469146"/>
                </a:lnTo>
                <a:lnTo>
                  <a:pt x="16002" y="468835"/>
                </a:lnTo>
                <a:lnTo>
                  <a:pt x="15486" y="468319"/>
                </a:lnTo>
                <a:close/>
              </a:path>
              <a:path w="3686175" h="508635">
                <a:moveTo>
                  <a:pt x="14220" y="466292"/>
                </a:moveTo>
                <a:lnTo>
                  <a:pt x="14478" y="466704"/>
                </a:lnTo>
                <a:lnTo>
                  <a:pt x="14478" y="466549"/>
                </a:lnTo>
                <a:lnTo>
                  <a:pt x="14220" y="466292"/>
                </a:lnTo>
                <a:close/>
              </a:path>
              <a:path w="3686175" h="508635">
                <a:moveTo>
                  <a:pt x="11688" y="462236"/>
                </a:moveTo>
                <a:lnTo>
                  <a:pt x="12192" y="463042"/>
                </a:lnTo>
                <a:lnTo>
                  <a:pt x="12192" y="462739"/>
                </a:lnTo>
                <a:lnTo>
                  <a:pt x="11688" y="462236"/>
                </a:lnTo>
                <a:close/>
              </a:path>
              <a:path w="3686175" h="508635">
                <a:moveTo>
                  <a:pt x="10668" y="460453"/>
                </a:moveTo>
                <a:lnTo>
                  <a:pt x="10668" y="460601"/>
                </a:lnTo>
                <a:lnTo>
                  <a:pt x="10668" y="460453"/>
                </a:lnTo>
                <a:close/>
              </a:path>
              <a:path w="3686175" h="508635">
                <a:moveTo>
                  <a:pt x="9906" y="458929"/>
                </a:moveTo>
                <a:lnTo>
                  <a:pt x="9906" y="459082"/>
                </a:lnTo>
                <a:lnTo>
                  <a:pt x="9906" y="458929"/>
                </a:lnTo>
                <a:close/>
              </a:path>
              <a:path w="3686175" h="508635">
                <a:moveTo>
                  <a:pt x="6096" y="449785"/>
                </a:moveTo>
                <a:lnTo>
                  <a:pt x="5934" y="449785"/>
                </a:lnTo>
                <a:lnTo>
                  <a:pt x="6096" y="450164"/>
                </a:lnTo>
                <a:lnTo>
                  <a:pt x="6096" y="449785"/>
                </a:lnTo>
                <a:close/>
              </a:path>
              <a:path w="3686175" h="508635">
                <a:moveTo>
                  <a:pt x="5334" y="448261"/>
                </a:moveTo>
                <a:close/>
              </a:path>
              <a:path w="3686175" h="508635">
                <a:moveTo>
                  <a:pt x="4572" y="445975"/>
                </a:moveTo>
                <a:lnTo>
                  <a:pt x="4572" y="446235"/>
                </a:lnTo>
                <a:lnTo>
                  <a:pt x="4572" y="445975"/>
                </a:lnTo>
                <a:close/>
              </a:path>
              <a:path w="3686175" h="508635">
                <a:moveTo>
                  <a:pt x="1524" y="433021"/>
                </a:moveTo>
                <a:lnTo>
                  <a:pt x="1277" y="433021"/>
                </a:lnTo>
                <a:lnTo>
                  <a:pt x="1298" y="433251"/>
                </a:lnTo>
                <a:lnTo>
                  <a:pt x="1524" y="434148"/>
                </a:lnTo>
                <a:lnTo>
                  <a:pt x="1524" y="433021"/>
                </a:lnTo>
                <a:close/>
              </a:path>
              <a:path w="3686175" h="508635">
                <a:moveTo>
                  <a:pt x="3665979" y="0"/>
                </a:moveTo>
                <a:lnTo>
                  <a:pt x="3665979" y="205"/>
                </a:lnTo>
                <a:lnTo>
                  <a:pt x="3666158" y="205"/>
                </a:lnTo>
                <a:lnTo>
                  <a:pt x="3665979" y="0"/>
                </a:lnTo>
                <a:close/>
              </a:path>
              <a:path w="3686175" h="508635">
                <a:moveTo>
                  <a:pt x="3668265" y="2703"/>
                </a:moveTo>
                <a:lnTo>
                  <a:pt x="3668265" y="3253"/>
                </a:lnTo>
                <a:lnTo>
                  <a:pt x="3668612" y="3253"/>
                </a:lnTo>
                <a:lnTo>
                  <a:pt x="3668265" y="2703"/>
                </a:lnTo>
                <a:close/>
              </a:path>
              <a:path w="3686175" h="508635">
                <a:moveTo>
                  <a:pt x="3671313" y="7528"/>
                </a:moveTo>
                <a:lnTo>
                  <a:pt x="3671313" y="7825"/>
                </a:lnTo>
                <a:lnTo>
                  <a:pt x="3671501" y="7825"/>
                </a:lnTo>
                <a:lnTo>
                  <a:pt x="3671313" y="7528"/>
                </a:lnTo>
                <a:close/>
              </a:path>
              <a:path w="3686175" h="508635">
                <a:moveTo>
                  <a:pt x="3672837" y="9940"/>
                </a:moveTo>
                <a:lnTo>
                  <a:pt x="3672837" y="10111"/>
                </a:lnTo>
                <a:lnTo>
                  <a:pt x="3672837" y="9940"/>
                </a:lnTo>
                <a:close/>
              </a:path>
              <a:path w="3686175" h="508635">
                <a:moveTo>
                  <a:pt x="3675123" y="13558"/>
                </a:moveTo>
                <a:lnTo>
                  <a:pt x="3675123" y="13921"/>
                </a:lnTo>
                <a:lnTo>
                  <a:pt x="3675352" y="13921"/>
                </a:lnTo>
                <a:lnTo>
                  <a:pt x="3675123" y="13558"/>
                </a:lnTo>
                <a:close/>
              </a:path>
              <a:path w="3686175" h="508635">
                <a:moveTo>
                  <a:pt x="3675885" y="15074"/>
                </a:moveTo>
                <a:lnTo>
                  <a:pt x="3675885" y="15445"/>
                </a:lnTo>
                <a:lnTo>
                  <a:pt x="3676045" y="15445"/>
                </a:lnTo>
                <a:lnTo>
                  <a:pt x="3675885" y="15074"/>
                </a:lnTo>
                <a:close/>
              </a:path>
              <a:path w="3686175" h="508635">
                <a:moveTo>
                  <a:pt x="3676647" y="16835"/>
                </a:moveTo>
                <a:lnTo>
                  <a:pt x="3676647" y="16969"/>
                </a:lnTo>
                <a:lnTo>
                  <a:pt x="3676647" y="16835"/>
                </a:lnTo>
                <a:close/>
              </a:path>
              <a:path w="3686175" h="508635">
                <a:moveTo>
                  <a:pt x="3678933" y="22120"/>
                </a:moveTo>
                <a:lnTo>
                  <a:pt x="3678933" y="22303"/>
                </a:lnTo>
                <a:lnTo>
                  <a:pt x="3678933" y="22120"/>
                </a:lnTo>
                <a:close/>
              </a:path>
              <a:path w="3686175" h="508635">
                <a:moveTo>
                  <a:pt x="3680457" y="25643"/>
                </a:moveTo>
                <a:lnTo>
                  <a:pt x="3680457" y="26113"/>
                </a:lnTo>
                <a:lnTo>
                  <a:pt x="3680660" y="26113"/>
                </a:lnTo>
                <a:lnTo>
                  <a:pt x="3680457" y="25643"/>
                </a:lnTo>
                <a:close/>
              </a:path>
              <a:path w="3686175" h="508635">
                <a:moveTo>
                  <a:pt x="3681219" y="27772"/>
                </a:moveTo>
                <a:lnTo>
                  <a:pt x="3681219" y="28399"/>
                </a:lnTo>
                <a:lnTo>
                  <a:pt x="3681379" y="28399"/>
                </a:lnTo>
                <a:lnTo>
                  <a:pt x="3681219" y="27772"/>
                </a:lnTo>
                <a:close/>
              </a:path>
              <a:path w="3686175" h="508635">
                <a:moveTo>
                  <a:pt x="3684267" y="39698"/>
                </a:moveTo>
                <a:lnTo>
                  <a:pt x="3684267" y="41353"/>
                </a:lnTo>
                <a:lnTo>
                  <a:pt x="3684561" y="41353"/>
                </a:lnTo>
                <a:lnTo>
                  <a:pt x="3684491" y="40577"/>
                </a:lnTo>
                <a:lnTo>
                  <a:pt x="3684267" y="39698"/>
                </a:lnTo>
                <a:close/>
              </a:path>
              <a:path w="3686175" h="508635">
                <a:moveTo>
                  <a:pt x="3685748" y="54589"/>
                </a:moveTo>
                <a:lnTo>
                  <a:pt x="3683884" y="435490"/>
                </a:lnTo>
                <a:lnTo>
                  <a:pt x="3684632" y="432402"/>
                </a:lnTo>
                <a:lnTo>
                  <a:pt x="3685790" y="417781"/>
                </a:lnTo>
                <a:lnTo>
                  <a:pt x="3685787" y="55017"/>
                </a:lnTo>
                <a:lnTo>
                  <a:pt x="3685748" y="54589"/>
                </a:lnTo>
                <a:close/>
              </a:path>
              <a:path w="3686175" h="508635">
                <a:moveTo>
                  <a:pt x="3683687" y="436302"/>
                </a:moveTo>
                <a:lnTo>
                  <a:pt x="3680280" y="448651"/>
                </a:lnTo>
                <a:lnTo>
                  <a:pt x="3681274" y="446262"/>
                </a:lnTo>
                <a:lnTo>
                  <a:pt x="3683687" y="436302"/>
                </a:lnTo>
                <a:close/>
              </a:path>
              <a:path w="3686175" h="508635">
                <a:moveTo>
                  <a:pt x="3679921" y="449514"/>
                </a:moveTo>
                <a:lnTo>
                  <a:pt x="3658322" y="482671"/>
                </a:lnTo>
                <a:lnTo>
                  <a:pt x="3623808" y="503683"/>
                </a:lnTo>
                <a:lnTo>
                  <a:pt x="3606082" y="507545"/>
                </a:lnTo>
                <a:lnTo>
                  <a:pt x="3611121" y="507067"/>
                </a:lnTo>
                <a:lnTo>
                  <a:pt x="3649406" y="490545"/>
                </a:lnTo>
                <a:lnTo>
                  <a:pt x="3675895" y="459185"/>
                </a:lnTo>
                <a:lnTo>
                  <a:pt x="3679921" y="44951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17"/>
          <p:cNvSpPr txBox="1"/>
          <p:nvPr/>
        </p:nvSpPr>
        <p:spPr>
          <a:xfrm>
            <a:off x="1816781" y="2591559"/>
            <a:ext cx="199390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Signa</a:t>
            </a:r>
            <a:r>
              <a:rPr sz="1800" b="1" dirty="0">
                <a:latin typeface="Arial"/>
                <a:cs typeface="Arial"/>
              </a:rPr>
              <a:t>l </a:t>
            </a:r>
            <a:r>
              <a:rPr sz="1800" b="1" spc="-5" dirty="0">
                <a:latin typeface="Arial"/>
                <a:cs typeface="Arial"/>
              </a:rPr>
              <a:t>empfangen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18"/>
          <p:cNvSpPr txBox="1"/>
          <p:nvPr/>
        </p:nvSpPr>
        <p:spPr>
          <a:xfrm>
            <a:off x="1785527" y="3153916"/>
            <a:ext cx="6075773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ktion,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Signal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wartet</a:t>
            </a:r>
            <a:r>
              <a:rPr lang="de-DE" sz="1800" dirty="0" smtClean="0">
                <a:latin typeface="Arial"/>
                <a:cs typeface="Arial"/>
              </a:rPr>
              <a:t> un</a:t>
            </a:r>
            <a:r>
              <a:rPr lang="de-DE" dirty="0" smtClean="0">
                <a:latin typeface="Arial"/>
                <a:cs typeface="Arial"/>
              </a:rPr>
              <a:t>abhängig vom Zeitpunkt des Auftretens</a:t>
            </a:r>
            <a:endParaRPr sz="1800" dirty="0">
              <a:latin typeface="Arial"/>
              <a:cs typeface="Arial"/>
            </a:endParaRPr>
          </a:p>
          <a:p>
            <a:pPr marL="189865" marR="6350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einlaufender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Fluss: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sz="1800" dirty="0" err="1" smtClean="0">
                <a:latin typeface="Arial"/>
                <a:cs typeface="Arial"/>
              </a:rPr>
              <a:t>ann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beliebig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oft Signale empfangen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0" y="1206777"/>
            <a:ext cx="1511763" cy="98965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50" y="2370010"/>
            <a:ext cx="1934303" cy="10298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47" y="2591559"/>
            <a:ext cx="1263530" cy="5743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42" y="1215333"/>
            <a:ext cx="1437464" cy="68853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35" y="4679735"/>
            <a:ext cx="800865" cy="841587"/>
          </a:xfrm>
          <a:prstGeom prst="rect">
            <a:avLst/>
          </a:prstGeom>
        </p:spPr>
      </p:pic>
      <p:sp>
        <p:nvSpPr>
          <p:cNvPr id="22" name="object 11"/>
          <p:cNvSpPr txBox="1"/>
          <p:nvPr/>
        </p:nvSpPr>
        <p:spPr>
          <a:xfrm>
            <a:off x="2012954" y="4842727"/>
            <a:ext cx="36385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800" b="1" spc="-5" dirty="0" smtClean="0">
                <a:latin typeface="Arial"/>
                <a:cs typeface="Arial"/>
              </a:rPr>
              <a:t>Zeitereignis empfangen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12"/>
          <p:cNvSpPr txBox="1"/>
          <p:nvPr/>
        </p:nvSpPr>
        <p:spPr>
          <a:xfrm>
            <a:off x="1965699" y="5395178"/>
            <a:ext cx="620155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9865" indent="-177165"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ktion,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Signal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sendet</a:t>
            </a:r>
            <a:r>
              <a:rPr lang="de-DE" dirty="0">
                <a:latin typeface="Arial"/>
                <a:cs typeface="Arial"/>
              </a:rPr>
              <a:t> unabhängig vom Zeitpunkt des Auftretens</a:t>
            </a:r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5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9" y="0"/>
            <a:ext cx="8305800" cy="75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6" y="3886439"/>
            <a:ext cx="3620410" cy="168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3544459"/>
            <a:ext cx="6520459" cy="24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729004" y="726321"/>
            <a:ext cx="9753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algn="ctr">
              <a:lnSpc>
                <a:spcPct val="100000"/>
              </a:lnSpc>
            </a:pPr>
            <a:r>
              <a:rPr lang="de-DE" sz="1800" b="1" spc="-5" dirty="0" smtClean="0">
                <a:latin typeface="Arial"/>
                <a:cs typeface="Arial"/>
              </a:rPr>
              <a:t>Signale und Ereignisse (Sonderform einer Aktion)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62" y="1241054"/>
            <a:ext cx="9010650" cy="192405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6302375"/>
            <a:ext cx="7096125" cy="1038225"/>
          </a:xfrm>
          <a:prstGeom prst="rect">
            <a:avLst/>
          </a:prstGeom>
        </p:spPr>
      </p:pic>
      <p:sp>
        <p:nvSpPr>
          <p:cNvPr id="19" name="object 4"/>
          <p:cNvSpPr txBox="1"/>
          <p:nvPr/>
        </p:nvSpPr>
        <p:spPr>
          <a:xfrm>
            <a:off x="970559" y="3544459"/>
            <a:ext cx="9753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algn="ctr">
              <a:lnSpc>
                <a:spcPct val="100000"/>
              </a:lnSpc>
            </a:pPr>
            <a:r>
              <a:rPr lang="de-DE" sz="2400" b="1" spc="-5" dirty="0" smtClean="0">
                <a:latin typeface="Arial"/>
                <a:cs typeface="Arial"/>
              </a:rPr>
              <a:t>Ereignisse (Beispiele)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5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815975"/>
            <a:ext cx="9982200" cy="622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2"/>
            <a:ext cx="10693400" cy="752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 smtClean="0">
                <a:latin typeface="Arial" panose="020B0604020202020204" pitchFamily="34" charset="0"/>
                <a:cs typeface="Arial" panose="020B0604020202020204" pitchFamily="34" charset="0"/>
              </a:rPr>
              <a:t>Aktivitätsdiagramme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4575"/>
            <a:ext cx="1060466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0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585" y="587375"/>
            <a:ext cx="8077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Unterbrechungsbereich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900" y="3640034"/>
            <a:ext cx="10439400" cy="3275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4850">
              <a:lnSpc>
                <a:spcPct val="100000"/>
              </a:lnSpc>
            </a:pPr>
            <a:r>
              <a:rPr lang="de-DE" sz="1800" dirty="0" smtClean="0">
                <a:latin typeface="Arial"/>
                <a:cs typeface="Arial"/>
              </a:rPr>
              <a:t>                        </a:t>
            </a:r>
            <a:endParaRPr sz="1800" dirty="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190500" algn="l"/>
              </a:tabLst>
            </a:pPr>
            <a:r>
              <a:rPr sz="1800" dirty="0">
                <a:latin typeface="Arial"/>
                <a:cs typeface="Arial"/>
              </a:rPr>
              <a:t>Motivation:</a:t>
            </a: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sz="1800" dirty="0">
                <a:latin typeface="Arial"/>
                <a:cs typeface="Arial"/>
              </a:rPr>
              <a:t>Man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möchte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Unterbrechungen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z.B.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Exceptions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modellieren</a:t>
            </a: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sz="1800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erhalten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Fehlerzustand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beschreiben</a:t>
            </a:r>
          </a:p>
          <a:p>
            <a:pPr lvl="1">
              <a:lnSpc>
                <a:spcPts val="1800"/>
              </a:lnSpc>
            </a:pPr>
            <a:endParaRPr sz="1800" dirty="0"/>
          </a:p>
          <a:p>
            <a:pPr marL="18986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Unterbrechungsbereich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umschließt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mehrere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Aktionen</a:t>
            </a:r>
          </a:p>
          <a:p>
            <a:pPr marL="18986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erlässt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Bereich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über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spc="-5" dirty="0" smtClean="0">
                <a:latin typeface="Arial"/>
                <a:cs typeface="Arial"/>
              </a:rPr>
              <a:t>eine </a:t>
            </a:r>
            <a:r>
              <a:rPr sz="1800" dirty="0" err="1" smtClean="0">
                <a:latin typeface="Arial"/>
                <a:cs typeface="Arial"/>
              </a:rPr>
              <a:t>Unterbrechungskante</a:t>
            </a:r>
            <a:r>
              <a:rPr lang="de-DE" dirty="0" smtClean="0">
                <a:latin typeface="Arial"/>
                <a:cs typeface="Arial"/>
              </a:rPr>
              <a:t>, dann</a:t>
            </a:r>
            <a:endParaRPr sz="1800" dirty="0">
              <a:latin typeface="Arial"/>
              <a:cs typeface="Arial"/>
            </a:endParaRP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lang="de-DE" sz="1800" dirty="0" smtClean="0">
                <a:latin typeface="Arial"/>
                <a:cs typeface="Arial"/>
              </a:rPr>
              <a:t>werden </a:t>
            </a:r>
            <a:r>
              <a:rPr sz="1800" dirty="0" err="1" smtClean="0">
                <a:latin typeface="Arial"/>
                <a:cs typeface="Arial"/>
              </a:rPr>
              <a:t>sämtliche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Aktionen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Bereich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unterbrochen</a:t>
            </a:r>
            <a:endParaRPr sz="1800" dirty="0">
              <a:latin typeface="Arial"/>
              <a:cs typeface="Arial"/>
            </a:endParaRP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lang="de-DE" sz="1800" dirty="0" smtClean="0">
                <a:latin typeface="Arial"/>
                <a:cs typeface="Arial"/>
              </a:rPr>
              <a:t>werden </a:t>
            </a:r>
            <a:r>
              <a:rPr sz="1800" dirty="0" err="1" smtClean="0">
                <a:latin typeface="Arial"/>
                <a:cs typeface="Arial"/>
              </a:rPr>
              <a:t>alle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vorhandenen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oken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verworfen</a:t>
            </a:r>
            <a:endParaRPr sz="1800" dirty="0">
              <a:latin typeface="Arial"/>
              <a:cs typeface="Arial"/>
            </a:endParaRPr>
          </a:p>
          <a:p>
            <a:pPr marL="54102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541655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wird der </a:t>
            </a:r>
            <a:r>
              <a:rPr sz="1800" spc="-5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ktivitätsablauf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an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Zielknoten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fortgesetzt</a:t>
            </a:r>
          </a:p>
        </p:txBody>
      </p:sp>
      <p:sp>
        <p:nvSpPr>
          <p:cNvPr id="20" name="object 20"/>
          <p:cNvSpPr txBox="1">
            <a:spLocks/>
          </p:cNvSpPr>
          <p:nvPr/>
        </p:nvSpPr>
        <p:spPr>
          <a:xfrm>
            <a:off x="9574931" y="6205355"/>
            <a:ext cx="2628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de-DE" sz="1400" spc="-10" smtClean="0">
                <a:solidFill>
                  <a:srgbClr val="FFFFFF"/>
                </a:solidFill>
                <a:latin typeface="Arial"/>
                <a:cs typeface="Arial"/>
              </a:rPr>
              <a:pPr marL="25400"/>
              <a:t>46</a:t>
            </a:fld>
            <a:endParaRPr lang="de-DE" sz="140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85" y="1055835"/>
            <a:ext cx="8297513" cy="27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4051300" y="811848"/>
            <a:ext cx="4533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 smtClean="0">
                <a:latin typeface="Arial"/>
                <a:cs typeface="Arial"/>
              </a:rPr>
              <a:t>E</a:t>
            </a:r>
            <a:r>
              <a:rPr sz="1800" b="1" dirty="0" smtClean="0">
                <a:latin typeface="Arial"/>
                <a:cs typeface="Arial"/>
              </a:rPr>
              <a:t>xception </a:t>
            </a:r>
            <a:r>
              <a:rPr sz="1800" b="1" dirty="0">
                <a:latin typeface="Arial"/>
                <a:cs typeface="Arial"/>
              </a:rPr>
              <a:t>Handler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12"/>
          <p:cNvSpPr txBox="1"/>
          <p:nvPr/>
        </p:nvSpPr>
        <p:spPr>
          <a:xfrm>
            <a:off x="546100" y="1273175"/>
            <a:ext cx="92964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19113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earbeitungselement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für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Ausnahmen,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 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Aktionsausführung </a:t>
            </a:r>
            <a:r>
              <a:rPr sz="1800" spc="-5" dirty="0">
                <a:latin typeface="Arial"/>
                <a:cs typeface="Arial"/>
              </a:rPr>
              <a:t>auftreten</a:t>
            </a:r>
            <a:endParaRPr sz="1800" dirty="0">
              <a:latin typeface="Arial"/>
              <a:cs typeface="Arial"/>
            </a:endParaRPr>
          </a:p>
          <a:p>
            <a:pPr marL="189865" marR="762000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ei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Auftreten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Exception: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Prüfung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Exception-Handler vorhanden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ist</a:t>
            </a:r>
          </a:p>
          <a:p>
            <a:pPr marL="189865" marR="6350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0500" algn="l"/>
              </a:tabLst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xception-Handler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für 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Exception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passend,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wenn Datentoken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kompatibel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yp des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Eingabeknotens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 Exception-Handler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2" y="3178175"/>
            <a:ext cx="9530479" cy="19812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48" y="5159375"/>
            <a:ext cx="1075790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2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301" y="124899"/>
            <a:ext cx="92074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  <a:p>
            <a:pPr marL="14384" lvl="1">
              <a:tabLst>
                <a:tab pos="414979" algn="l"/>
              </a:tabLst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316851"/>
            <a:ext cx="2295525" cy="14382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1290345"/>
            <a:ext cx="6562725" cy="22545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9" y="4822051"/>
            <a:ext cx="1800225" cy="12382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436" y="4136251"/>
            <a:ext cx="6967189" cy="2928124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1060585" y="587375"/>
            <a:ext cx="8077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</a:pPr>
            <a:r>
              <a:rPr lang="de-DE" sz="2400" b="1" dirty="0" err="1" smtClean="0">
                <a:latin typeface="Arial"/>
                <a:cs typeface="Arial"/>
              </a:rPr>
              <a:t>CentralBuffer</a:t>
            </a:r>
            <a:r>
              <a:rPr lang="de-DE" sz="2400" b="1" dirty="0" smtClean="0">
                <a:latin typeface="Arial"/>
                <a:cs typeface="Arial"/>
              </a:rPr>
              <a:t> und Datastore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8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0" y="3254375"/>
            <a:ext cx="10693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Aktivitätsdiagramme Beispiele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3101975"/>
            <a:ext cx="10693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Grundlagen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4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301" y="124899"/>
            <a:ext cx="92074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  <a:p>
            <a:pPr marL="14384" lvl="1">
              <a:tabLst>
                <a:tab pos="414979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1099343" y="605435"/>
            <a:ext cx="85899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chemeClr val="tx1"/>
                </a:solidFill>
              </a:rPr>
              <a:t>Aktivitätsdiagramme mit Objektfluss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70575" y="1502568"/>
            <a:ext cx="1576388" cy="5170488"/>
          </a:xfrm>
          <a:prstGeom prst="rect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48425" y="1542256"/>
            <a:ext cx="5397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300">
                <a:solidFill>
                  <a:srgbClr val="000000"/>
                </a:solidFill>
              </a:rPr>
              <a:t>Lager</a:t>
            </a:r>
            <a:endParaRPr lang="de-DE" altLang="de-D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60663" y="1504156"/>
            <a:ext cx="1582737" cy="5168900"/>
          </a:xfrm>
          <a:prstGeom prst="rect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16288" y="1554956"/>
            <a:ext cx="6000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300">
                <a:solidFill>
                  <a:srgbClr val="000000"/>
                </a:solidFill>
              </a:rPr>
              <a:t>Kunde</a:t>
            </a:r>
            <a:endParaRPr lang="de-DE" altLang="de-D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343400" y="1504156"/>
            <a:ext cx="1527175" cy="5168900"/>
          </a:xfrm>
          <a:prstGeom prst="rect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16475" y="1554956"/>
            <a:ext cx="7080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300">
                <a:solidFill>
                  <a:srgbClr val="000000"/>
                </a:solidFill>
              </a:rPr>
              <a:t>Vertrieb</a:t>
            </a:r>
            <a:endParaRPr lang="de-DE" altLang="de-DE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3408363" y="1743868"/>
            <a:ext cx="230187" cy="231775"/>
          </a:xfrm>
          <a:custGeom>
            <a:avLst/>
            <a:gdLst>
              <a:gd name="T0" fmla="*/ 0 w 145"/>
              <a:gd name="T1" fmla="*/ 73 h 146"/>
              <a:gd name="T2" fmla="*/ 72 w 145"/>
              <a:gd name="T3" fmla="*/ 0 h 146"/>
              <a:gd name="T4" fmla="*/ 145 w 145"/>
              <a:gd name="T5" fmla="*/ 73 h 146"/>
              <a:gd name="T6" fmla="*/ 145 w 145"/>
              <a:gd name="T7" fmla="*/ 73 h 146"/>
              <a:gd name="T8" fmla="*/ 72 w 145"/>
              <a:gd name="T9" fmla="*/ 146 h 146"/>
              <a:gd name="T10" fmla="*/ 0 w 145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6">
                <a:moveTo>
                  <a:pt x="0" y="73"/>
                </a:moveTo>
                <a:cubicBezTo>
                  <a:pt x="0" y="33"/>
                  <a:pt x="32" y="0"/>
                  <a:pt x="72" y="0"/>
                </a:cubicBezTo>
                <a:cubicBezTo>
                  <a:pt x="113" y="0"/>
                  <a:pt x="145" y="33"/>
                  <a:pt x="145" y="7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45" y="113"/>
                  <a:pt x="113" y="146"/>
                  <a:pt x="72" y="146"/>
                </a:cubicBezTo>
                <a:cubicBezTo>
                  <a:pt x="32" y="146"/>
                  <a:pt x="0" y="113"/>
                  <a:pt x="0" y="73"/>
                </a:cubicBezTo>
              </a:path>
            </a:pathLst>
          </a:custGeom>
          <a:solidFill>
            <a:schemeClr val="tx1"/>
          </a:solidFill>
          <a:ln w="31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3155950" y="2137568"/>
            <a:ext cx="730250" cy="346075"/>
          </a:xfrm>
          <a:custGeom>
            <a:avLst/>
            <a:gdLst>
              <a:gd name="T0" fmla="*/ 230 w 973"/>
              <a:gd name="T1" fmla="*/ 461 h 461"/>
              <a:gd name="T2" fmla="*/ 742 w 973"/>
              <a:gd name="T3" fmla="*/ 461 h 461"/>
              <a:gd name="T4" fmla="*/ 973 w 973"/>
              <a:gd name="T5" fmla="*/ 231 h 461"/>
              <a:gd name="T6" fmla="*/ 973 w 973"/>
              <a:gd name="T7" fmla="*/ 231 h 461"/>
              <a:gd name="T8" fmla="*/ 742 w 973"/>
              <a:gd name="T9" fmla="*/ 0 h 461"/>
              <a:gd name="T10" fmla="*/ 230 w 973"/>
              <a:gd name="T11" fmla="*/ 0 h 461"/>
              <a:gd name="T12" fmla="*/ 0 w 973"/>
              <a:gd name="T13" fmla="*/ 231 h 461"/>
              <a:gd name="T14" fmla="*/ 230 w 973"/>
              <a:gd name="T15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461">
                <a:moveTo>
                  <a:pt x="230" y="461"/>
                </a:moveTo>
                <a:lnTo>
                  <a:pt x="742" y="461"/>
                </a:lnTo>
                <a:cubicBezTo>
                  <a:pt x="870" y="461"/>
                  <a:pt x="973" y="358"/>
                  <a:pt x="973" y="231"/>
                </a:cubicBezTo>
                <a:cubicBezTo>
                  <a:pt x="973" y="231"/>
                  <a:pt x="973" y="231"/>
                  <a:pt x="973" y="231"/>
                </a:cubicBezTo>
                <a:cubicBezTo>
                  <a:pt x="973" y="103"/>
                  <a:pt x="870" y="0"/>
                  <a:pt x="742" y="0"/>
                </a:cubicBezTo>
                <a:lnTo>
                  <a:pt x="230" y="0"/>
                </a:lnTo>
                <a:cubicBezTo>
                  <a:pt x="103" y="0"/>
                  <a:pt x="0" y="103"/>
                  <a:pt x="0" y="231"/>
                </a:cubicBezTo>
                <a:cubicBezTo>
                  <a:pt x="0" y="358"/>
                  <a:pt x="103" y="461"/>
                  <a:pt x="230" y="46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155950" y="2137568"/>
            <a:ext cx="730250" cy="346075"/>
          </a:xfrm>
          <a:custGeom>
            <a:avLst/>
            <a:gdLst>
              <a:gd name="T0" fmla="*/ 230 w 973"/>
              <a:gd name="T1" fmla="*/ 461 h 461"/>
              <a:gd name="T2" fmla="*/ 742 w 973"/>
              <a:gd name="T3" fmla="*/ 461 h 461"/>
              <a:gd name="T4" fmla="*/ 973 w 973"/>
              <a:gd name="T5" fmla="*/ 231 h 461"/>
              <a:gd name="T6" fmla="*/ 973 w 973"/>
              <a:gd name="T7" fmla="*/ 231 h 461"/>
              <a:gd name="T8" fmla="*/ 742 w 973"/>
              <a:gd name="T9" fmla="*/ 0 h 461"/>
              <a:gd name="T10" fmla="*/ 230 w 973"/>
              <a:gd name="T11" fmla="*/ 0 h 461"/>
              <a:gd name="T12" fmla="*/ 0 w 973"/>
              <a:gd name="T13" fmla="*/ 231 h 461"/>
              <a:gd name="T14" fmla="*/ 230 w 973"/>
              <a:gd name="T15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461">
                <a:moveTo>
                  <a:pt x="230" y="461"/>
                </a:moveTo>
                <a:lnTo>
                  <a:pt x="742" y="461"/>
                </a:lnTo>
                <a:cubicBezTo>
                  <a:pt x="870" y="461"/>
                  <a:pt x="973" y="358"/>
                  <a:pt x="973" y="231"/>
                </a:cubicBezTo>
                <a:cubicBezTo>
                  <a:pt x="973" y="231"/>
                  <a:pt x="973" y="231"/>
                  <a:pt x="973" y="231"/>
                </a:cubicBezTo>
                <a:cubicBezTo>
                  <a:pt x="973" y="103"/>
                  <a:pt x="870" y="0"/>
                  <a:pt x="742" y="0"/>
                </a:cubicBezTo>
                <a:lnTo>
                  <a:pt x="230" y="0"/>
                </a:lnTo>
                <a:cubicBezTo>
                  <a:pt x="103" y="0"/>
                  <a:pt x="0" y="103"/>
                  <a:pt x="0" y="231"/>
                </a:cubicBezTo>
                <a:cubicBezTo>
                  <a:pt x="0" y="358"/>
                  <a:pt x="103" y="461"/>
                  <a:pt x="230" y="461"/>
                </a:cubicBezTo>
                <a:close/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292475" y="2248693"/>
            <a:ext cx="5397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Bestellen</a:t>
            </a:r>
            <a:endParaRPr lang="de-DE" altLang="de-DE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3519488" y="1975643"/>
            <a:ext cx="3175" cy="1619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462338" y="2016918"/>
            <a:ext cx="120650" cy="120650"/>
          </a:xfrm>
          <a:custGeom>
            <a:avLst/>
            <a:gdLst>
              <a:gd name="T0" fmla="*/ 0 w 76"/>
              <a:gd name="T1" fmla="*/ 0 h 76"/>
              <a:gd name="T2" fmla="*/ 36 w 76"/>
              <a:gd name="T3" fmla="*/ 76 h 76"/>
              <a:gd name="T4" fmla="*/ 76 w 76"/>
              <a:gd name="T5" fmla="*/ 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76">
                <a:moveTo>
                  <a:pt x="0" y="0"/>
                </a:moveTo>
                <a:lnTo>
                  <a:pt x="36" y="76"/>
                </a:lnTo>
                <a:lnTo>
                  <a:pt x="76" y="1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276600" y="2634456"/>
            <a:ext cx="487363" cy="619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276600" y="2634456"/>
            <a:ext cx="487363" cy="61912"/>
          </a:xfrm>
          <a:prstGeom prst="rect">
            <a:avLst/>
          </a:prstGeom>
          <a:noFill/>
          <a:ln w="9525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519488" y="2483643"/>
            <a:ext cx="1587" cy="150813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3460750" y="2513806"/>
            <a:ext cx="119063" cy="120650"/>
          </a:xfrm>
          <a:custGeom>
            <a:avLst/>
            <a:gdLst>
              <a:gd name="T0" fmla="*/ 0 w 75"/>
              <a:gd name="T1" fmla="*/ 0 h 76"/>
              <a:gd name="T2" fmla="*/ 37 w 75"/>
              <a:gd name="T3" fmla="*/ 76 h 76"/>
              <a:gd name="T4" fmla="*/ 75 w 75"/>
              <a:gd name="T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76">
                <a:moveTo>
                  <a:pt x="0" y="0"/>
                </a:moveTo>
                <a:lnTo>
                  <a:pt x="37" y="76"/>
                </a:lnTo>
                <a:lnTo>
                  <a:pt x="75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3155950" y="3066256"/>
            <a:ext cx="730250" cy="346075"/>
          </a:xfrm>
          <a:custGeom>
            <a:avLst/>
            <a:gdLst>
              <a:gd name="T0" fmla="*/ 230 w 973"/>
              <a:gd name="T1" fmla="*/ 461 h 461"/>
              <a:gd name="T2" fmla="*/ 742 w 973"/>
              <a:gd name="T3" fmla="*/ 461 h 461"/>
              <a:gd name="T4" fmla="*/ 973 w 973"/>
              <a:gd name="T5" fmla="*/ 231 h 461"/>
              <a:gd name="T6" fmla="*/ 973 w 973"/>
              <a:gd name="T7" fmla="*/ 231 h 461"/>
              <a:gd name="T8" fmla="*/ 742 w 973"/>
              <a:gd name="T9" fmla="*/ 0 h 461"/>
              <a:gd name="T10" fmla="*/ 230 w 973"/>
              <a:gd name="T11" fmla="*/ 0 h 461"/>
              <a:gd name="T12" fmla="*/ 0 w 973"/>
              <a:gd name="T13" fmla="*/ 231 h 461"/>
              <a:gd name="T14" fmla="*/ 230 w 973"/>
              <a:gd name="T15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461">
                <a:moveTo>
                  <a:pt x="230" y="461"/>
                </a:moveTo>
                <a:lnTo>
                  <a:pt x="742" y="461"/>
                </a:lnTo>
                <a:cubicBezTo>
                  <a:pt x="870" y="461"/>
                  <a:pt x="973" y="358"/>
                  <a:pt x="973" y="231"/>
                </a:cubicBezTo>
                <a:cubicBezTo>
                  <a:pt x="973" y="231"/>
                  <a:pt x="973" y="231"/>
                  <a:pt x="973" y="231"/>
                </a:cubicBezTo>
                <a:cubicBezTo>
                  <a:pt x="973" y="103"/>
                  <a:pt x="870" y="0"/>
                  <a:pt x="742" y="0"/>
                </a:cubicBezTo>
                <a:lnTo>
                  <a:pt x="230" y="0"/>
                </a:lnTo>
                <a:cubicBezTo>
                  <a:pt x="103" y="0"/>
                  <a:pt x="0" y="103"/>
                  <a:pt x="0" y="231"/>
                </a:cubicBezTo>
                <a:cubicBezTo>
                  <a:pt x="0" y="358"/>
                  <a:pt x="103" y="461"/>
                  <a:pt x="230" y="46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3155950" y="3066256"/>
            <a:ext cx="730250" cy="346075"/>
          </a:xfrm>
          <a:custGeom>
            <a:avLst/>
            <a:gdLst>
              <a:gd name="T0" fmla="*/ 230 w 973"/>
              <a:gd name="T1" fmla="*/ 461 h 461"/>
              <a:gd name="T2" fmla="*/ 742 w 973"/>
              <a:gd name="T3" fmla="*/ 461 h 461"/>
              <a:gd name="T4" fmla="*/ 973 w 973"/>
              <a:gd name="T5" fmla="*/ 231 h 461"/>
              <a:gd name="T6" fmla="*/ 973 w 973"/>
              <a:gd name="T7" fmla="*/ 231 h 461"/>
              <a:gd name="T8" fmla="*/ 742 w 973"/>
              <a:gd name="T9" fmla="*/ 0 h 461"/>
              <a:gd name="T10" fmla="*/ 230 w 973"/>
              <a:gd name="T11" fmla="*/ 0 h 461"/>
              <a:gd name="T12" fmla="*/ 0 w 973"/>
              <a:gd name="T13" fmla="*/ 231 h 461"/>
              <a:gd name="T14" fmla="*/ 230 w 973"/>
              <a:gd name="T15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461">
                <a:moveTo>
                  <a:pt x="230" y="461"/>
                </a:moveTo>
                <a:lnTo>
                  <a:pt x="742" y="461"/>
                </a:lnTo>
                <a:cubicBezTo>
                  <a:pt x="870" y="461"/>
                  <a:pt x="973" y="358"/>
                  <a:pt x="973" y="231"/>
                </a:cubicBezTo>
                <a:cubicBezTo>
                  <a:pt x="973" y="231"/>
                  <a:pt x="973" y="231"/>
                  <a:pt x="973" y="231"/>
                </a:cubicBezTo>
                <a:cubicBezTo>
                  <a:pt x="973" y="103"/>
                  <a:pt x="870" y="0"/>
                  <a:pt x="742" y="0"/>
                </a:cubicBezTo>
                <a:lnTo>
                  <a:pt x="230" y="0"/>
                </a:lnTo>
                <a:cubicBezTo>
                  <a:pt x="103" y="0"/>
                  <a:pt x="0" y="103"/>
                  <a:pt x="0" y="231"/>
                </a:cubicBezTo>
                <a:cubicBezTo>
                  <a:pt x="0" y="358"/>
                  <a:pt x="103" y="461"/>
                  <a:pt x="230" y="461"/>
                </a:cubicBezTo>
                <a:close/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292475" y="3172618"/>
            <a:ext cx="5524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Bezahlen</a:t>
            </a:r>
            <a:endParaRPr lang="de-DE" altLang="de-DE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021013" y="5768181"/>
            <a:ext cx="1042987" cy="368300"/>
          </a:xfrm>
          <a:custGeom>
            <a:avLst/>
            <a:gdLst>
              <a:gd name="T0" fmla="*/ 245 w 1389"/>
              <a:gd name="T1" fmla="*/ 491 h 491"/>
              <a:gd name="T2" fmla="*/ 1144 w 1389"/>
              <a:gd name="T3" fmla="*/ 491 h 491"/>
              <a:gd name="T4" fmla="*/ 1389 w 1389"/>
              <a:gd name="T5" fmla="*/ 245 h 491"/>
              <a:gd name="T6" fmla="*/ 1389 w 1389"/>
              <a:gd name="T7" fmla="*/ 245 h 491"/>
              <a:gd name="T8" fmla="*/ 1144 w 1389"/>
              <a:gd name="T9" fmla="*/ 0 h 491"/>
              <a:gd name="T10" fmla="*/ 245 w 1389"/>
              <a:gd name="T11" fmla="*/ 0 h 491"/>
              <a:gd name="T12" fmla="*/ 0 w 1389"/>
              <a:gd name="T13" fmla="*/ 245 h 491"/>
              <a:gd name="T14" fmla="*/ 245 w 1389"/>
              <a:gd name="T15" fmla="*/ 49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9" h="491">
                <a:moveTo>
                  <a:pt x="245" y="491"/>
                </a:moveTo>
                <a:lnTo>
                  <a:pt x="1144" y="491"/>
                </a:lnTo>
                <a:cubicBezTo>
                  <a:pt x="1279" y="491"/>
                  <a:pt x="1389" y="381"/>
                  <a:pt x="1389" y="245"/>
                </a:cubicBezTo>
                <a:cubicBezTo>
                  <a:pt x="1389" y="245"/>
                  <a:pt x="1389" y="245"/>
                  <a:pt x="1389" y="245"/>
                </a:cubicBezTo>
                <a:cubicBezTo>
                  <a:pt x="1389" y="110"/>
                  <a:pt x="1279" y="0"/>
                  <a:pt x="1144" y="0"/>
                </a:cubicBezTo>
                <a:lnTo>
                  <a:pt x="245" y="0"/>
                </a:lnTo>
                <a:cubicBezTo>
                  <a:pt x="110" y="0"/>
                  <a:pt x="0" y="110"/>
                  <a:pt x="0" y="245"/>
                </a:cubicBezTo>
                <a:cubicBezTo>
                  <a:pt x="0" y="381"/>
                  <a:pt x="110" y="491"/>
                  <a:pt x="245" y="49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3021013" y="5768181"/>
            <a:ext cx="1042987" cy="368300"/>
          </a:xfrm>
          <a:custGeom>
            <a:avLst/>
            <a:gdLst>
              <a:gd name="T0" fmla="*/ 245 w 1389"/>
              <a:gd name="T1" fmla="*/ 491 h 491"/>
              <a:gd name="T2" fmla="*/ 1144 w 1389"/>
              <a:gd name="T3" fmla="*/ 491 h 491"/>
              <a:gd name="T4" fmla="*/ 1389 w 1389"/>
              <a:gd name="T5" fmla="*/ 245 h 491"/>
              <a:gd name="T6" fmla="*/ 1389 w 1389"/>
              <a:gd name="T7" fmla="*/ 245 h 491"/>
              <a:gd name="T8" fmla="*/ 1144 w 1389"/>
              <a:gd name="T9" fmla="*/ 0 h 491"/>
              <a:gd name="T10" fmla="*/ 245 w 1389"/>
              <a:gd name="T11" fmla="*/ 0 h 491"/>
              <a:gd name="T12" fmla="*/ 0 w 1389"/>
              <a:gd name="T13" fmla="*/ 245 h 491"/>
              <a:gd name="T14" fmla="*/ 245 w 1389"/>
              <a:gd name="T15" fmla="*/ 49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9" h="491">
                <a:moveTo>
                  <a:pt x="245" y="491"/>
                </a:moveTo>
                <a:lnTo>
                  <a:pt x="1144" y="491"/>
                </a:lnTo>
                <a:cubicBezTo>
                  <a:pt x="1279" y="491"/>
                  <a:pt x="1389" y="381"/>
                  <a:pt x="1389" y="245"/>
                </a:cubicBezTo>
                <a:cubicBezTo>
                  <a:pt x="1389" y="245"/>
                  <a:pt x="1389" y="245"/>
                  <a:pt x="1389" y="245"/>
                </a:cubicBezTo>
                <a:cubicBezTo>
                  <a:pt x="1389" y="110"/>
                  <a:pt x="1279" y="0"/>
                  <a:pt x="1144" y="0"/>
                </a:cubicBezTo>
                <a:lnTo>
                  <a:pt x="245" y="0"/>
                </a:lnTo>
                <a:cubicBezTo>
                  <a:pt x="110" y="0"/>
                  <a:pt x="0" y="110"/>
                  <a:pt x="0" y="245"/>
                </a:cubicBezTo>
                <a:cubicBezTo>
                  <a:pt x="0" y="381"/>
                  <a:pt x="110" y="491"/>
                  <a:pt x="245" y="491"/>
                </a:cubicBezTo>
                <a:close/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076575" y="5825331"/>
            <a:ext cx="10795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Lieferung entgegen</a:t>
            </a:r>
            <a:endParaRPr lang="de-DE" altLang="de-DE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340100" y="5957093"/>
            <a:ext cx="4794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nehmen</a:t>
            </a:r>
            <a:endParaRPr lang="de-DE" altLang="de-DE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4770438" y="2874168"/>
            <a:ext cx="904875" cy="346075"/>
          </a:xfrm>
          <a:custGeom>
            <a:avLst/>
            <a:gdLst>
              <a:gd name="T0" fmla="*/ 231 w 1205"/>
              <a:gd name="T1" fmla="*/ 461 h 461"/>
              <a:gd name="T2" fmla="*/ 975 w 1205"/>
              <a:gd name="T3" fmla="*/ 461 h 461"/>
              <a:gd name="T4" fmla="*/ 1205 w 1205"/>
              <a:gd name="T5" fmla="*/ 231 h 461"/>
              <a:gd name="T6" fmla="*/ 1205 w 1205"/>
              <a:gd name="T7" fmla="*/ 231 h 461"/>
              <a:gd name="T8" fmla="*/ 975 w 1205"/>
              <a:gd name="T9" fmla="*/ 0 h 461"/>
              <a:gd name="T10" fmla="*/ 231 w 1205"/>
              <a:gd name="T11" fmla="*/ 0 h 461"/>
              <a:gd name="T12" fmla="*/ 0 w 1205"/>
              <a:gd name="T13" fmla="*/ 231 h 461"/>
              <a:gd name="T14" fmla="*/ 231 w 1205"/>
              <a:gd name="T15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5" h="461">
                <a:moveTo>
                  <a:pt x="231" y="461"/>
                </a:moveTo>
                <a:lnTo>
                  <a:pt x="975" y="461"/>
                </a:lnTo>
                <a:cubicBezTo>
                  <a:pt x="1102" y="461"/>
                  <a:pt x="1205" y="358"/>
                  <a:pt x="1205" y="231"/>
                </a:cubicBezTo>
                <a:cubicBezTo>
                  <a:pt x="1205" y="231"/>
                  <a:pt x="1205" y="231"/>
                  <a:pt x="1205" y="231"/>
                </a:cubicBezTo>
                <a:cubicBezTo>
                  <a:pt x="1205" y="103"/>
                  <a:pt x="1102" y="0"/>
                  <a:pt x="975" y="0"/>
                </a:cubicBezTo>
                <a:lnTo>
                  <a:pt x="231" y="0"/>
                </a:lnTo>
                <a:cubicBezTo>
                  <a:pt x="103" y="0"/>
                  <a:pt x="0" y="103"/>
                  <a:pt x="0" y="231"/>
                </a:cubicBezTo>
                <a:cubicBezTo>
                  <a:pt x="0" y="358"/>
                  <a:pt x="103" y="461"/>
                  <a:pt x="231" y="46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770438" y="2874168"/>
            <a:ext cx="904875" cy="346075"/>
          </a:xfrm>
          <a:custGeom>
            <a:avLst/>
            <a:gdLst>
              <a:gd name="T0" fmla="*/ 231 w 1205"/>
              <a:gd name="T1" fmla="*/ 461 h 461"/>
              <a:gd name="T2" fmla="*/ 975 w 1205"/>
              <a:gd name="T3" fmla="*/ 461 h 461"/>
              <a:gd name="T4" fmla="*/ 1205 w 1205"/>
              <a:gd name="T5" fmla="*/ 231 h 461"/>
              <a:gd name="T6" fmla="*/ 1205 w 1205"/>
              <a:gd name="T7" fmla="*/ 231 h 461"/>
              <a:gd name="T8" fmla="*/ 975 w 1205"/>
              <a:gd name="T9" fmla="*/ 0 h 461"/>
              <a:gd name="T10" fmla="*/ 231 w 1205"/>
              <a:gd name="T11" fmla="*/ 0 h 461"/>
              <a:gd name="T12" fmla="*/ 0 w 1205"/>
              <a:gd name="T13" fmla="*/ 231 h 461"/>
              <a:gd name="T14" fmla="*/ 231 w 1205"/>
              <a:gd name="T15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5" h="461">
                <a:moveTo>
                  <a:pt x="231" y="461"/>
                </a:moveTo>
                <a:lnTo>
                  <a:pt x="975" y="461"/>
                </a:lnTo>
                <a:cubicBezTo>
                  <a:pt x="1102" y="461"/>
                  <a:pt x="1205" y="358"/>
                  <a:pt x="1205" y="231"/>
                </a:cubicBezTo>
                <a:cubicBezTo>
                  <a:pt x="1205" y="231"/>
                  <a:pt x="1205" y="231"/>
                  <a:pt x="1205" y="231"/>
                </a:cubicBezTo>
                <a:cubicBezTo>
                  <a:pt x="1205" y="103"/>
                  <a:pt x="1102" y="0"/>
                  <a:pt x="975" y="0"/>
                </a:cubicBezTo>
                <a:lnTo>
                  <a:pt x="231" y="0"/>
                </a:lnTo>
                <a:cubicBezTo>
                  <a:pt x="103" y="0"/>
                  <a:pt x="0" y="103"/>
                  <a:pt x="0" y="231"/>
                </a:cubicBezTo>
                <a:cubicBezTo>
                  <a:pt x="0" y="358"/>
                  <a:pt x="103" y="461"/>
                  <a:pt x="231" y="461"/>
                </a:cubicBezTo>
                <a:close/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4829175" y="2980531"/>
            <a:ext cx="936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Auftrag erfassen</a:t>
            </a:r>
            <a:endParaRPr lang="de-DE" altLang="de-DE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5948363" y="3885406"/>
            <a:ext cx="1433512" cy="346075"/>
          </a:xfrm>
          <a:custGeom>
            <a:avLst/>
            <a:gdLst>
              <a:gd name="T0" fmla="*/ 230 w 1911"/>
              <a:gd name="T1" fmla="*/ 461 h 461"/>
              <a:gd name="T2" fmla="*/ 1681 w 1911"/>
              <a:gd name="T3" fmla="*/ 461 h 461"/>
              <a:gd name="T4" fmla="*/ 1911 w 1911"/>
              <a:gd name="T5" fmla="*/ 230 h 461"/>
              <a:gd name="T6" fmla="*/ 1911 w 1911"/>
              <a:gd name="T7" fmla="*/ 230 h 461"/>
              <a:gd name="T8" fmla="*/ 1681 w 1911"/>
              <a:gd name="T9" fmla="*/ 0 h 461"/>
              <a:gd name="T10" fmla="*/ 1681 w 1911"/>
              <a:gd name="T11" fmla="*/ 0 h 461"/>
              <a:gd name="T12" fmla="*/ 230 w 1911"/>
              <a:gd name="T13" fmla="*/ 0 h 461"/>
              <a:gd name="T14" fmla="*/ 0 w 1911"/>
              <a:gd name="T15" fmla="*/ 230 h 461"/>
              <a:gd name="T16" fmla="*/ 230 w 1911"/>
              <a:gd name="T17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461">
                <a:moveTo>
                  <a:pt x="230" y="461"/>
                </a:moveTo>
                <a:lnTo>
                  <a:pt x="1681" y="461"/>
                </a:lnTo>
                <a:cubicBezTo>
                  <a:pt x="1808" y="461"/>
                  <a:pt x="1911" y="358"/>
                  <a:pt x="1911" y="230"/>
                </a:cubicBezTo>
                <a:cubicBezTo>
                  <a:pt x="1911" y="230"/>
                  <a:pt x="1911" y="230"/>
                  <a:pt x="1911" y="230"/>
                </a:cubicBezTo>
                <a:cubicBezTo>
                  <a:pt x="1911" y="103"/>
                  <a:pt x="1808" y="0"/>
                  <a:pt x="1681" y="0"/>
                </a:cubicBezTo>
                <a:lnTo>
                  <a:pt x="1681" y="0"/>
                </a:lnTo>
                <a:lnTo>
                  <a:pt x="230" y="0"/>
                </a:lnTo>
                <a:cubicBezTo>
                  <a:pt x="103" y="0"/>
                  <a:pt x="0" y="103"/>
                  <a:pt x="0" y="230"/>
                </a:cubicBezTo>
                <a:cubicBezTo>
                  <a:pt x="0" y="358"/>
                  <a:pt x="103" y="461"/>
                  <a:pt x="230" y="46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5948363" y="3885406"/>
            <a:ext cx="1433512" cy="346075"/>
          </a:xfrm>
          <a:custGeom>
            <a:avLst/>
            <a:gdLst>
              <a:gd name="T0" fmla="*/ 230 w 1911"/>
              <a:gd name="T1" fmla="*/ 461 h 461"/>
              <a:gd name="T2" fmla="*/ 1681 w 1911"/>
              <a:gd name="T3" fmla="*/ 461 h 461"/>
              <a:gd name="T4" fmla="*/ 1911 w 1911"/>
              <a:gd name="T5" fmla="*/ 230 h 461"/>
              <a:gd name="T6" fmla="*/ 1911 w 1911"/>
              <a:gd name="T7" fmla="*/ 230 h 461"/>
              <a:gd name="T8" fmla="*/ 1681 w 1911"/>
              <a:gd name="T9" fmla="*/ 0 h 461"/>
              <a:gd name="T10" fmla="*/ 1681 w 1911"/>
              <a:gd name="T11" fmla="*/ 0 h 461"/>
              <a:gd name="T12" fmla="*/ 230 w 1911"/>
              <a:gd name="T13" fmla="*/ 0 h 461"/>
              <a:gd name="T14" fmla="*/ 0 w 1911"/>
              <a:gd name="T15" fmla="*/ 230 h 461"/>
              <a:gd name="T16" fmla="*/ 230 w 1911"/>
              <a:gd name="T17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461">
                <a:moveTo>
                  <a:pt x="230" y="461"/>
                </a:moveTo>
                <a:lnTo>
                  <a:pt x="1681" y="461"/>
                </a:lnTo>
                <a:cubicBezTo>
                  <a:pt x="1808" y="461"/>
                  <a:pt x="1911" y="358"/>
                  <a:pt x="1911" y="230"/>
                </a:cubicBezTo>
                <a:cubicBezTo>
                  <a:pt x="1911" y="230"/>
                  <a:pt x="1911" y="230"/>
                  <a:pt x="1911" y="230"/>
                </a:cubicBezTo>
                <a:cubicBezTo>
                  <a:pt x="1911" y="103"/>
                  <a:pt x="1808" y="0"/>
                  <a:pt x="1681" y="0"/>
                </a:cubicBezTo>
                <a:lnTo>
                  <a:pt x="1681" y="0"/>
                </a:lnTo>
                <a:lnTo>
                  <a:pt x="230" y="0"/>
                </a:lnTo>
                <a:cubicBezTo>
                  <a:pt x="103" y="0"/>
                  <a:pt x="0" y="103"/>
                  <a:pt x="0" y="230"/>
                </a:cubicBezTo>
                <a:cubicBezTo>
                  <a:pt x="0" y="358"/>
                  <a:pt x="103" y="461"/>
                  <a:pt x="230" y="461"/>
                </a:cubicBezTo>
                <a:close/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003925" y="3988593"/>
            <a:ext cx="151288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Lieferung zusammenstellen</a:t>
            </a:r>
            <a:endParaRPr lang="de-DE" altLang="de-DE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4454525" y="4958556"/>
            <a:ext cx="1096963" cy="346075"/>
          </a:xfrm>
          <a:custGeom>
            <a:avLst/>
            <a:gdLst>
              <a:gd name="T0" fmla="*/ 230 w 1462"/>
              <a:gd name="T1" fmla="*/ 461 h 461"/>
              <a:gd name="T2" fmla="*/ 1231 w 1462"/>
              <a:gd name="T3" fmla="*/ 461 h 461"/>
              <a:gd name="T4" fmla="*/ 1462 w 1462"/>
              <a:gd name="T5" fmla="*/ 230 h 461"/>
              <a:gd name="T6" fmla="*/ 1462 w 1462"/>
              <a:gd name="T7" fmla="*/ 230 h 461"/>
              <a:gd name="T8" fmla="*/ 1231 w 1462"/>
              <a:gd name="T9" fmla="*/ 0 h 461"/>
              <a:gd name="T10" fmla="*/ 1231 w 1462"/>
              <a:gd name="T11" fmla="*/ 0 h 461"/>
              <a:gd name="T12" fmla="*/ 230 w 1462"/>
              <a:gd name="T13" fmla="*/ 0 h 461"/>
              <a:gd name="T14" fmla="*/ 0 w 1462"/>
              <a:gd name="T15" fmla="*/ 230 h 461"/>
              <a:gd name="T16" fmla="*/ 230 w 1462"/>
              <a:gd name="T17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2" h="461">
                <a:moveTo>
                  <a:pt x="230" y="461"/>
                </a:moveTo>
                <a:lnTo>
                  <a:pt x="1231" y="461"/>
                </a:lnTo>
                <a:cubicBezTo>
                  <a:pt x="1358" y="461"/>
                  <a:pt x="1462" y="357"/>
                  <a:pt x="1462" y="230"/>
                </a:cubicBezTo>
                <a:cubicBezTo>
                  <a:pt x="1462" y="230"/>
                  <a:pt x="1462" y="230"/>
                  <a:pt x="1462" y="230"/>
                </a:cubicBezTo>
                <a:cubicBezTo>
                  <a:pt x="1462" y="103"/>
                  <a:pt x="1358" y="0"/>
                  <a:pt x="1231" y="0"/>
                </a:cubicBezTo>
                <a:lnTo>
                  <a:pt x="1231" y="0"/>
                </a:lnTo>
                <a:lnTo>
                  <a:pt x="230" y="0"/>
                </a:lnTo>
                <a:cubicBezTo>
                  <a:pt x="103" y="0"/>
                  <a:pt x="0" y="103"/>
                  <a:pt x="0" y="230"/>
                </a:cubicBezTo>
                <a:cubicBezTo>
                  <a:pt x="0" y="357"/>
                  <a:pt x="103" y="461"/>
                  <a:pt x="230" y="46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4454525" y="4958556"/>
            <a:ext cx="1096963" cy="346075"/>
          </a:xfrm>
          <a:custGeom>
            <a:avLst/>
            <a:gdLst>
              <a:gd name="T0" fmla="*/ 230 w 1462"/>
              <a:gd name="T1" fmla="*/ 461 h 461"/>
              <a:gd name="T2" fmla="*/ 1231 w 1462"/>
              <a:gd name="T3" fmla="*/ 461 h 461"/>
              <a:gd name="T4" fmla="*/ 1462 w 1462"/>
              <a:gd name="T5" fmla="*/ 230 h 461"/>
              <a:gd name="T6" fmla="*/ 1462 w 1462"/>
              <a:gd name="T7" fmla="*/ 230 h 461"/>
              <a:gd name="T8" fmla="*/ 1231 w 1462"/>
              <a:gd name="T9" fmla="*/ 0 h 461"/>
              <a:gd name="T10" fmla="*/ 1231 w 1462"/>
              <a:gd name="T11" fmla="*/ 0 h 461"/>
              <a:gd name="T12" fmla="*/ 230 w 1462"/>
              <a:gd name="T13" fmla="*/ 0 h 461"/>
              <a:gd name="T14" fmla="*/ 0 w 1462"/>
              <a:gd name="T15" fmla="*/ 230 h 461"/>
              <a:gd name="T16" fmla="*/ 230 w 1462"/>
              <a:gd name="T17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2" h="461">
                <a:moveTo>
                  <a:pt x="230" y="461"/>
                </a:moveTo>
                <a:lnTo>
                  <a:pt x="1231" y="461"/>
                </a:lnTo>
                <a:cubicBezTo>
                  <a:pt x="1358" y="461"/>
                  <a:pt x="1462" y="357"/>
                  <a:pt x="1462" y="230"/>
                </a:cubicBezTo>
                <a:cubicBezTo>
                  <a:pt x="1462" y="230"/>
                  <a:pt x="1462" y="230"/>
                  <a:pt x="1462" y="230"/>
                </a:cubicBezTo>
                <a:cubicBezTo>
                  <a:pt x="1462" y="103"/>
                  <a:pt x="1358" y="0"/>
                  <a:pt x="1231" y="0"/>
                </a:cubicBezTo>
                <a:lnTo>
                  <a:pt x="1231" y="0"/>
                </a:lnTo>
                <a:lnTo>
                  <a:pt x="230" y="0"/>
                </a:lnTo>
                <a:cubicBezTo>
                  <a:pt x="103" y="0"/>
                  <a:pt x="0" y="103"/>
                  <a:pt x="0" y="230"/>
                </a:cubicBezTo>
                <a:cubicBezTo>
                  <a:pt x="0" y="357"/>
                  <a:pt x="103" y="461"/>
                  <a:pt x="230" y="461"/>
                </a:cubicBezTo>
                <a:close/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503738" y="5069681"/>
            <a:ext cx="1139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Lieferung versenden</a:t>
            </a:r>
            <a:endParaRPr lang="de-DE" altLang="de-DE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4767263" y="4739481"/>
            <a:ext cx="487362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767263" y="4739481"/>
            <a:ext cx="487362" cy="60325"/>
          </a:xfrm>
          <a:prstGeom prst="rect">
            <a:avLst/>
          </a:prstGeom>
          <a:noFill/>
          <a:ln w="9525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3519488" y="2696368"/>
            <a:ext cx="1587" cy="3698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" name="Freeform 41"/>
          <p:cNvSpPr>
            <a:spLocks/>
          </p:cNvSpPr>
          <p:nvPr/>
        </p:nvSpPr>
        <p:spPr bwMode="auto">
          <a:xfrm>
            <a:off x="3460750" y="2947193"/>
            <a:ext cx="119063" cy="119063"/>
          </a:xfrm>
          <a:custGeom>
            <a:avLst/>
            <a:gdLst>
              <a:gd name="T0" fmla="*/ 0 w 75"/>
              <a:gd name="T1" fmla="*/ 0 h 75"/>
              <a:gd name="T2" fmla="*/ 37 w 75"/>
              <a:gd name="T3" fmla="*/ 75 h 75"/>
              <a:gd name="T4" fmla="*/ 75 w 75"/>
              <a:gd name="T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75">
                <a:moveTo>
                  <a:pt x="0" y="0"/>
                </a:moveTo>
                <a:lnTo>
                  <a:pt x="37" y="75"/>
                </a:lnTo>
                <a:lnTo>
                  <a:pt x="75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519488" y="3412331"/>
            <a:ext cx="1370012" cy="13271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7" name="Freeform 43"/>
          <p:cNvSpPr>
            <a:spLocks/>
          </p:cNvSpPr>
          <p:nvPr/>
        </p:nvSpPr>
        <p:spPr bwMode="auto">
          <a:xfrm>
            <a:off x="4760913" y="4612481"/>
            <a:ext cx="128587" cy="127000"/>
          </a:xfrm>
          <a:custGeom>
            <a:avLst/>
            <a:gdLst>
              <a:gd name="T0" fmla="*/ 0 w 81"/>
              <a:gd name="T1" fmla="*/ 54 h 80"/>
              <a:gd name="T2" fmla="*/ 81 w 81"/>
              <a:gd name="T3" fmla="*/ 80 h 80"/>
              <a:gd name="T4" fmla="*/ 53 w 81"/>
              <a:gd name="T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" h="80">
                <a:moveTo>
                  <a:pt x="0" y="54"/>
                </a:moveTo>
                <a:lnTo>
                  <a:pt x="81" y="80"/>
                </a:lnTo>
                <a:lnTo>
                  <a:pt x="53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5003800" y="4799806"/>
            <a:ext cx="7938" cy="1587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4949825" y="4834731"/>
            <a:ext cx="119063" cy="123825"/>
          </a:xfrm>
          <a:custGeom>
            <a:avLst/>
            <a:gdLst>
              <a:gd name="T0" fmla="*/ 0 w 75"/>
              <a:gd name="T1" fmla="*/ 0 h 78"/>
              <a:gd name="T2" fmla="*/ 34 w 75"/>
              <a:gd name="T3" fmla="*/ 78 h 78"/>
              <a:gd name="T4" fmla="*/ 75 w 75"/>
              <a:gd name="T5" fmla="*/ 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78">
                <a:moveTo>
                  <a:pt x="0" y="0"/>
                </a:moveTo>
                <a:lnTo>
                  <a:pt x="34" y="78"/>
                </a:lnTo>
                <a:lnTo>
                  <a:pt x="75" y="4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0" name="Freeform 47"/>
          <p:cNvSpPr>
            <a:spLocks noEditPoints="1"/>
          </p:cNvSpPr>
          <p:nvPr/>
        </p:nvSpPr>
        <p:spPr bwMode="auto">
          <a:xfrm>
            <a:off x="3432175" y="6304756"/>
            <a:ext cx="230188" cy="231775"/>
          </a:xfrm>
          <a:custGeom>
            <a:avLst/>
            <a:gdLst>
              <a:gd name="T0" fmla="*/ 31 w 307"/>
              <a:gd name="T1" fmla="*/ 154 h 308"/>
              <a:gd name="T2" fmla="*/ 154 w 307"/>
              <a:gd name="T3" fmla="*/ 31 h 308"/>
              <a:gd name="T4" fmla="*/ 277 w 307"/>
              <a:gd name="T5" fmla="*/ 154 h 308"/>
              <a:gd name="T6" fmla="*/ 277 w 307"/>
              <a:gd name="T7" fmla="*/ 154 h 308"/>
              <a:gd name="T8" fmla="*/ 154 w 307"/>
              <a:gd name="T9" fmla="*/ 277 h 308"/>
              <a:gd name="T10" fmla="*/ 31 w 307"/>
              <a:gd name="T11" fmla="*/ 154 h 308"/>
              <a:gd name="T12" fmla="*/ 0 w 307"/>
              <a:gd name="T13" fmla="*/ 154 h 308"/>
              <a:gd name="T14" fmla="*/ 154 w 307"/>
              <a:gd name="T15" fmla="*/ 0 h 308"/>
              <a:gd name="T16" fmla="*/ 307 w 307"/>
              <a:gd name="T17" fmla="*/ 154 h 308"/>
              <a:gd name="T18" fmla="*/ 307 w 307"/>
              <a:gd name="T19" fmla="*/ 154 h 308"/>
              <a:gd name="T20" fmla="*/ 154 w 307"/>
              <a:gd name="T21" fmla="*/ 308 h 308"/>
              <a:gd name="T22" fmla="*/ 0 w 307"/>
              <a:gd name="T23" fmla="*/ 15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7" h="308">
                <a:moveTo>
                  <a:pt x="31" y="154"/>
                </a:moveTo>
                <a:cubicBezTo>
                  <a:pt x="31" y="86"/>
                  <a:pt x="86" y="31"/>
                  <a:pt x="154" y="31"/>
                </a:cubicBezTo>
                <a:cubicBezTo>
                  <a:pt x="222" y="31"/>
                  <a:pt x="277" y="86"/>
                  <a:pt x="277" y="154"/>
                </a:cubicBezTo>
                <a:cubicBezTo>
                  <a:pt x="277" y="154"/>
                  <a:pt x="277" y="154"/>
                  <a:pt x="277" y="154"/>
                </a:cubicBezTo>
                <a:cubicBezTo>
                  <a:pt x="277" y="222"/>
                  <a:pt x="222" y="277"/>
                  <a:pt x="154" y="277"/>
                </a:cubicBezTo>
                <a:cubicBezTo>
                  <a:pt x="86" y="277"/>
                  <a:pt x="31" y="222"/>
                  <a:pt x="31" y="154"/>
                </a:cubicBezTo>
                <a:moveTo>
                  <a:pt x="0" y="154"/>
                </a:moveTo>
                <a:cubicBezTo>
                  <a:pt x="0" y="69"/>
                  <a:pt x="69" y="0"/>
                  <a:pt x="154" y="0"/>
                </a:cubicBezTo>
                <a:cubicBezTo>
                  <a:pt x="239" y="0"/>
                  <a:pt x="307" y="69"/>
                  <a:pt x="307" y="154"/>
                </a:cubicBezTo>
                <a:cubicBezTo>
                  <a:pt x="307" y="154"/>
                  <a:pt x="307" y="154"/>
                  <a:pt x="307" y="154"/>
                </a:cubicBezTo>
                <a:cubicBezTo>
                  <a:pt x="307" y="239"/>
                  <a:pt x="239" y="308"/>
                  <a:pt x="154" y="308"/>
                </a:cubicBezTo>
                <a:cubicBezTo>
                  <a:pt x="69" y="308"/>
                  <a:pt x="0" y="239"/>
                  <a:pt x="0" y="154"/>
                </a:cubicBezTo>
              </a:path>
            </a:pathLst>
          </a:custGeom>
          <a:solidFill>
            <a:schemeClr val="bg1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3541713" y="6136481"/>
            <a:ext cx="6350" cy="16827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3482975" y="6184106"/>
            <a:ext cx="120650" cy="120650"/>
          </a:xfrm>
          <a:custGeom>
            <a:avLst/>
            <a:gdLst>
              <a:gd name="T0" fmla="*/ 0 w 76"/>
              <a:gd name="T1" fmla="*/ 2 h 76"/>
              <a:gd name="T2" fmla="*/ 41 w 76"/>
              <a:gd name="T3" fmla="*/ 76 h 76"/>
              <a:gd name="T4" fmla="*/ 76 w 76"/>
              <a:gd name="T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76">
                <a:moveTo>
                  <a:pt x="0" y="2"/>
                </a:moveTo>
                <a:lnTo>
                  <a:pt x="41" y="76"/>
                </a:lnTo>
                <a:lnTo>
                  <a:pt x="76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3975100" y="2486818"/>
            <a:ext cx="730250" cy="53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3975100" y="2486818"/>
            <a:ext cx="730250" cy="536575"/>
          </a:xfrm>
          <a:prstGeom prst="rect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119563" y="2732881"/>
            <a:ext cx="439737" cy="1587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4119563" y="2621756"/>
            <a:ext cx="5397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 : Auftrag</a:t>
            </a:r>
            <a:endParaRPr lang="de-DE" altLang="de-DE"/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4179888" y="2753518"/>
            <a:ext cx="40798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[erteilt]</a:t>
            </a:r>
            <a:endParaRPr lang="de-DE" altLang="de-DE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3846513" y="2674143"/>
            <a:ext cx="128587" cy="119063"/>
          </a:xfrm>
          <a:custGeom>
            <a:avLst/>
            <a:gdLst>
              <a:gd name="T0" fmla="*/ 0 w 81"/>
              <a:gd name="T1" fmla="*/ 75 h 75"/>
              <a:gd name="T2" fmla="*/ 81 w 81"/>
              <a:gd name="T3" fmla="*/ 51 h 75"/>
              <a:gd name="T4" fmla="*/ 13 w 81"/>
              <a:gd name="T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" h="75">
                <a:moveTo>
                  <a:pt x="0" y="75"/>
                </a:moveTo>
                <a:lnTo>
                  <a:pt x="81" y="51"/>
                </a:lnTo>
                <a:lnTo>
                  <a:pt x="13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5091113" y="2790031"/>
            <a:ext cx="131762" cy="115887"/>
          </a:xfrm>
          <a:custGeom>
            <a:avLst/>
            <a:gdLst>
              <a:gd name="T0" fmla="*/ 0 w 83"/>
              <a:gd name="T1" fmla="*/ 73 h 73"/>
              <a:gd name="T2" fmla="*/ 83 w 83"/>
              <a:gd name="T3" fmla="*/ 53 h 73"/>
              <a:gd name="T4" fmla="*/ 17 w 83"/>
              <a:gd name="T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73">
                <a:moveTo>
                  <a:pt x="0" y="73"/>
                </a:moveTo>
                <a:lnTo>
                  <a:pt x="83" y="53"/>
                </a:lnTo>
                <a:lnTo>
                  <a:pt x="17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511800" y="3293268"/>
            <a:ext cx="728663" cy="53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511800" y="3293268"/>
            <a:ext cx="728663" cy="536575"/>
          </a:xfrm>
          <a:prstGeom prst="rect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5656263" y="3539331"/>
            <a:ext cx="439737" cy="1587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656263" y="3437731"/>
            <a:ext cx="5397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 : Auftrag</a:t>
            </a:r>
            <a:endParaRPr lang="de-DE" altLang="de-DE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680075" y="3556793"/>
            <a:ext cx="4794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[erfasst]</a:t>
            </a:r>
            <a:endParaRPr lang="de-DE" altLang="de-DE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5394325" y="4339431"/>
            <a:ext cx="946150" cy="53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394325" y="4339431"/>
            <a:ext cx="946150" cy="536575"/>
          </a:xfrm>
          <a:prstGeom prst="rect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5646738" y="4585493"/>
            <a:ext cx="439737" cy="1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645150" y="4480718"/>
            <a:ext cx="5397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 : Auftrag</a:t>
            </a:r>
            <a:endParaRPr lang="de-DE" altLang="de-DE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453063" y="4614068"/>
            <a:ext cx="9715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[Lief. zus.gestellt]</a:t>
            </a:r>
            <a:endParaRPr lang="de-DE" altLang="de-DE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187700" y="5060156"/>
            <a:ext cx="730250" cy="53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187700" y="5060156"/>
            <a:ext cx="730250" cy="536575"/>
          </a:xfrm>
          <a:prstGeom prst="rect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3332163" y="5306218"/>
            <a:ext cx="439737" cy="1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327400" y="5201443"/>
            <a:ext cx="5397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 : Auftrag</a:t>
            </a:r>
            <a:endParaRPr lang="de-DE" altLang="de-DE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316288" y="5333206"/>
            <a:ext cx="57626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900">
                <a:solidFill>
                  <a:srgbClr val="000000"/>
                </a:solidFill>
              </a:rPr>
              <a:t>[versandt]</a:t>
            </a:r>
            <a:endParaRPr lang="de-DE" altLang="de-DE"/>
          </a:p>
        </p:txBody>
      </p:sp>
      <p:sp>
        <p:nvSpPr>
          <p:cNvPr id="75" name="Freeform 75"/>
          <p:cNvSpPr>
            <a:spLocks/>
          </p:cNvSpPr>
          <p:nvPr/>
        </p:nvSpPr>
        <p:spPr bwMode="auto">
          <a:xfrm>
            <a:off x="5741988" y="3185318"/>
            <a:ext cx="134937" cy="107950"/>
          </a:xfrm>
          <a:custGeom>
            <a:avLst/>
            <a:gdLst>
              <a:gd name="T0" fmla="*/ 0 w 85"/>
              <a:gd name="T1" fmla="*/ 67 h 68"/>
              <a:gd name="T2" fmla="*/ 85 w 85"/>
              <a:gd name="T3" fmla="*/ 68 h 68"/>
              <a:gd name="T4" fmla="*/ 34 w 85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68">
                <a:moveTo>
                  <a:pt x="0" y="67"/>
                </a:moveTo>
                <a:lnTo>
                  <a:pt x="85" y="68"/>
                </a:lnTo>
                <a:lnTo>
                  <a:pt x="34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76" name="Freeform 77"/>
          <p:cNvSpPr>
            <a:spLocks/>
          </p:cNvSpPr>
          <p:nvPr/>
        </p:nvSpPr>
        <p:spPr bwMode="auto">
          <a:xfrm>
            <a:off x="6534150" y="3764756"/>
            <a:ext cx="131763" cy="120650"/>
          </a:xfrm>
          <a:custGeom>
            <a:avLst/>
            <a:gdLst>
              <a:gd name="T0" fmla="*/ 0 w 83"/>
              <a:gd name="T1" fmla="*/ 60 h 76"/>
              <a:gd name="T2" fmla="*/ 83 w 83"/>
              <a:gd name="T3" fmla="*/ 76 h 76"/>
              <a:gd name="T4" fmla="*/ 45 w 83"/>
              <a:gd name="T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76">
                <a:moveTo>
                  <a:pt x="0" y="60"/>
                </a:moveTo>
                <a:lnTo>
                  <a:pt x="83" y="76"/>
                </a:lnTo>
                <a:lnTo>
                  <a:pt x="45" y="0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77" name="Freeform 79"/>
          <p:cNvSpPr>
            <a:spLocks/>
          </p:cNvSpPr>
          <p:nvPr/>
        </p:nvSpPr>
        <p:spPr bwMode="auto">
          <a:xfrm>
            <a:off x="5867400" y="4263231"/>
            <a:ext cx="127000" cy="120650"/>
          </a:xfrm>
          <a:custGeom>
            <a:avLst/>
            <a:gdLst>
              <a:gd name="T0" fmla="*/ 69 w 80"/>
              <a:gd name="T1" fmla="*/ 0 h 76"/>
              <a:gd name="T2" fmla="*/ 0 w 80"/>
              <a:gd name="T3" fmla="*/ 48 h 76"/>
              <a:gd name="T4" fmla="*/ 80 w 80"/>
              <a:gd name="T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76">
                <a:moveTo>
                  <a:pt x="69" y="0"/>
                </a:moveTo>
                <a:lnTo>
                  <a:pt x="0" y="48"/>
                </a:lnTo>
                <a:lnTo>
                  <a:pt x="80" y="76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78" name="Freeform 81"/>
          <p:cNvSpPr>
            <a:spLocks/>
          </p:cNvSpPr>
          <p:nvPr/>
        </p:nvSpPr>
        <p:spPr bwMode="auto">
          <a:xfrm>
            <a:off x="5132388" y="4631531"/>
            <a:ext cx="134937" cy="107950"/>
          </a:xfrm>
          <a:custGeom>
            <a:avLst/>
            <a:gdLst>
              <a:gd name="T0" fmla="*/ 51 w 85"/>
              <a:gd name="T1" fmla="*/ 0 h 68"/>
              <a:gd name="T2" fmla="*/ 0 w 85"/>
              <a:gd name="T3" fmla="*/ 68 h 68"/>
              <a:gd name="T4" fmla="*/ 85 w 85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68">
                <a:moveTo>
                  <a:pt x="51" y="0"/>
                </a:moveTo>
                <a:lnTo>
                  <a:pt x="0" y="68"/>
                </a:lnTo>
                <a:lnTo>
                  <a:pt x="85" y="68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79" name="Freeform 83"/>
          <p:cNvSpPr>
            <a:spLocks/>
          </p:cNvSpPr>
          <p:nvPr/>
        </p:nvSpPr>
        <p:spPr bwMode="auto">
          <a:xfrm>
            <a:off x="3917950" y="5230018"/>
            <a:ext cx="133350" cy="112713"/>
          </a:xfrm>
          <a:custGeom>
            <a:avLst/>
            <a:gdLst>
              <a:gd name="T0" fmla="*/ 58 w 84"/>
              <a:gd name="T1" fmla="*/ 0 h 71"/>
              <a:gd name="T2" fmla="*/ 0 w 84"/>
              <a:gd name="T3" fmla="*/ 62 h 71"/>
              <a:gd name="T4" fmla="*/ 84 w 84"/>
              <a:gd name="T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" h="71">
                <a:moveTo>
                  <a:pt x="58" y="0"/>
                </a:moveTo>
                <a:lnTo>
                  <a:pt x="0" y="62"/>
                </a:lnTo>
                <a:lnTo>
                  <a:pt x="84" y="71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0" name="Freeform 85"/>
          <p:cNvSpPr>
            <a:spLocks/>
          </p:cNvSpPr>
          <p:nvPr/>
        </p:nvSpPr>
        <p:spPr bwMode="auto">
          <a:xfrm>
            <a:off x="3489325" y="5644356"/>
            <a:ext cx="120650" cy="123825"/>
          </a:xfrm>
          <a:custGeom>
            <a:avLst/>
            <a:gdLst>
              <a:gd name="T0" fmla="*/ 0 w 76"/>
              <a:gd name="T1" fmla="*/ 0 h 78"/>
              <a:gd name="T2" fmla="*/ 33 w 76"/>
              <a:gd name="T3" fmla="*/ 78 h 78"/>
              <a:gd name="T4" fmla="*/ 76 w 76"/>
              <a:gd name="T5" fmla="*/ 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78">
                <a:moveTo>
                  <a:pt x="0" y="0"/>
                </a:moveTo>
                <a:lnTo>
                  <a:pt x="33" y="78"/>
                </a:lnTo>
                <a:lnTo>
                  <a:pt x="76" y="4"/>
                </a:lnTo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1" name="Line 87"/>
          <p:cNvSpPr>
            <a:spLocks noChangeShapeType="1"/>
          </p:cNvSpPr>
          <p:nvPr/>
        </p:nvSpPr>
        <p:spPr bwMode="auto">
          <a:xfrm flipH="1" flipV="1">
            <a:off x="3676650" y="2699543"/>
            <a:ext cx="276225" cy="47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2" name="Line 88"/>
          <p:cNvSpPr>
            <a:spLocks noChangeShapeType="1"/>
          </p:cNvSpPr>
          <p:nvPr/>
        </p:nvSpPr>
        <p:spPr bwMode="auto">
          <a:xfrm flipH="1" flipV="1">
            <a:off x="4705350" y="2785268"/>
            <a:ext cx="4953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3" name="Line 89"/>
          <p:cNvSpPr>
            <a:spLocks noChangeShapeType="1"/>
          </p:cNvSpPr>
          <p:nvPr/>
        </p:nvSpPr>
        <p:spPr bwMode="auto">
          <a:xfrm flipH="1" flipV="1">
            <a:off x="5648325" y="3156743"/>
            <a:ext cx="219075" cy="123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4" name="Line 90"/>
          <p:cNvSpPr>
            <a:spLocks noChangeShapeType="1"/>
          </p:cNvSpPr>
          <p:nvPr/>
        </p:nvSpPr>
        <p:spPr bwMode="auto">
          <a:xfrm flipH="1" flipV="1">
            <a:off x="6238875" y="3661568"/>
            <a:ext cx="409575" cy="20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 flipV="1">
            <a:off x="5886450" y="423306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6" name="Line 92"/>
          <p:cNvSpPr>
            <a:spLocks noChangeShapeType="1"/>
          </p:cNvSpPr>
          <p:nvPr/>
        </p:nvSpPr>
        <p:spPr bwMode="auto">
          <a:xfrm flipV="1">
            <a:off x="5143500" y="4614068"/>
            <a:ext cx="257175" cy="123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7" name="Line 93"/>
          <p:cNvSpPr>
            <a:spLocks noChangeShapeType="1"/>
          </p:cNvSpPr>
          <p:nvPr/>
        </p:nvSpPr>
        <p:spPr bwMode="auto">
          <a:xfrm flipV="1">
            <a:off x="3905250" y="5156993"/>
            <a:ext cx="533400" cy="161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8" name="Line 94"/>
          <p:cNvSpPr>
            <a:spLocks noChangeShapeType="1"/>
          </p:cNvSpPr>
          <p:nvPr/>
        </p:nvSpPr>
        <p:spPr bwMode="auto">
          <a:xfrm flipH="1" flipV="1">
            <a:off x="3543300" y="5595143"/>
            <a:ext cx="9525" cy="161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89" name="Oval 95"/>
          <p:cNvSpPr>
            <a:spLocks noChangeArrowheads="1"/>
          </p:cNvSpPr>
          <p:nvPr/>
        </p:nvSpPr>
        <p:spPr bwMode="auto">
          <a:xfrm>
            <a:off x="3467100" y="6338093"/>
            <a:ext cx="161925" cy="1666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90" name="Text Box 96"/>
          <p:cNvSpPr txBox="1">
            <a:spLocks noChangeArrowheads="1"/>
          </p:cNvSpPr>
          <p:nvPr/>
        </p:nvSpPr>
        <p:spPr bwMode="auto">
          <a:xfrm>
            <a:off x="1312863" y="2669381"/>
            <a:ext cx="1289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600" i="1">
                <a:solidFill>
                  <a:schemeClr val="accent2"/>
                </a:solidFill>
              </a:rPr>
              <a:t>Kontrollfluss</a:t>
            </a:r>
          </a:p>
        </p:txBody>
      </p:sp>
      <p:sp>
        <p:nvSpPr>
          <p:cNvPr id="91" name="Line 97"/>
          <p:cNvSpPr>
            <a:spLocks noChangeShapeType="1"/>
          </p:cNvSpPr>
          <p:nvPr/>
        </p:nvSpPr>
        <p:spPr bwMode="auto">
          <a:xfrm>
            <a:off x="2516188" y="2886868"/>
            <a:ext cx="949325" cy="14288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92" name="Text Box 98"/>
          <p:cNvSpPr txBox="1">
            <a:spLocks noChangeArrowheads="1"/>
          </p:cNvSpPr>
          <p:nvPr/>
        </p:nvSpPr>
        <p:spPr bwMode="auto">
          <a:xfrm>
            <a:off x="7932738" y="2742406"/>
            <a:ext cx="1189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600" i="1">
                <a:solidFill>
                  <a:schemeClr val="accent2"/>
                </a:solidFill>
              </a:rPr>
              <a:t>Objektfluss</a:t>
            </a:r>
          </a:p>
        </p:txBody>
      </p:sp>
      <p:sp>
        <p:nvSpPr>
          <p:cNvPr id="93" name="Line 99"/>
          <p:cNvSpPr>
            <a:spLocks noChangeShapeType="1"/>
          </p:cNvSpPr>
          <p:nvPr/>
        </p:nvSpPr>
        <p:spPr bwMode="auto">
          <a:xfrm flipH="1">
            <a:off x="7250113" y="3066256"/>
            <a:ext cx="1236662" cy="73025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94" name="Text Box 100"/>
          <p:cNvSpPr txBox="1">
            <a:spLocks noChangeArrowheads="1"/>
          </p:cNvSpPr>
          <p:nvPr/>
        </p:nvSpPr>
        <p:spPr bwMode="auto">
          <a:xfrm>
            <a:off x="7740650" y="1554956"/>
            <a:ext cx="1901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600" i="1">
                <a:solidFill>
                  <a:schemeClr val="accent2"/>
                </a:solidFill>
              </a:rPr>
              <a:t>Objekt der Klasse</a:t>
            </a:r>
          </a:p>
          <a:p>
            <a:r>
              <a:rPr lang="de-DE" altLang="de-DE" sz="1600" i="1">
                <a:solidFill>
                  <a:schemeClr val="accent2"/>
                </a:solidFill>
              </a:rPr>
              <a:t>Auftrag im Zustand</a:t>
            </a:r>
          </a:p>
          <a:p>
            <a:r>
              <a:rPr lang="de-DE" altLang="de-DE" sz="1600" i="1">
                <a:solidFill>
                  <a:schemeClr val="accent2"/>
                </a:solidFill>
              </a:rPr>
              <a:t>„erteilt“</a:t>
            </a:r>
          </a:p>
        </p:txBody>
      </p:sp>
      <p:sp>
        <p:nvSpPr>
          <p:cNvPr id="95" name="Line 101"/>
          <p:cNvSpPr>
            <a:spLocks noChangeShapeType="1"/>
          </p:cNvSpPr>
          <p:nvPr/>
        </p:nvSpPr>
        <p:spPr bwMode="auto">
          <a:xfrm flipH="1">
            <a:off x="4764088" y="2116931"/>
            <a:ext cx="2998787" cy="50482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7932738" y="5592762"/>
            <a:ext cx="1876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de-DE" sz="1600" i="1" dirty="0">
                <a:solidFill>
                  <a:schemeClr val="accent2"/>
                </a:solidFill>
              </a:rPr>
              <a:t>„Schwimmbahnen“</a:t>
            </a:r>
          </a:p>
          <a:p>
            <a:r>
              <a:rPr lang="de-DE" altLang="de-DE" sz="1600" i="1" dirty="0">
                <a:solidFill>
                  <a:schemeClr val="accent2"/>
                </a:solidFill>
              </a:rPr>
              <a:t>(</a:t>
            </a:r>
            <a:r>
              <a:rPr lang="de-DE" altLang="de-DE" sz="1600" i="1" dirty="0" err="1">
                <a:solidFill>
                  <a:schemeClr val="accent2"/>
                </a:solidFill>
              </a:rPr>
              <a:t>swim</a:t>
            </a:r>
            <a:r>
              <a:rPr lang="de-DE" altLang="de-DE" sz="1600" i="1" dirty="0">
                <a:solidFill>
                  <a:schemeClr val="accent2"/>
                </a:solidFill>
              </a:rPr>
              <a:t> </a:t>
            </a:r>
            <a:r>
              <a:rPr lang="de-DE" altLang="de-DE" sz="1600" i="1" dirty="0" err="1">
                <a:solidFill>
                  <a:schemeClr val="accent2"/>
                </a:solidFill>
              </a:rPr>
              <a:t>lanes</a:t>
            </a:r>
            <a:r>
              <a:rPr lang="de-DE" altLang="de-DE" sz="1600" i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7" name="Line 5"/>
          <p:cNvSpPr>
            <a:spLocks noChangeShapeType="1"/>
          </p:cNvSpPr>
          <p:nvPr/>
        </p:nvSpPr>
        <p:spPr bwMode="auto">
          <a:xfrm flipH="1" flipV="1">
            <a:off x="7369175" y="5053805"/>
            <a:ext cx="873125" cy="43497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7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301" y="124899"/>
            <a:ext cx="92074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  <a:p>
            <a:pPr marL="14384" lvl="1">
              <a:tabLst>
                <a:tab pos="414979" algn="l"/>
              </a:tabLst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9" y="511175"/>
            <a:ext cx="8179371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3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460810"/>
            <a:ext cx="6781800" cy="675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5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48" y="434974"/>
            <a:ext cx="8370752" cy="680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5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434975"/>
            <a:ext cx="9829800" cy="675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8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84" y="511175"/>
            <a:ext cx="10822258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sp>
        <p:nvSpPr>
          <p:cNvPr id="4" name="object 12"/>
          <p:cNvSpPr txBox="1"/>
          <p:nvPr/>
        </p:nvSpPr>
        <p:spPr>
          <a:xfrm>
            <a:off x="2623797" y="6988175"/>
            <a:ext cx="80600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1135" algn="r">
              <a:lnSpc>
                <a:spcPct val="100000"/>
              </a:lnSpc>
              <a:tabLst>
                <a:tab pos="190500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Fortsetzung nächste Seite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299" y="124899"/>
            <a:ext cx="28025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b-NO" sz="1600" spc="20" dirty="0" smtClean="0">
                <a:latin typeface="Arial"/>
                <a:cs typeface="Arial"/>
              </a:rPr>
              <a:t>Aktivitätsdiagramme</a:t>
            </a:r>
            <a:endParaRPr lang="nb-NO" sz="1600" dirty="0"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465306"/>
            <a:ext cx="8382000" cy="672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1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0" y="3480063"/>
            <a:ext cx="10693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Best </a:t>
            </a:r>
            <a:r>
              <a:rPr lang="de-DE" sz="3600" b="1" dirty="0" err="1" smtClean="0">
                <a:latin typeface="Arial"/>
                <a:cs typeface="Arial"/>
              </a:rPr>
              <a:t>practices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8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12"/>
          <p:cNvSpPr txBox="1"/>
          <p:nvPr/>
        </p:nvSpPr>
        <p:spPr>
          <a:xfrm>
            <a:off x="241300" y="587375"/>
            <a:ext cx="9296400" cy="386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19113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475615" indent="-177165">
              <a:buFont typeface="Arial"/>
              <a:buChar char="•"/>
              <a:tabLst>
                <a:tab pos="476250" algn="l"/>
              </a:tabLst>
            </a:pPr>
            <a:r>
              <a:rPr lang="de-DE" spc="-5" dirty="0">
                <a:latin typeface="Arial"/>
                <a:cs typeface="Arial"/>
              </a:rPr>
              <a:t>Startknoten links oben</a:t>
            </a:r>
            <a:r>
              <a:rPr lang="de-DE" dirty="0">
                <a:latin typeface="Arial"/>
                <a:cs typeface="Arial"/>
              </a:rPr>
              <a:t> und </a:t>
            </a:r>
            <a:r>
              <a:rPr lang="de-DE" dirty="0" smtClean="0">
                <a:latin typeface="Arial"/>
                <a:cs typeface="Arial"/>
              </a:rPr>
              <a:t>Endknoten </a:t>
            </a:r>
            <a:r>
              <a:rPr lang="de-DE" dirty="0">
                <a:latin typeface="Arial"/>
                <a:cs typeface="Arial"/>
              </a:rPr>
              <a:t>rechts unten</a:t>
            </a:r>
          </a:p>
          <a:p>
            <a:pPr marL="475615" indent="-177165">
              <a:lnSpc>
                <a:spcPct val="100000"/>
              </a:lnSpc>
              <a:buFont typeface="Arial"/>
              <a:buChar char="•"/>
              <a:tabLst>
                <a:tab pos="476250" algn="l"/>
              </a:tabLst>
            </a:pPr>
            <a:r>
              <a:rPr lang="de-DE" dirty="0" smtClean="0">
                <a:latin typeface="Arial"/>
                <a:cs typeface="Arial"/>
              </a:rPr>
              <a:t>Sinnvoller Aktionsname</a:t>
            </a:r>
            <a:endParaRPr lang="de-DE" dirty="0">
              <a:latin typeface="Arial"/>
              <a:cs typeface="Arial"/>
            </a:endParaRPr>
          </a:p>
          <a:p>
            <a:pPr marL="826769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27405" algn="l"/>
              </a:tabLst>
            </a:pPr>
            <a:r>
              <a:rPr lang="de-DE" spc="-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ktionsname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soll</a:t>
            </a:r>
            <a:r>
              <a:rPr lang="de-DE" spc="-1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5" dirty="0" smtClean="0">
                <a:latin typeface="Arial"/>
                <a:cs typeface="Arial"/>
              </a:rPr>
              <a:t>V</a:t>
            </a:r>
            <a:r>
              <a:rPr lang="de-DE" dirty="0" smtClean="0">
                <a:latin typeface="Arial"/>
                <a:cs typeface="Arial"/>
              </a:rPr>
              <a:t>erb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enthalten</a:t>
            </a:r>
          </a:p>
          <a:p>
            <a:pPr marL="826769" marR="6350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27405" algn="l"/>
              </a:tabLst>
            </a:pPr>
            <a:r>
              <a:rPr lang="de-DE" spc="-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ktionsnamen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sollen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(im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Kontext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-10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Aktivität)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verständlich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eindeutig sein</a:t>
            </a:r>
          </a:p>
          <a:p>
            <a:pPr marL="369569" indent="-171450">
              <a:spcBef>
                <a:spcPts val="645"/>
              </a:spcBef>
              <a:buFont typeface="Arial"/>
              <a:buChar char="•"/>
              <a:tabLst>
                <a:tab pos="827405" algn="l"/>
              </a:tabLst>
            </a:pPr>
            <a:r>
              <a:rPr lang="de-DE" spc="-5" dirty="0" smtClean="0">
                <a:latin typeface="Arial"/>
                <a:cs typeface="Arial"/>
              </a:rPr>
              <a:t>Keine </a:t>
            </a:r>
            <a:r>
              <a:rPr lang="de-DE" dirty="0" smtClean="0">
                <a:latin typeface="Arial"/>
                <a:cs typeface="Arial"/>
              </a:rPr>
              <a:t>Aktionen,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keine</a:t>
            </a:r>
            <a:r>
              <a:rPr lang="de-DE" spc="-10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Ausgabepfeile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besitzen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(</a:t>
            </a:r>
            <a:r>
              <a:rPr lang="de-DE" dirty="0" err="1">
                <a:latin typeface="Arial"/>
                <a:cs typeface="Arial"/>
              </a:rPr>
              <a:t>black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holes</a:t>
            </a:r>
            <a:r>
              <a:rPr lang="de-DE" dirty="0">
                <a:latin typeface="Arial"/>
                <a:cs typeface="Arial"/>
              </a:rPr>
              <a:t>)</a:t>
            </a:r>
          </a:p>
          <a:p>
            <a:pPr marL="369569" indent="-171450">
              <a:spcBef>
                <a:spcPts val="645"/>
              </a:spcBef>
              <a:buFont typeface="Arial"/>
              <a:buChar char="•"/>
              <a:tabLst>
                <a:tab pos="827405" algn="l"/>
              </a:tabLst>
            </a:pPr>
            <a:r>
              <a:rPr lang="de-DE" spc="-5" dirty="0" smtClean="0">
                <a:latin typeface="Arial"/>
                <a:cs typeface="Arial"/>
              </a:rPr>
              <a:t>Keine </a:t>
            </a:r>
            <a:r>
              <a:rPr lang="de-DE" dirty="0" smtClean="0">
                <a:latin typeface="Arial"/>
                <a:cs typeface="Arial"/>
              </a:rPr>
              <a:t>Aktionen,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keine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Eingabepfeile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besitzen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(</a:t>
            </a:r>
            <a:r>
              <a:rPr lang="de-DE" dirty="0" err="1">
                <a:latin typeface="Arial"/>
                <a:cs typeface="Arial"/>
              </a:rPr>
              <a:t>miracles</a:t>
            </a:r>
            <a:r>
              <a:rPr lang="de-DE" dirty="0" smtClean="0">
                <a:latin typeface="Arial"/>
                <a:cs typeface="Arial"/>
              </a:rPr>
              <a:t>)</a:t>
            </a:r>
          </a:p>
          <a:p>
            <a:pPr marL="369569" indent="-171450">
              <a:spcBef>
                <a:spcPts val="645"/>
              </a:spcBef>
              <a:buFont typeface="Arial"/>
              <a:buChar char="•"/>
              <a:tabLst>
                <a:tab pos="827405" algn="l"/>
              </a:tabLst>
            </a:pPr>
            <a:endParaRPr lang="de-DE" dirty="0">
              <a:latin typeface="Arial"/>
              <a:cs typeface="Arial"/>
            </a:endParaRPr>
          </a:p>
          <a:p>
            <a:pPr marL="475615" indent="-177165">
              <a:lnSpc>
                <a:spcPct val="100000"/>
              </a:lnSpc>
              <a:buFont typeface="Arial"/>
              <a:buChar char="•"/>
              <a:tabLst>
                <a:tab pos="476250" algn="l"/>
              </a:tabLst>
            </a:pPr>
            <a:r>
              <a:rPr lang="de-DE" spc="-5" dirty="0" smtClean="0">
                <a:latin typeface="Arial"/>
                <a:cs typeface="Arial"/>
              </a:rPr>
              <a:t>Eindeutige Entscheidungen</a:t>
            </a:r>
            <a:endParaRPr lang="de-DE" dirty="0">
              <a:latin typeface="Arial"/>
              <a:cs typeface="Arial"/>
            </a:endParaRPr>
          </a:p>
          <a:p>
            <a:pPr marL="826769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27405" algn="l"/>
              </a:tabLst>
            </a:pPr>
            <a:r>
              <a:rPr lang="de-DE" spc="-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ind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Bedingungen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eindeutig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identifiziert</a:t>
            </a:r>
          </a:p>
          <a:p>
            <a:pPr marL="826769" lvl="1" indent="-17145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827405" algn="l"/>
              </a:tabLst>
            </a:pP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st die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Menge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Bedingungen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vollständig und eindeutig?</a:t>
            </a:r>
          </a:p>
          <a:p>
            <a:pPr marL="189865" marR="191135" indent="-177165">
              <a:lnSpc>
                <a:spcPct val="100000"/>
              </a:lnSpc>
              <a:buFont typeface="Arial"/>
              <a:buChar char="•"/>
              <a:tabLst>
                <a:tab pos="190500" algn="l"/>
              </a:tabLst>
            </a:pPr>
            <a:endParaRPr lang="de-DE" sz="18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3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044575"/>
            <a:ext cx="3543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2"/>
          <p:cNvSpPr txBox="1"/>
          <p:nvPr/>
        </p:nvSpPr>
        <p:spPr>
          <a:xfrm>
            <a:off x="27214" y="2926065"/>
            <a:ext cx="45085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Falsch 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815975"/>
            <a:ext cx="2581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ject 2"/>
          <p:cNvSpPr txBox="1"/>
          <p:nvPr/>
        </p:nvSpPr>
        <p:spPr>
          <a:xfrm>
            <a:off x="5651500" y="2942016"/>
            <a:ext cx="45085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Richtig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0" y="4092575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/>
          <p:nvPr/>
        </p:nvSpPr>
        <p:spPr>
          <a:xfrm>
            <a:off x="609092" y="53975"/>
            <a:ext cx="514794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05" dirty="0" smtClean="0">
                <a:latin typeface="Arial"/>
                <a:cs typeface="Arial"/>
              </a:rPr>
              <a:t>Systemanalyse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291465" indent="-279400">
              <a:lnSpc>
                <a:spcPct val="100000"/>
              </a:lnSpc>
            </a:pP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 err="1" smtClean="0">
                <a:latin typeface="Arial"/>
                <a:cs typeface="Arial"/>
              </a:rPr>
              <a:t>s</a:t>
            </a:r>
            <a:r>
              <a:rPr sz="1800" b="1" dirty="0" err="1" smtClean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546100" y="1222365"/>
            <a:ext cx="8382000" cy="5461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5"/>
          <p:cNvSpPr txBox="1"/>
          <p:nvPr/>
        </p:nvSpPr>
        <p:spPr>
          <a:xfrm>
            <a:off x="923840" y="1573642"/>
            <a:ext cx="7810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Pr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578650" y="2084182"/>
            <a:ext cx="13125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Anfo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5" dirty="0">
                <a:latin typeface="Arial"/>
                <a:cs typeface="Arial"/>
              </a:rPr>
              <a:t>zifik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1422189" y="2347327"/>
            <a:ext cx="1275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ts val="1810"/>
              </a:lnSpc>
            </a:pPr>
            <a:r>
              <a:rPr sz="1600" spc="-25" dirty="0">
                <a:latin typeface="Arial"/>
                <a:cs typeface="Arial"/>
              </a:rPr>
              <a:t>Requi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5" dirty="0">
                <a:latin typeface="Arial"/>
                <a:cs typeface="Arial"/>
              </a:rPr>
              <a:t>ts</a:t>
            </a:r>
            <a:r>
              <a:rPr sz="1600" spc="-20" dirty="0">
                <a:latin typeface="Arial"/>
                <a:cs typeface="Arial"/>
              </a:rPr>
              <a:t> Engi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ee</a:t>
            </a:r>
            <a:r>
              <a:rPr sz="1600" spc="-15" dirty="0">
                <a:latin typeface="Arial"/>
                <a:cs typeface="Arial"/>
              </a:rPr>
              <a:t>rin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2386881" y="3061067"/>
            <a:ext cx="75438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6350" indent="-1397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em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anal</a:t>
            </a:r>
            <a:r>
              <a:rPr sz="1600" spc="-20" dirty="0">
                <a:latin typeface="Arial"/>
                <a:cs typeface="Arial"/>
              </a:rPr>
              <a:t>yse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4352843" y="2960483"/>
            <a:ext cx="130048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temmode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5259624" y="3592943"/>
            <a:ext cx="11309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2446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Entwu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2866942" y="3929748"/>
            <a:ext cx="14916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Softwa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6067344" y="4348848"/>
            <a:ext cx="105283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6350" indent="-11747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ft</a:t>
            </a:r>
            <a:r>
              <a:rPr sz="1600" spc="-30" dirty="0">
                <a:latin typeface="Arial"/>
                <a:cs typeface="Arial"/>
              </a:rPr>
              <a:t>wa</a:t>
            </a:r>
            <a:r>
              <a:rPr sz="1600" spc="-15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3654850" y="4676509"/>
            <a:ext cx="152146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pl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ie</a:t>
            </a:r>
            <a:r>
              <a:rPr sz="1600" spc="-15" dirty="0">
                <a:latin typeface="Arial"/>
                <a:cs typeface="Arial"/>
              </a:rPr>
              <a:t>ru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6689137" y="5080308"/>
            <a:ext cx="134302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43230">
              <a:lnSpc>
                <a:spcPct val="109400"/>
              </a:lnSpc>
            </a:pPr>
            <a:r>
              <a:rPr sz="1600" spc="-70" dirty="0">
                <a:latin typeface="Arial"/>
                <a:cs typeface="Arial"/>
              </a:rPr>
              <a:t>Te</a:t>
            </a:r>
            <a:r>
              <a:rPr sz="1600" spc="-75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t-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695240" y="5337165"/>
            <a:ext cx="87121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Legende: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4988351" y="5421745"/>
            <a:ext cx="4203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873548" y="5799445"/>
            <a:ext cx="4070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1685841" y="5830941"/>
            <a:ext cx="192151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ph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sen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5203236" y="6029821"/>
            <a:ext cx="167449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320040">
              <a:lnSpc>
                <a:spcPct val="107500"/>
              </a:lnSpc>
            </a:pPr>
            <a:r>
              <a:rPr sz="1600" spc="-45" dirty="0">
                <a:latin typeface="Arial"/>
                <a:cs typeface="Arial"/>
              </a:rPr>
              <a:t>W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rt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Weite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1"/>
          <p:cNvSpPr txBox="1"/>
          <p:nvPr/>
        </p:nvSpPr>
        <p:spPr>
          <a:xfrm>
            <a:off x="7263685" y="5876913"/>
            <a:ext cx="13906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 marR="6350" indent="-291465">
              <a:lnSpc>
                <a:spcPts val="1870"/>
              </a:lnSpc>
            </a:pP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897932" y="6271378"/>
            <a:ext cx="362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yy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1736133" y="6277474"/>
            <a:ext cx="22840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bn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27214" y="2926065"/>
            <a:ext cx="45085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Falsch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5651500" y="2942016"/>
            <a:ext cx="45085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Richtig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711575"/>
            <a:ext cx="9248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0" y="663575"/>
            <a:ext cx="10693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„Parallele“ Kanten immer wieder „synchronisieren“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2950029" y="3219015"/>
            <a:ext cx="45085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Richtig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26" y="4092575"/>
            <a:ext cx="75342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0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27214" y="663575"/>
            <a:ext cx="1034868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Alternative Abläufe zusammenführen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5575300" y="3769022"/>
            <a:ext cx="45085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2000" b="1">
                <a:latin typeface="Arial"/>
                <a:cs typeface="Arial"/>
              </a:rPr>
              <a:t>Token werden, sobald möglich, an den Nachfolgerknoten weitergereicht</a:t>
            </a:r>
          </a:p>
          <a:p>
            <a:pPr marL="14487" algn="ctr"/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-240872" y="3254375"/>
            <a:ext cx="5181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1600" b="1" dirty="0">
                <a:latin typeface="Arial"/>
                <a:cs typeface="Arial"/>
              </a:rPr>
              <a:t>Aktivität wird </a:t>
            </a:r>
            <a:r>
              <a:rPr lang="de-DE" sz="1600" b="1" dirty="0" smtClean="0">
                <a:latin typeface="Arial"/>
                <a:cs typeface="Arial"/>
              </a:rPr>
              <a:t>durchgeführt</a:t>
            </a:r>
            <a:r>
              <a:rPr lang="de-DE" sz="1600" b="1" dirty="0">
                <a:latin typeface="Arial"/>
                <a:cs typeface="Arial"/>
              </a:rPr>
              <a:t>,</a:t>
            </a:r>
          </a:p>
          <a:p>
            <a:pPr marL="14487" algn="ctr"/>
            <a:r>
              <a:rPr lang="de-DE" sz="1600" b="1" dirty="0">
                <a:latin typeface="Arial"/>
                <a:cs typeface="Arial"/>
              </a:rPr>
              <a:t>wenn über einen der eingehenden</a:t>
            </a:r>
          </a:p>
          <a:p>
            <a:pPr marL="14487" algn="ctr"/>
            <a:r>
              <a:rPr lang="de-DE" sz="1600" b="1" dirty="0" smtClean="0">
                <a:latin typeface="Arial"/>
                <a:cs typeface="Arial"/>
              </a:rPr>
              <a:t>Kontrollflüsse </a:t>
            </a:r>
            <a:r>
              <a:rPr lang="de-DE" sz="1600" b="1" dirty="0">
                <a:latin typeface="Arial"/>
                <a:cs typeface="Arial"/>
              </a:rPr>
              <a:t>die Kontrolle </a:t>
            </a:r>
            <a:r>
              <a:rPr lang="de-DE" sz="1600" b="1" dirty="0" smtClean="0">
                <a:latin typeface="Arial"/>
                <a:cs typeface="Arial"/>
              </a:rPr>
              <a:t>ankommt (</a:t>
            </a:r>
            <a:r>
              <a:rPr lang="de-DE" sz="1600" b="1" dirty="0">
                <a:latin typeface="Arial"/>
                <a:cs typeface="Arial"/>
              </a:rPr>
              <a:t>OR)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4230687"/>
            <a:ext cx="2286000" cy="277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4702175"/>
            <a:ext cx="5172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023" y="101374"/>
            <a:ext cx="868912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87"/>
            <a:r>
              <a:rPr lang="de-DE" sz="1600" spc="17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255"/>
              </a:lnSpc>
              <a:spcBef>
                <a:spcPts val="32"/>
              </a:spcBef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0" y="3480063"/>
            <a:ext cx="10693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87" algn="ctr"/>
            <a:r>
              <a:rPr lang="de-DE" sz="3600" b="1" dirty="0" smtClean="0">
                <a:latin typeface="Arial"/>
                <a:cs typeface="Arial"/>
              </a:rPr>
              <a:t>Zusammenfassung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3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445806" y="1788779"/>
            <a:ext cx="210185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0"/>
            <a:ext cx="4419600" cy="75381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00" y="3489325"/>
            <a:ext cx="4238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93326" y="1183245"/>
            <a:ext cx="4897429" cy="526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65" tIns="51782" rIns="103565" bIns="51782"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None/>
            </a:pPr>
            <a:endParaRPr lang="de-DE" altLang="de-DE" dirty="0" smtClean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 smtClean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None/>
            </a:pPr>
            <a:endParaRPr lang="de-DE" alt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82" y="587375"/>
            <a:ext cx="5513918" cy="66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66" y="517328"/>
            <a:ext cx="8226634" cy="669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5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82" y="282575"/>
            <a:ext cx="10452100" cy="7053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lang="de-DE" sz="950" dirty="0"/>
          </a:p>
          <a:p>
            <a:pPr marL="12700">
              <a:lnSpc>
                <a:spcPct val="100000"/>
              </a:lnSpc>
            </a:pPr>
            <a:r>
              <a:rPr lang="de-DE" sz="2000" b="1" spc="80" dirty="0" smtClean="0">
                <a:latin typeface="Arial"/>
                <a:cs typeface="Arial"/>
              </a:rPr>
              <a:t>Die Anforderungsanalyse</a:t>
            </a:r>
            <a:endParaRPr lang="de-DE" sz="2000" b="1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lang="de-DE" dirty="0" smtClean="0">
              <a:latin typeface="Arial"/>
              <a:cs typeface="Arial"/>
            </a:endParaRP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dirty="0" smtClean="0">
                <a:latin typeface="Arial"/>
                <a:cs typeface="Arial"/>
              </a:rPr>
              <a:t>beschreibt Anwendungsfälle und Akteure</a:t>
            </a: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dirty="0" smtClean="0">
                <a:latin typeface="Arial"/>
                <a:cs typeface="Arial"/>
              </a:rPr>
              <a:t>spezifiziert Geschäftsvorfälle mit Text</a:t>
            </a: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de-DE" dirty="0" smtClean="0">
                <a:latin typeface="Arial"/>
                <a:cs typeface="Arial"/>
              </a:rPr>
              <a:t>definiert die GUI</a:t>
            </a:r>
          </a:p>
          <a:p>
            <a:pPr marL="12700" algn="ctr">
              <a:lnSpc>
                <a:spcPct val="100000"/>
              </a:lnSpc>
            </a:pPr>
            <a:endParaRPr lang="de-DE" sz="1400" dirty="0"/>
          </a:p>
          <a:p>
            <a:pPr marL="12700">
              <a:lnSpc>
                <a:spcPct val="100000"/>
              </a:lnSpc>
            </a:pPr>
            <a:r>
              <a:rPr lang="de-DE" sz="2000" b="1" spc="80" dirty="0" smtClean="0">
                <a:latin typeface="Arial"/>
                <a:cs typeface="Arial"/>
              </a:rPr>
              <a:t>Die Systemanalyse</a:t>
            </a:r>
            <a:endParaRPr lang="de-DE" sz="2000" b="1" dirty="0" smtClean="0">
              <a:latin typeface="Arial"/>
              <a:cs typeface="Arial"/>
            </a:endParaRPr>
          </a:p>
          <a:p>
            <a:pPr marL="781050" lvl="1" indent="-285750"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spc="-10" dirty="0" smtClean="0">
                <a:latin typeface="Arial"/>
                <a:cs typeface="Arial"/>
              </a:rPr>
              <a:t>entwickelt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il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rt</a:t>
            </a:r>
            <a:r>
              <a:rPr lang="de-DE" spc="5" dirty="0">
                <a:latin typeface="Arial"/>
                <a:cs typeface="Arial"/>
              </a:rPr>
              <a:t>es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rst</a:t>
            </a:r>
            <a:r>
              <a:rPr lang="de-DE" spc="-10" dirty="0">
                <a:latin typeface="Arial"/>
                <a:cs typeface="Arial"/>
              </a:rPr>
              <a:t>ä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dn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dirty="0" smtClean="0">
                <a:latin typeface="Arial"/>
                <a:cs typeface="Arial"/>
              </a:rPr>
              <a:t>Softwares</a:t>
            </a:r>
            <a:r>
              <a:rPr lang="de-DE" spc="-15" dirty="0" smtClean="0">
                <a:latin typeface="Arial"/>
                <a:cs typeface="Arial"/>
              </a:rPr>
              <a:t>y</a:t>
            </a:r>
            <a:r>
              <a:rPr lang="de-DE" dirty="0" smtClean="0">
                <a:latin typeface="Arial"/>
                <a:cs typeface="Arial"/>
              </a:rPr>
              <a:t>st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10" dirty="0" smtClean="0">
                <a:latin typeface="Arial"/>
                <a:cs typeface="Arial"/>
              </a:rPr>
              <a:t>m</a:t>
            </a:r>
            <a:r>
              <a:rPr lang="de-DE" dirty="0" smtClean="0">
                <a:latin typeface="Arial"/>
                <a:cs typeface="Arial"/>
              </a:rPr>
              <a:t>s und soll Probleme entdecken, bevor das System realisiert wird</a:t>
            </a:r>
            <a:endParaRPr lang="de-DE" dirty="0">
              <a:latin typeface="Arial"/>
              <a:cs typeface="Arial"/>
            </a:endParaRPr>
          </a:p>
          <a:p>
            <a:pPr marL="781050" lvl="1" indent="-285750"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spc="5" dirty="0" smtClean="0">
                <a:latin typeface="Arial"/>
                <a:cs typeface="Arial"/>
              </a:rPr>
              <a:t>untersucht das </a:t>
            </a:r>
            <a:r>
              <a:rPr lang="de-DE" dirty="0" smtClean="0">
                <a:latin typeface="Arial"/>
                <a:cs typeface="Arial"/>
              </a:rPr>
              <a:t>Pr</a:t>
            </a:r>
            <a:r>
              <a:rPr lang="de-DE" spc="-10" dirty="0" smtClean="0">
                <a:latin typeface="Arial"/>
                <a:cs typeface="Arial"/>
              </a:rPr>
              <a:t>ob</a:t>
            </a:r>
            <a:r>
              <a:rPr lang="de-DE" spc="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m</a:t>
            </a:r>
            <a:r>
              <a:rPr lang="de-DE" spc="5" dirty="0" smtClean="0">
                <a:latin typeface="Arial"/>
                <a:cs typeface="Arial"/>
              </a:rPr>
              <a:t>g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b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t, um das gewünschte Verhalten konsistent und vollständig zu formulieren und zu verstehen</a:t>
            </a:r>
            <a:endParaRPr lang="de-DE" dirty="0">
              <a:latin typeface="Arial"/>
              <a:cs typeface="Arial"/>
            </a:endParaRPr>
          </a:p>
          <a:p>
            <a:pPr marL="781050" lvl="1" indent="-285750"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dirty="0" smtClean="0">
                <a:latin typeface="Arial"/>
                <a:cs typeface="Arial"/>
              </a:rPr>
              <a:t>präzisiert die Anforderungsdefinition durch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Herausfinden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was Auftraggeber und Anwender wirklich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wollen</a:t>
            </a:r>
          </a:p>
          <a:p>
            <a:pPr marL="1238250" lvl="2" indent="-285750"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Aspekte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der Implementierung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werden ausgeklammert, so dass klar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zw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sc</a:t>
            </a:r>
            <a:r>
              <a:rPr lang="de-DE" dirty="0">
                <a:latin typeface="Arial"/>
                <a:cs typeface="Arial"/>
              </a:rPr>
              <a:t>hen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den</a:t>
            </a:r>
            <a:r>
              <a:rPr lang="de-DE" spc="-5" dirty="0">
                <a:latin typeface="Arial"/>
                <a:cs typeface="Arial"/>
              </a:rPr>
              <a:t> A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f</a:t>
            </a:r>
            <a:r>
              <a:rPr lang="de-DE" dirty="0">
                <a:latin typeface="Arial"/>
                <a:cs typeface="Arial"/>
              </a:rPr>
              <a:t>orderungen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</a:t>
            </a:r>
            <a:r>
              <a:rPr lang="de-DE" spc="-5" dirty="0">
                <a:latin typeface="Arial"/>
                <a:cs typeface="Arial"/>
              </a:rPr>
              <a:t> i</a:t>
            </a:r>
            <a:r>
              <a:rPr lang="de-DE" dirty="0">
                <a:latin typeface="Arial"/>
                <a:cs typeface="Arial"/>
              </a:rPr>
              <a:t>hrer </a:t>
            </a:r>
            <a:r>
              <a:rPr lang="de-DE" spc="5" dirty="0" smtClean="0">
                <a:latin typeface="Arial"/>
                <a:cs typeface="Arial"/>
              </a:rPr>
              <a:t>U</a:t>
            </a:r>
            <a:r>
              <a:rPr lang="de-DE" spc="-5" dirty="0" smtClean="0">
                <a:latin typeface="Arial"/>
                <a:cs typeface="Arial"/>
              </a:rPr>
              <a:t>m</a:t>
            </a:r>
            <a:r>
              <a:rPr lang="de-DE" spc="5" dirty="0" smtClean="0">
                <a:latin typeface="Arial"/>
                <a:cs typeface="Arial"/>
              </a:rPr>
              <a:t>s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t</a:t>
            </a:r>
            <a:r>
              <a:rPr lang="de-DE" spc="5" dirty="0" smtClean="0">
                <a:latin typeface="Arial"/>
                <a:cs typeface="Arial"/>
              </a:rPr>
              <a:t>z</a:t>
            </a:r>
            <a:r>
              <a:rPr lang="de-DE" dirty="0" smtClean="0">
                <a:latin typeface="Arial"/>
                <a:cs typeface="Arial"/>
              </a:rPr>
              <a:t>ung getrennt wird</a:t>
            </a:r>
            <a:endParaRPr lang="de-DE" dirty="0">
              <a:latin typeface="Arial"/>
              <a:cs typeface="Arial"/>
            </a:endParaRPr>
          </a:p>
          <a:p>
            <a:pPr marL="1695450" lvl="3" indent="-285750"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spc="-5" dirty="0" smtClean="0">
                <a:latin typeface="Arial"/>
                <a:cs typeface="Arial"/>
              </a:rPr>
              <a:t>Systema</a:t>
            </a:r>
            <a:r>
              <a:rPr lang="de-DE" dirty="0" smtClean="0">
                <a:latin typeface="Arial"/>
                <a:cs typeface="Arial"/>
              </a:rPr>
              <a:t>na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y</a:t>
            </a:r>
            <a:r>
              <a:rPr lang="de-DE" spc="5" dirty="0" smtClean="0">
                <a:latin typeface="Arial"/>
                <a:cs typeface="Arial"/>
              </a:rPr>
              <a:t>s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: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Es werden n</a:t>
            </a:r>
            <a:r>
              <a:rPr lang="de-DE" dirty="0" smtClean="0">
                <a:latin typeface="Arial"/>
                <a:cs typeface="Arial"/>
              </a:rPr>
              <a:t>ur 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A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f</a:t>
            </a:r>
            <a:r>
              <a:rPr lang="de-DE" dirty="0">
                <a:latin typeface="Arial"/>
                <a:cs typeface="Arial"/>
              </a:rPr>
              <a:t>orderungen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be</a:t>
            </a:r>
            <a:r>
              <a:rPr lang="de-DE" spc="-5" dirty="0" smtClean="0">
                <a:latin typeface="Arial"/>
                <a:cs typeface="Arial"/>
              </a:rPr>
              <a:t>t</a:t>
            </a:r>
            <a:r>
              <a:rPr lang="de-DE" dirty="0" smtClean="0">
                <a:latin typeface="Arial"/>
                <a:cs typeface="Arial"/>
              </a:rPr>
              <a:t>ra</a:t>
            </a:r>
            <a:r>
              <a:rPr lang="de-DE" spc="5" dirty="0" smtClean="0">
                <a:latin typeface="Arial"/>
                <a:cs typeface="Arial"/>
              </a:rPr>
              <a:t>c</a:t>
            </a:r>
            <a:r>
              <a:rPr lang="de-DE" dirty="0" smtClean="0">
                <a:latin typeface="Arial"/>
                <a:cs typeface="Arial"/>
              </a:rPr>
              <a:t>h</a:t>
            </a:r>
            <a:r>
              <a:rPr lang="de-DE" spc="-5" dirty="0" smtClean="0">
                <a:latin typeface="Arial"/>
                <a:cs typeface="Arial"/>
              </a:rPr>
              <a:t>t</a:t>
            </a:r>
            <a:r>
              <a:rPr lang="de-DE" dirty="0" smtClean="0">
                <a:latin typeface="Arial"/>
                <a:cs typeface="Arial"/>
              </a:rPr>
              <a:t>et </a:t>
            </a:r>
            <a:r>
              <a:rPr lang="de-DE" dirty="0">
                <a:latin typeface="Arial"/>
                <a:cs typeface="Arial"/>
              </a:rPr>
              <a:t>(Was </a:t>
            </a:r>
            <a:r>
              <a:rPr lang="de-DE" spc="5" dirty="0">
                <a:latin typeface="Arial"/>
                <a:cs typeface="Arial"/>
              </a:rPr>
              <a:t>w</a:t>
            </a:r>
            <a:r>
              <a:rPr lang="de-DE" spc="-5" dirty="0">
                <a:latin typeface="Arial"/>
                <a:cs typeface="Arial"/>
              </a:rPr>
              <a:t>il</a:t>
            </a:r>
            <a:r>
              <a:rPr lang="de-DE" dirty="0">
                <a:latin typeface="Arial"/>
                <a:cs typeface="Arial"/>
              </a:rPr>
              <a:t>l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 </a:t>
            </a:r>
            <a:r>
              <a:rPr lang="de-DE" spc="-5" dirty="0">
                <a:latin typeface="Arial"/>
                <a:cs typeface="Arial"/>
              </a:rPr>
              <a:t>B</a:t>
            </a:r>
            <a:r>
              <a:rPr lang="de-DE" dirty="0">
                <a:latin typeface="Arial"/>
                <a:cs typeface="Arial"/>
              </a:rPr>
              <a:t>enu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z</a:t>
            </a:r>
            <a:r>
              <a:rPr lang="de-DE" dirty="0">
                <a:latin typeface="Arial"/>
                <a:cs typeface="Arial"/>
              </a:rPr>
              <a:t>er</a:t>
            </a:r>
            <a:r>
              <a:rPr lang="de-DE" spc="-5" dirty="0">
                <a:latin typeface="Arial"/>
                <a:cs typeface="Arial"/>
              </a:rPr>
              <a:t>/A</a:t>
            </a:r>
            <a:r>
              <a:rPr lang="de-DE" dirty="0">
                <a:latin typeface="Arial"/>
                <a:cs typeface="Arial"/>
              </a:rPr>
              <a:t>u</a:t>
            </a:r>
            <a:r>
              <a:rPr lang="de-DE" spc="-5" dirty="0">
                <a:latin typeface="Arial"/>
                <a:cs typeface="Arial"/>
              </a:rPr>
              <a:t>ft</a:t>
            </a:r>
            <a:r>
              <a:rPr lang="de-DE" dirty="0">
                <a:latin typeface="Arial"/>
                <a:cs typeface="Arial"/>
              </a:rPr>
              <a:t>raggeber 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ä</a:t>
            </a:r>
            <a:r>
              <a:rPr lang="de-DE" spc="5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li</a:t>
            </a:r>
            <a:r>
              <a:rPr lang="de-DE" spc="5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</a:t>
            </a:r>
            <a:r>
              <a:rPr lang="de-DE" dirty="0" smtClean="0">
                <a:latin typeface="Arial"/>
                <a:cs typeface="Arial"/>
              </a:rPr>
              <a:t>?) 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ne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„per</a:t>
            </a:r>
            <a:r>
              <a:rPr lang="de-DE" spc="-5" dirty="0">
                <a:latin typeface="Arial"/>
                <a:cs typeface="Arial"/>
              </a:rPr>
              <a:t>f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k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T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hn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k</a:t>
            </a:r>
            <a:r>
              <a:rPr lang="de-DE" dirty="0">
                <a:latin typeface="Arial"/>
                <a:cs typeface="Arial"/>
              </a:rPr>
              <a:t>“ un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er</a:t>
            </a:r>
            <a:r>
              <a:rPr lang="de-DE" spc="5" dirty="0">
                <a:latin typeface="Arial"/>
                <a:cs typeface="Arial"/>
              </a:rPr>
              <a:t>s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ll</a:t>
            </a:r>
            <a:r>
              <a:rPr lang="de-DE" dirty="0">
                <a:latin typeface="Arial"/>
                <a:cs typeface="Arial"/>
              </a:rPr>
              <a:t>t </a:t>
            </a:r>
            <a:r>
              <a:rPr lang="de-DE" dirty="0" smtClean="0">
                <a:latin typeface="Arial"/>
                <a:cs typeface="Arial"/>
              </a:rPr>
              <a:t>(</a:t>
            </a:r>
            <a:r>
              <a:rPr lang="de-DE" spc="-5" dirty="0">
                <a:latin typeface="Arial"/>
                <a:cs typeface="Arial"/>
              </a:rPr>
              <a:t>k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ne</a:t>
            </a:r>
            <a:r>
              <a:rPr lang="de-DE" spc="-5" dirty="0">
                <a:latin typeface="Arial"/>
                <a:cs typeface="Arial"/>
              </a:rPr>
              <a:t> P</a:t>
            </a:r>
            <a:r>
              <a:rPr lang="de-DE" dirty="0">
                <a:latin typeface="Arial"/>
                <a:cs typeface="Arial"/>
              </a:rPr>
              <a:t>er</a:t>
            </a:r>
            <a:r>
              <a:rPr lang="de-DE" spc="-5" dirty="0">
                <a:latin typeface="Arial"/>
                <a:cs typeface="Arial"/>
              </a:rPr>
              <a:t>f</a:t>
            </a:r>
            <a:r>
              <a:rPr lang="de-DE" dirty="0">
                <a:latin typeface="Arial"/>
                <a:cs typeface="Arial"/>
              </a:rPr>
              <a:t>or</a:t>
            </a:r>
            <a:r>
              <a:rPr lang="de-DE" spc="-5" dirty="0">
                <a:latin typeface="Arial"/>
                <a:cs typeface="Arial"/>
              </a:rPr>
              <a:t>m</a:t>
            </a:r>
            <a:r>
              <a:rPr lang="de-DE" dirty="0">
                <a:latin typeface="Arial"/>
                <a:cs typeface="Arial"/>
              </a:rPr>
              <a:t>an</a:t>
            </a:r>
            <a:r>
              <a:rPr lang="de-DE" spc="5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e- oder </a:t>
            </a:r>
            <a:r>
              <a:rPr lang="de-DE" spc="-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pe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herbe</a:t>
            </a:r>
            <a:r>
              <a:rPr lang="de-DE" spc="5" dirty="0">
                <a:latin typeface="Arial"/>
                <a:cs typeface="Arial"/>
              </a:rPr>
              <a:t>sc</a:t>
            </a:r>
            <a:r>
              <a:rPr lang="de-DE" dirty="0">
                <a:latin typeface="Arial"/>
                <a:cs typeface="Arial"/>
              </a:rPr>
              <a:t>hrän</a:t>
            </a:r>
            <a:r>
              <a:rPr lang="de-DE" spc="5" dirty="0">
                <a:latin typeface="Arial"/>
                <a:cs typeface="Arial"/>
              </a:rPr>
              <a:t>k</a:t>
            </a:r>
            <a:r>
              <a:rPr lang="de-DE" dirty="0">
                <a:latin typeface="Arial"/>
                <a:cs typeface="Arial"/>
              </a:rPr>
              <a:t>ungen,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k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ne </a:t>
            </a:r>
            <a:r>
              <a:rPr lang="de-DE" spc="-5" dirty="0">
                <a:latin typeface="Arial"/>
                <a:cs typeface="Arial"/>
              </a:rPr>
              <a:t>V</a:t>
            </a:r>
            <a:r>
              <a:rPr lang="de-DE" dirty="0">
                <a:latin typeface="Arial"/>
                <a:cs typeface="Arial"/>
              </a:rPr>
              <a:t>er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il</a:t>
            </a:r>
            <a:r>
              <a:rPr lang="de-DE" dirty="0">
                <a:latin typeface="Arial"/>
                <a:cs typeface="Arial"/>
              </a:rPr>
              <a:t>ung</a:t>
            </a:r>
            <a:r>
              <a:rPr lang="de-DE" spc="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prob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m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ti</a:t>
            </a:r>
            <a:r>
              <a:rPr lang="de-DE" spc="5" dirty="0">
                <a:latin typeface="Arial"/>
                <a:cs typeface="Arial"/>
              </a:rPr>
              <a:t>k</a:t>
            </a:r>
            <a:r>
              <a:rPr lang="de-DE" dirty="0">
                <a:latin typeface="Arial"/>
                <a:cs typeface="Arial"/>
              </a:rPr>
              <a:t> etc.)</a:t>
            </a:r>
          </a:p>
          <a:p>
            <a:pPr marL="1695450" lvl="3" indent="-285750"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spc="-5" dirty="0" smtClean="0">
                <a:latin typeface="Arial"/>
                <a:cs typeface="Arial"/>
              </a:rPr>
              <a:t>Softwaree</a:t>
            </a:r>
            <a:r>
              <a:rPr lang="de-DE" dirty="0" smtClean="0">
                <a:latin typeface="Arial"/>
                <a:cs typeface="Arial"/>
              </a:rPr>
              <a:t>n</a:t>
            </a:r>
            <a:r>
              <a:rPr lang="de-DE" spc="-5" dirty="0" smtClean="0">
                <a:latin typeface="Arial"/>
                <a:cs typeface="Arial"/>
              </a:rPr>
              <a:t>t</a:t>
            </a:r>
            <a:r>
              <a:rPr lang="de-DE" spc="5" dirty="0" smtClean="0">
                <a:latin typeface="Arial"/>
                <a:cs typeface="Arial"/>
              </a:rPr>
              <a:t>w</a:t>
            </a:r>
            <a:r>
              <a:rPr lang="de-DE" dirty="0" smtClean="0">
                <a:latin typeface="Arial"/>
                <a:cs typeface="Arial"/>
              </a:rPr>
              <a:t>ur</a:t>
            </a:r>
            <a:r>
              <a:rPr lang="de-DE" spc="-5" dirty="0" smtClean="0">
                <a:latin typeface="Arial"/>
                <a:cs typeface="Arial"/>
              </a:rPr>
              <a:t>f</a:t>
            </a:r>
            <a:r>
              <a:rPr lang="de-DE" dirty="0">
                <a:latin typeface="Arial"/>
                <a:cs typeface="Arial"/>
              </a:rPr>
              <a:t>: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5" dirty="0" smtClean="0">
                <a:latin typeface="Arial"/>
                <a:cs typeface="Arial"/>
              </a:rPr>
              <a:t>D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fi</a:t>
            </a:r>
            <a:r>
              <a:rPr lang="de-DE" dirty="0" smtClean="0">
                <a:latin typeface="Arial"/>
                <a:cs typeface="Arial"/>
              </a:rPr>
              <a:t>n</a:t>
            </a:r>
            <a:r>
              <a:rPr lang="de-DE" spc="-5" dirty="0" smtClean="0">
                <a:latin typeface="Arial"/>
                <a:cs typeface="Arial"/>
              </a:rPr>
              <a:t>iti</a:t>
            </a:r>
            <a:r>
              <a:rPr lang="de-DE" dirty="0" smtClean="0">
                <a:latin typeface="Arial"/>
                <a:cs typeface="Arial"/>
              </a:rPr>
              <a:t>on der technischen Lösung,</a:t>
            </a:r>
            <a:r>
              <a:rPr lang="de-DE" spc="-10" dirty="0" smtClean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w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A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f</a:t>
            </a:r>
            <a:r>
              <a:rPr lang="de-DE" dirty="0">
                <a:latin typeface="Arial"/>
                <a:cs typeface="Arial"/>
              </a:rPr>
              <a:t>orderungen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</a:t>
            </a:r>
            <a:r>
              <a:rPr lang="de-DE" spc="-5" dirty="0">
                <a:latin typeface="Arial"/>
                <a:cs typeface="Arial"/>
              </a:rPr>
              <a:t>m</a:t>
            </a:r>
            <a:r>
              <a:rPr lang="de-DE" dirty="0">
                <a:latin typeface="Arial"/>
                <a:cs typeface="Arial"/>
              </a:rPr>
              <a:t>ge</a:t>
            </a:r>
            <a:r>
              <a:rPr lang="de-DE" spc="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z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w</a:t>
            </a:r>
            <a:r>
              <a:rPr lang="de-DE" dirty="0">
                <a:latin typeface="Arial"/>
                <a:cs typeface="Arial"/>
              </a:rPr>
              <a:t>erden </a:t>
            </a:r>
            <a:r>
              <a:rPr lang="de-DE" spc="5" dirty="0" smtClean="0">
                <a:latin typeface="Arial"/>
                <a:cs typeface="Arial"/>
              </a:rPr>
              <a:t>s</a:t>
            </a:r>
            <a:r>
              <a:rPr lang="de-DE" dirty="0" smtClean="0">
                <a:latin typeface="Arial"/>
                <a:cs typeface="Arial"/>
              </a:rPr>
              <a:t>o</a:t>
            </a:r>
            <a:r>
              <a:rPr lang="de-DE" spc="-5" dirty="0" smtClean="0">
                <a:latin typeface="Arial"/>
                <a:cs typeface="Arial"/>
              </a:rPr>
              <a:t>ll</a:t>
            </a:r>
            <a:r>
              <a:rPr lang="de-DE" dirty="0" smtClean="0">
                <a:latin typeface="Arial"/>
                <a:cs typeface="Arial"/>
              </a:rPr>
              <a:t>en</a:t>
            </a:r>
            <a:endParaRPr lang="de-DE" dirty="0">
              <a:latin typeface="Arial"/>
              <a:cs typeface="Arial"/>
            </a:endParaRPr>
          </a:p>
          <a:p>
            <a:pPr marL="781050" lvl="1" indent="-285750"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schafft ein einheitliches Verständnis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 Kunden und Entwicklern sowie innerhalb des Entwicklungsteams</a:t>
            </a:r>
          </a:p>
          <a:p>
            <a:pPr marL="781050" lvl="1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stellt sicher,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dass Sachverhalte des </a:t>
            </a:r>
            <a:r>
              <a:rPr lang="de-DE" dirty="0">
                <a:latin typeface="Arial"/>
                <a:cs typeface="Arial"/>
              </a:rPr>
              <a:t>Pr</a:t>
            </a:r>
            <a:r>
              <a:rPr lang="de-DE" spc="-10" dirty="0">
                <a:latin typeface="Arial"/>
                <a:cs typeface="Arial"/>
              </a:rPr>
              <a:t>ob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b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ts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korrekt umgesetzt werden</a:t>
            </a:r>
          </a:p>
          <a:p>
            <a:pPr marL="781050" lvl="1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beherrscht die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Komplexität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und entdeckt Gemeinsamkeiten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0" lvl="1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50570" algn="l"/>
              </a:tabLst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rmöglicht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Priorisierung der Anforderungen und Entscheidung über ihre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</p:spTree>
    <p:extLst>
      <p:ext uri="{BB962C8B-B14F-4D97-AF65-F5344CB8AC3E}">
        <p14:creationId xmlns:p14="http://schemas.microsoft.com/office/powerpoint/2010/main" val="30894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53" y="2582862"/>
            <a:ext cx="4743450" cy="4391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" y="130175"/>
            <a:ext cx="10452100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lang="de-DE" sz="9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lang="de-DE" sz="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lnSpc>
                <a:spcPct val="100000"/>
              </a:lnSpc>
            </a:pP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Die Systemarchitektur als Beispiel für ein Systemanalysemodell</a:t>
            </a:r>
          </a:p>
          <a:p>
            <a:pPr marL="12700" algn="ctr">
              <a:lnSpc>
                <a:spcPct val="100000"/>
              </a:lnSpc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Die Systemarchitektur anhand von Beschreibungen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(Source Code, natürliche Sprache)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zu verstehen, ist schwer und kostet Zeit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Daher wird die Systemarchitektur visuell auf abstraktem Niveau zum Beispiel als Client-Server-Architektur oder als Peer-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-Peer Architektur in Form eines „Box-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arrows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“-Diagramms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4279900" y="4778375"/>
            <a:ext cx="5943600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lang="de-DE" sz="9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lang="de-DE" sz="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Benutzen Sie dieselben Symbole für die gleichen Dinge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Fügen Sie eine Legende hinzu</a:t>
            </a:r>
          </a:p>
        </p:txBody>
      </p:sp>
    </p:spTree>
    <p:extLst>
      <p:ext uri="{BB962C8B-B14F-4D97-AF65-F5344CB8AC3E}">
        <p14:creationId xmlns:p14="http://schemas.microsoft.com/office/powerpoint/2010/main" val="31694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1748</Words>
  <Application>Microsoft Office PowerPoint</Application>
  <PresentationFormat>Benutzerdefiniert</PresentationFormat>
  <Paragraphs>387</Paragraphs>
  <Slides>65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0" baseType="lpstr">
      <vt:lpstr>Arial</vt:lpstr>
      <vt:lpstr>Calibri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joerg</cp:lastModifiedBy>
  <cp:revision>231</cp:revision>
  <cp:lastPrinted>2014-10-31T09:30:17Z</cp:lastPrinted>
  <dcterms:created xsi:type="dcterms:W3CDTF">2013-10-11T12:54:59Z</dcterms:created>
  <dcterms:modified xsi:type="dcterms:W3CDTF">2017-11-23T18:07:07Z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2013-10-11T00:00:00Z</vt:filetime>
  </property>
  <property fmtid="{D5CDD505-2E9C-101B-9397-08002B2CF9AE}" pid="3" name="LastSaved">
    <vt:filetime>2013-10-11T00:00:00Z</vt:filetime>
  </property>
</Properties>
</file>