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634" r:id="rId2"/>
    <p:sldId id="636" r:id="rId3"/>
    <p:sldId id="633" r:id="rId4"/>
    <p:sldId id="540" r:id="rId5"/>
    <p:sldId id="541" r:id="rId6"/>
    <p:sldId id="608" r:id="rId7"/>
    <p:sldId id="609" r:id="rId8"/>
    <p:sldId id="610" r:id="rId9"/>
    <p:sldId id="640" r:id="rId10"/>
    <p:sldId id="644" r:id="rId11"/>
    <p:sldId id="645" r:id="rId12"/>
    <p:sldId id="646" r:id="rId13"/>
    <p:sldId id="647" r:id="rId14"/>
    <p:sldId id="648" r:id="rId15"/>
    <p:sldId id="649" r:id="rId16"/>
    <p:sldId id="650" r:id="rId17"/>
    <p:sldId id="651" r:id="rId18"/>
    <p:sldId id="652" r:id="rId19"/>
    <p:sldId id="639" r:id="rId20"/>
    <p:sldId id="641" r:id="rId21"/>
    <p:sldId id="642" r:id="rId22"/>
    <p:sldId id="643" r:id="rId23"/>
    <p:sldId id="534" r:id="rId24"/>
    <p:sldId id="536" r:id="rId25"/>
    <p:sldId id="535" r:id="rId26"/>
    <p:sldId id="539" r:id="rId27"/>
    <p:sldId id="542" r:id="rId28"/>
    <p:sldId id="543" r:id="rId29"/>
    <p:sldId id="544" r:id="rId30"/>
    <p:sldId id="545" r:id="rId31"/>
    <p:sldId id="546" r:id="rId32"/>
    <p:sldId id="547" r:id="rId33"/>
    <p:sldId id="548" r:id="rId34"/>
    <p:sldId id="549" r:id="rId35"/>
    <p:sldId id="550" r:id="rId36"/>
    <p:sldId id="551" r:id="rId37"/>
    <p:sldId id="552" r:id="rId38"/>
    <p:sldId id="656" r:id="rId39"/>
    <p:sldId id="657" r:id="rId40"/>
    <p:sldId id="658" r:id="rId41"/>
    <p:sldId id="659" r:id="rId42"/>
    <p:sldId id="553" r:id="rId43"/>
    <p:sldId id="563" r:id="rId44"/>
    <p:sldId id="564" r:id="rId45"/>
    <p:sldId id="565" r:id="rId46"/>
    <p:sldId id="566" r:id="rId47"/>
    <p:sldId id="567" r:id="rId48"/>
    <p:sldId id="568" r:id="rId49"/>
    <p:sldId id="569" r:id="rId50"/>
    <p:sldId id="570" r:id="rId51"/>
    <p:sldId id="571" r:id="rId52"/>
    <p:sldId id="572" r:id="rId53"/>
    <p:sldId id="573" r:id="rId54"/>
    <p:sldId id="574" r:id="rId55"/>
    <p:sldId id="575" r:id="rId56"/>
    <p:sldId id="660" r:id="rId57"/>
    <p:sldId id="661" r:id="rId58"/>
    <p:sldId id="662" r:id="rId59"/>
    <p:sldId id="557" r:id="rId60"/>
    <p:sldId id="558" r:id="rId61"/>
    <p:sldId id="559" r:id="rId62"/>
    <p:sldId id="602" r:id="rId63"/>
    <p:sldId id="577" r:id="rId64"/>
    <p:sldId id="578" r:id="rId65"/>
    <p:sldId id="579" r:id="rId66"/>
    <p:sldId id="580" r:id="rId67"/>
    <p:sldId id="581" r:id="rId68"/>
    <p:sldId id="582" r:id="rId69"/>
    <p:sldId id="627" r:id="rId70"/>
    <p:sldId id="628" r:id="rId71"/>
    <p:sldId id="629" r:id="rId72"/>
    <p:sldId id="630" r:id="rId73"/>
    <p:sldId id="631" r:id="rId74"/>
    <p:sldId id="632" r:id="rId75"/>
    <p:sldId id="586" r:id="rId76"/>
    <p:sldId id="595" r:id="rId77"/>
    <p:sldId id="587" r:id="rId78"/>
    <p:sldId id="588" r:id="rId79"/>
    <p:sldId id="589" r:id="rId80"/>
    <p:sldId id="590" r:id="rId81"/>
    <p:sldId id="591" r:id="rId82"/>
    <p:sldId id="592" r:id="rId83"/>
    <p:sldId id="593" r:id="rId84"/>
    <p:sldId id="594" r:id="rId85"/>
    <p:sldId id="617" r:id="rId86"/>
    <p:sldId id="618" r:id="rId87"/>
    <p:sldId id="619" r:id="rId88"/>
    <p:sldId id="620" r:id="rId89"/>
    <p:sldId id="621" r:id="rId90"/>
    <p:sldId id="622" r:id="rId91"/>
    <p:sldId id="623" r:id="rId92"/>
    <p:sldId id="624" r:id="rId93"/>
    <p:sldId id="625" r:id="rId94"/>
    <p:sldId id="626" r:id="rId95"/>
    <p:sldId id="611" r:id="rId96"/>
    <p:sldId id="612" r:id="rId97"/>
    <p:sldId id="613" r:id="rId98"/>
    <p:sldId id="614" r:id="rId99"/>
    <p:sldId id="615" r:id="rId100"/>
    <p:sldId id="616" r:id="rId101"/>
    <p:sldId id="653" r:id="rId102"/>
    <p:sldId id="654" r:id="rId103"/>
    <p:sldId id="655" r:id="rId104"/>
    <p:sldId id="635" r:id="rId105"/>
  </p:sldIdLst>
  <p:sldSz cx="9144000" cy="6985000"/>
  <p:notesSz cx="9144000" cy="6985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p:cViewPr varScale="1">
        <p:scale>
          <a:sx n="107" d="100"/>
          <a:sy n="107" d="100"/>
        </p:scale>
        <p:origin x="194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925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9250"/>
          </a:xfrm>
          <a:prstGeom prst="rect">
            <a:avLst/>
          </a:prstGeom>
        </p:spPr>
        <p:txBody>
          <a:bodyPr vert="horz" lIns="91440" tIns="45720" rIns="91440" bIns="45720" rtlCol="0"/>
          <a:lstStyle>
            <a:lvl1pPr algn="r">
              <a:defRPr sz="1200"/>
            </a:lvl1pPr>
          </a:lstStyle>
          <a:p>
            <a:fld id="{C2C5568C-F5DF-4CA4-B216-05EAF679C912}" type="datetimeFigureOut">
              <a:rPr lang="de-DE" smtClean="0"/>
              <a:t>25.01.2018</a:t>
            </a:fld>
            <a:endParaRPr lang="de-DE"/>
          </a:p>
        </p:txBody>
      </p:sp>
      <p:sp>
        <p:nvSpPr>
          <p:cNvPr id="4" name="Folienbildplatzhalter 3"/>
          <p:cNvSpPr>
            <a:spLocks noGrp="1" noRot="1" noChangeAspect="1"/>
          </p:cNvSpPr>
          <p:nvPr>
            <p:ph type="sldImg" idx="2"/>
          </p:nvPr>
        </p:nvSpPr>
        <p:spPr>
          <a:xfrm>
            <a:off x="2857500" y="523875"/>
            <a:ext cx="3429000" cy="26193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17875"/>
            <a:ext cx="7315200" cy="31432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6634163"/>
            <a:ext cx="3962400" cy="34925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634163"/>
            <a:ext cx="3962400" cy="349250"/>
          </a:xfrm>
          <a:prstGeom prst="rect">
            <a:avLst/>
          </a:prstGeom>
        </p:spPr>
        <p:txBody>
          <a:bodyPr vert="horz" lIns="91440" tIns="45720" rIns="91440" bIns="45720" rtlCol="0" anchor="b"/>
          <a:lstStyle>
            <a:lvl1pPr algn="r">
              <a:defRPr sz="1200"/>
            </a:lvl1pPr>
          </a:lstStyle>
          <a:p>
            <a:fld id="{4FFC2CE1-806A-44F4-A13B-171BE35CE86F}" type="slidenum">
              <a:rPr lang="de-DE" smtClean="0"/>
              <a:t>‹Nr.›</a:t>
            </a:fld>
            <a:endParaRPr lang="de-DE"/>
          </a:p>
        </p:txBody>
      </p:sp>
    </p:spTree>
    <p:extLst>
      <p:ext uri="{BB962C8B-B14F-4D97-AF65-F5344CB8AC3E}">
        <p14:creationId xmlns:p14="http://schemas.microsoft.com/office/powerpoint/2010/main" val="793782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defTabSz="973138">
              <a:spcBef>
                <a:spcPct val="30000"/>
              </a:spcBef>
              <a:defRPr sz="1200">
                <a:solidFill>
                  <a:schemeClr val="tx1"/>
                </a:solidFill>
                <a:latin typeface="Arial" panose="020B0604020202020204" pitchFamily="34" charset="0"/>
              </a:defRPr>
            </a:lvl1pPr>
            <a:lvl2pPr marL="742950" indent="-285750" defTabSz="973138">
              <a:spcBef>
                <a:spcPct val="30000"/>
              </a:spcBef>
              <a:defRPr sz="1200">
                <a:solidFill>
                  <a:schemeClr val="tx1"/>
                </a:solidFill>
                <a:latin typeface="Arial" panose="020B0604020202020204" pitchFamily="34" charset="0"/>
              </a:defRPr>
            </a:lvl2pPr>
            <a:lvl3pPr marL="1143000" indent="-228600" defTabSz="973138">
              <a:spcBef>
                <a:spcPct val="30000"/>
              </a:spcBef>
              <a:defRPr sz="1200">
                <a:solidFill>
                  <a:schemeClr val="tx1"/>
                </a:solidFill>
                <a:latin typeface="Arial" panose="020B0604020202020204" pitchFamily="34" charset="0"/>
              </a:defRPr>
            </a:lvl3pPr>
            <a:lvl4pPr marL="1600200" indent="-228600" defTabSz="973138">
              <a:spcBef>
                <a:spcPct val="30000"/>
              </a:spcBef>
              <a:defRPr sz="1200">
                <a:solidFill>
                  <a:schemeClr val="tx1"/>
                </a:solidFill>
                <a:latin typeface="Arial" panose="020B0604020202020204" pitchFamily="34" charset="0"/>
              </a:defRPr>
            </a:lvl4pPr>
            <a:lvl5pPr marL="2057400" indent="-228600" defTabSz="973138">
              <a:spcBef>
                <a:spcPct val="30000"/>
              </a:spcBef>
              <a:defRPr sz="1200">
                <a:solidFill>
                  <a:schemeClr val="tx1"/>
                </a:solidFill>
                <a:latin typeface="Arial" panose="020B0604020202020204" pitchFamily="34" charset="0"/>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F67D5D-7735-43F3-9F7A-055943A56A52}" type="slidenum">
              <a:rPr lang="de-DE" altLang="de-DE" sz="1100" smtClean="0"/>
              <a:pPr>
                <a:spcBef>
                  <a:spcPct val="0"/>
                </a:spcBef>
              </a:pPr>
              <a:t>1</a:t>
            </a:fld>
            <a:endParaRPr lang="de-DE" altLang="de-DE" sz="11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de-DE" altLang="de-DE" smtClean="0">
              <a:latin typeface="Arial" panose="020B0604020202020204" pitchFamily="34" charset="0"/>
            </a:endParaRPr>
          </a:p>
        </p:txBody>
      </p:sp>
    </p:spTree>
    <p:extLst>
      <p:ext uri="{BB962C8B-B14F-4D97-AF65-F5344CB8AC3E}">
        <p14:creationId xmlns:p14="http://schemas.microsoft.com/office/powerpoint/2010/main" val="398851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lvl1pPr defTabSz="973138">
              <a:spcBef>
                <a:spcPct val="30000"/>
              </a:spcBef>
              <a:defRPr sz="1200">
                <a:solidFill>
                  <a:schemeClr val="tx1"/>
                </a:solidFill>
                <a:latin typeface="Arial" panose="020B0604020202020204" pitchFamily="34" charset="0"/>
              </a:defRPr>
            </a:lvl1pPr>
            <a:lvl2pPr marL="742950" indent="-285750" defTabSz="973138">
              <a:spcBef>
                <a:spcPct val="30000"/>
              </a:spcBef>
              <a:defRPr sz="1200">
                <a:solidFill>
                  <a:schemeClr val="tx1"/>
                </a:solidFill>
                <a:latin typeface="Arial" panose="020B0604020202020204" pitchFamily="34" charset="0"/>
              </a:defRPr>
            </a:lvl2pPr>
            <a:lvl3pPr marL="1143000" indent="-228600" defTabSz="973138">
              <a:spcBef>
                <a:spcPct val="30000"/>
              </a:spcBef>
              <a:defRPr sz="1200">
                <a:solidFill>
                  <a:schemeClr val="tx1"/>
                </a:solidFill>
                <a:latin typeface="Arial" panose="020B0604020202020204" pitchFamily="34" charset="0"/>
              </a:defRPr>
            </a:lvl3pPr>
            <a:lvl4pPr marL="1600200" indent="-228600" defTabSz="973138">
              <a:spcBef>
                <a:spcPct val="30000"/>
              </a:spcBef>
              <a:defRPr sz="1200">
                <a:solidFill>
                  <a:schemeClr val="tx1"/>
                </a:solidFill>
                <a:latin typeface="Arial" panose="020B0604020202020204" pitchFamily="34" charset="0"/>
              </a:defRPr>
            </a:lvl4pPr>
            <a:lvl5pPr marL="2057400" indent="-228600" defTabSz="973138">
              <a:spcBef>
                <a:spcPct val="30000"/>
              </a:spcBef>
              <a:defRPr sz="1200">
                <a:solidFill>
                  <a:schemeClr val="tx1"/>
                </a:solidFill>
                <a:latin typeface="Arial" panose="020B0604020202020204" pitchFamily="34" charset="0"/>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3AA1AA-3C6E-4488-A727-C6CF04FDA2C3}" type="slidenum">
              <a:rPr lang="de-DE" altLang="de-DE" sz="1100" smtClean="0"/>
              <a:pPr>
                <a:spcBef>
                  <a:spcPct val="0"/>
                </a:spcBef>
              </a:pPr>
              <a:t>93</a:t>
            </a:fld>
            <a:endParaRPr lang="de-DE" altLang="de-DE" sz="1100" smtClean="0"/>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p:spPr>
        <p:txBody>
          <a:bodyPr/>
          <a:lstStyle/>
          <a:p>
            <a:pPr eaLnBrk="1" hangingPunct="1"/>
            <a:endParaRPr lang="de-DE" altLang="de-DE" smtClean="0">
              <a:latin typeface="Arial" panose="020B0604020202020204" pitchFamily="34" charset="0"/>
            </a:endParaRPr>
          </a:p>
        </p:txBody>
      </p:sp>
    </p:spTree>
    <p:extLst>
      <p:ext uri="{BB962C8B-B14F-4D97-AF65-F5344CB8AC3E}">
        <p14:creationId xmlns:p14="http://schemas.microsoft.com/office/powerpoint/2010/main" val="1168616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lvl1pPr defTabSz="973138">
              <a:spcBef>
                <a:spcPct val="30000"/>
              </a:spcBef>
              <a:defRPr sz="1200">
                <a:solidFill>
                  <a:schemeClr val="tx1"/>
                </a:solidFill>
                <a:latin typeface="Arial" panose="020B0604020202020204" pitchFamily="34" charset="0"/>
              </a:defRPr>
            </a:lvl1pPr>
            <a:lvl2pPr marL="742950" indent="-285750" defTabSz="973138">
              <a:spcBef>
                <a:spcPct val="30000"/>
              </a:spcBef>
              <a:defRPr sz="1200">
                <a:solidFill>
                  <a:schemeClr val="tx1"/>
                </a:solidFill>
                <a:latin typeface="Arial" panose="020B0604020202020204" pitchFamily="34" charset="0"/>
              </a:defRPr>
            </a:lvl2pPr>
            <a:lvl3pPr marL="1143000" indent="-228600" defTabSz="973138">
              <a:spcBef>
                <a:spcPct val="30000"/>
              </a:spcBef>
              <a:defRPr sz="1200">
                <a:solidFill>
                  <a:schemeClr val="tx1"/>
                </a:solidFill>
                <a:latin typeface="Arial" panose="020B0604020202020204" pitchFamily="34" charset="0"/>
              </a:defRPr>
            </a:lvl3pPr>
            <a:lvl4pPr marL="1600200" indent="-228600" defTabSz="973138">
              <a:spcBef>
                <a:spcPct val="30000"/>
              </a:spcBef>
              <a:defRPr sz="1200">
                <a:solidFill>
                  <a:schemeClr val="tx1"/>
                </a:solidFill>
                <a:latin typeface="Arial" panose="020B0604020202020204" pitchFamily="34" charset="0"/>
              </a:defRPr>
            </a:lvl4pPr>
            <a:lvl5pPr marL="2057400" indent="-228600" defTabSz="973138">
              <a:spcBef>
                <a:spcPct val="30000"/>
              </a:spcBef>
              <a:defRPr sz="1200">
                <a:solidFill>
                  <a:schemeClr val="tx1"/>
                </a:solidFill>
                <a:latin typeface="Arial" panose="020B0604020202020204" pitchFamily="34" charset="0"/>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D6D1BC-C3B1-4E7D-A66F-BE3071AA9323}" type="slidenum">
              <a:rPr lang="de-DE" altLang="de-DE" sz="1100" smtClean="0"/>
              <a:pPr>
                <a:spcBef>
                  <a:spcPct val="0"/>
                </a:spcBef>
              </a:pPr>
              <a:t>94</a:t>
            </a:fld>
            <a:endParaRPr lang="de-DE" altLang="de-DE" sz="1100" smtClean="0"/>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p:spPr>
        <p:txBody>
          <a:bodyPr/>
          <a:lstStyle/>
          <a:p>
            <a:pPr eaLnBrk="1" hangingPunct="1"/>
            <a:endParaRPr lang="de-DE" altLang="de-DE" smtClean="0">
              <a:latin typeface="Arial" panose="020B0604020202020204" pitchFamily="34" charset="0"/>
            </a:endParaRPr>
          </a:p>
        </p:txBody>
      </p:sp>
    </p:spTree>
    <p:extLst>
      <p:ext uri="{BB962C8B-B14F-4D97-AF65-F5344CB8AC3E}">
        <p14:creationId xmlns:p14="http://schemas.microsoft.com/office/powerpoint/2010/main" val="2934370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857500" y="515938"/>
            <a:ext cx="3429000" cy="2576512"/>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5492A1F-E929-429B-B7A4-78BB9A4CF4F8}" type="slidenum">
              <a:rPr lang="de-DE" smtClean="0"/>
              <a:t>2</a:t>
            </a:fld>
            <a:endParaRPr lang="de-DE"/>
          </a:p>
        </p:txBody>
      </p:sp>
    </p:spTree>
    <p:extLst>
      <p:ext uri="{BB962C8B-B14F-4D97-AF65-F5344CB8AC3E}">
        <p14:creationId xmlns:p14="http://schemas.microsoft.com/office/powerpoint/2010/main" val="190077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lvl1pPr defTabSz="973138">
              <a:spcBef>
                <a:spcPct val="30000"/>
              </a:spcBef>
              <a:defRPr sz="1200">
                <a:solidFill>
                  <a:schemeClr val="tx1"/>
                </a:solidFill>
                <a:latin typeface="Arial" panose="020B0604020202020204" pitchFamily="34" charset="0"/>
              </a:defRPr>
            </a:lvl1pPr>
            <a:lvl2pPr marL="742950" indent="-285750" defTabSz="973138">
              <a:spcBef>
                <a:spcPct val="30000"/>
              </a:spcBef>
              <a:defRPr sz="1200">
                <a:solidFill>
                  <a:schemeClr val="tx1"/>
                </a:solidFill>
                <a:latin typeface="Arial" panose="020B0604020202020204" pitchFamily="34" charset="0"/>
              </a:defRPr>
            </a:lvl2pPr>
            <a:lvl3pPr marL="1143000" indent="-228600" defTabSz="973138">
              <a:spcBef>
                <a:spcPct val="30000"/>
              </a:spcBef>
              <a:defRPr sz="1200">
                <a:solidFill>
                  <a:schemeClr val="tx1"/>
                </a:solidFill>
                <a:latin typeface="Arial" panose="020B0604020202020204" pitchFamily="34" charset="0"/>
              </a:defRPr>
            </a:lvl3pPr>
            <a:lvl4pPr marL="1600200" indent="-228600" defTabSz="973138">
              <a:spcBef>
                <a:spcPct val="30000"/>
              </a:spcBef>
              <a:defRPr sz="1200">
                <a:solidFill>
                  <a:schemeClr val="tx1"/>
                </a:solidFill>
                <a:latin typeface="Arial" panose="020B0604020202020204" pitchFamily="34" charset="0"/>
              </a:defRPr>
            </a:lvl4pPr>
            <a:lvl5pPr marL="2057400" indent="-228600" defTabSz="973138">
              <a:spcBef>
                <a:spcPct val="30000"/>
              </a:spcBef>
              <a:defRPr sz="1200">
                <a:solidFill>
                  <a:schemeClr val="tx1"/>
                </a:solidFill>
                <a:latin typeface="Arial" panose="020B0604020202020204" pitchFamily="34" charset="0"/>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E34286-53DE-4741-88C5-AD34B1CE0358}" type="slidenum">
              <a:rPr lang="de-DE" altLang="de-DE" sz="1100" smtClean="0"/>
              <a:pPr>
                <a:spcBef>
                  <a:spcPct val="0"/>
                </a:spcBef>
              </a:pPr>
              <a:t>86</a:t>
            </a:fld>
            <a:endParaRPr lang="de-DE" altLang="de-DE" sz="1100" smtClean="0"/>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p:spPr>
        <p:txBody>
          <a:bodyPr/>
          <a:lstStyle/>
          <a:p>
            <a:pPr eaLnBrk="1" hangingPunct="1"/>
            <a:endParaRPr lang="de-DE" altLang="de-DE" smtClean="0">
              <a:latin typeface="Arial" panose="020B0604020202020204" pitchFamily="34" charset="0"/>
            </a:endParaRPr>
          </a:p>
        </p:txBody>
      </p:sp>
    </p:spTree>
    <p:extLst>
      <p:ext uri="{BB962C8B-B14F-4D97-AF65-F5344CB8AC3E}">
        <p14:creationId xmlns:p14="http://schemas.microsoft.com/office/powerpoint/2010/main" val="2358137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defTabSz="973138">
              <a:spcBef>
                <a:spcPct val="30000"/>
              </a:spcBef>
              <a:defRPr sz="1200">
                <a:solidFill>
                  <a:schemeClr val="tx1"/>
                </a:solidFill>
                <a:latin typeface="Arial" panose="020B0604020202020204" pitchFamily="34" charset="0"/>
              </a:defRPr>
            </a:lvl1pPr>
            <a:lvl2pPr marL="742950" indent="-285750" defTabSz="973138">
              <a:spcBef>
                <a:spcPct val="30000"/>
              </a:spcBef>
              <a:defRPr sz="1200">
                <a:solidFill>
                  <a:schemeClr val="tx1"/>
                </a:solidFill>
                <a:latin typeface="Arial" panose="020B0604020202020204" pitchFamily="34" charset="0"/>
              </a:defRPr>
            </a:lvl2pPr>
            <a:lvl3pPr marL="1143000" indent="-228600" defTabSz="973138">
              <a:spcBef>
                <a:spcPct val="30000"/>
              </a:spcBef>
              <a:defRPr sz="1200">
                <a:solidFill>
                  <a:schemeClr val="tx1"/>
                </a:solidFill>
                <a:latin typeface="Arial" panose="020B0604020202020204" pitchFamily="34" charset="0"/>
              </a:defRPr>
            </a:lvl3pPr>
            <a:lvl4pPr marL="1600200" indent="-228600" defTabSz="973138">
              <a:spcBef>
                <a:spcPct val="30000"/>
              </a:spcBef>
              <a:defRPr sz="1200">
                <a:solidFill>
                  <a:schemeClr val="tx1"/>
                </a:solidFill>
                <a:latin typeface="Arial" panose="020B0604020202020204" pitchFamily="34" charset="0"/>
              </a:defRPr>
            </a:lvl4pPr>
            <a:lvl5pPr marL="2057400" indent="-228600" defTabSz="973138">
              <a:spcBef>
                <a:spcPct val="30000"/>
              </a:spcBef>
              <a:defRPr sz="1200">
                <a:solidFill>
                  <a:schemeClr val="tx1"/>
                </a:solidFill>
                <a:latin typeface="Arial" panose="020B0604020202020204" pitchFamily="34" charset="0"/>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81A3BA-42BF-4D77-9994-A91F7BEED8E8}" type="slidenum">
              <a:rPr lang="de-DE" altLang="de-DE" sz="1100" smtClean="0"/>
              <a:pPr>
                <a:spcBef>
                  <a:spcPct val="0"/>
                </a:spcBef>
              </a:pPr>
              <a:t>87</a:t>
            </a:fld>
            <a:endParaRPr lang="de-DE" altLang="de-DE" sz="1100" smtClean="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p:spPr>
        <p:txBody>
          <a:bodyPr/>
          <a:lstStyle/>
          <a:p>
            <a:pPr eaLnBrk="1" hangingPunct="1"/>
            <a:endParaRPr lang="de-DE" altLang="de-DE" smtClean="0">
              <a:latin typeface="Arial" panose="020B0604020202020204" pitchFamily="34" charset="0"/>
            </a:endParaRPr>
          </a:p>
        </p:txBody>
      </p:sp>
    </p:spTree>
    <p:extLst>
      <p:ext uri="{BB962C8B-B14F-4D97-AF65-F5344CB8AC3E}">
        <p14:creationId xmlns:p14="http://schemas.microsoft.com/office/powerpoint/2010/main" val="1782278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lvl1pPr defTabSz="973138">
              <a:spcBef>
                <a:spcPct val="30000"/>
              </a:spcBef>
              <a:defRPr sz="1200">
                <a:solidFill>
                  <a:schemeClr val="tx1"/>
                </a:solidFill>
                <a:latin typeface="Arial" panose="020B0604020202020204" pitchFamily="34" charset="0"/>
              </a:defRPr>
            </a:lvl1pPr>
            <a:lvl2pPr marL="742950" indent="-285750" defTabSz="973138">
              <a:spcBef>
                <a:spcPct val="30000"/>
              </a:spcBef>
              <a:defRPr sz="1200">
                <a:solidFill>
                  <a:schemeClr val="tx1"/>
                </a:solidFill>
                <a:latin typeface="Arial" panose="020B0604020202020204" pitchFamily="34" charset="0"/>
              </a:defRPr>
            </a:lvl2pPr>
            <a:lvl3pPr marL="1143000" indent="-228600" defTabSz="973138">
              <a:spcBef>
                <a:spcPct val="30000"/>
              </a:spcBef>
              <a:defRPr sz="1200">
                <a:solidFill>
                  <a:schemeClr val="tx1"/>
                </a:solidFill>
                <a:latin typeface="Arial" panose="020B0604020202020204" pitchFamily="34" charset="0"/>
              </a:defRPr>
            </a:lvl3pPr>
            <a:lvl4pPr marL="1600200" indent="-228600" defTabSz="973138">
              <a:spcBef>
                <a:spcPct val="30000"/>
              </a:spcBef>
              <a:defRPr sz="1200">
                <a:solidFill>
                  <a:schemeClr val="tx1"/>
                </a:solidFill>
                <a:latin typeface="Arial" panose="020B0604020202020204" pitchFamily="34" charset="0"/>
              </a:defRPr>
            </a:lvl4pPr>
            <a:lvl5pPr marL="2057400" indent="-228600" defTabSz="973138">
              <a:spcBef>
                <a:spcPct val="30000"/>
              </a:spcBef>
              <a:defRPr sz="1200">
                <a:solidFill>
                  <a:schemeClr val="tx1"/>
                </a:solidFill>
                <a:latin typeface="Arial" panose="020B0604020202020204" pitchFamily="34" charset="0"/>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6F2E2A-82B5-46C8-951B-F971E1E1F519}" type="slidenum">
              <a:rPr lang="de-DE" altLang="de-DE" sz="1100" smtClean="0"/>
              <a:pPr>
                <a:spcBef>
                  <a:spcPct val="0"/>
                </a:spcBef>
              </a:pPr>
              <a:t>88</a:t>
            </a:fld>
            <a:endParaRPr lang="de-DE" altLang="de-DE" sz="1100"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p:spPr>
        <p:txBody>
          <a:bodyPr/>
          <a:lstStyle/>
          <a:p>
            <a:pPr eaLnBrk="1" hangingPunct="1"/>
            <a:endParaRPr lang="de-DE" altLang="de-DE" smtClean="0">
              <a:latin typeface="Arial" panose="020B0604020202020204" pitchFamily="34" charset="0"/>
            </a:endParaRPr>
          </a:p>
        </p:txBody>
      </p:sp>
    </p:spTree>
    <p:extLst>
      <p:ext uri="{BB962C8B-B14F-4D97-AF65-F5344CB8AC3E}">
        <p14:creationId xmlns:p14="http://schemas.microsoft.com/office/powerpoint/2010/main" val="2506993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lvl1pPr defTabSz="973138">
              <a:spcBef>
                <a:spcPct val="30000"/>
              </a:spcBef>
              <a:defRPr sz="1200">
                <a:solidFill>
                  <a:schemeClr val="tx1"/>
                </a:solidFill>
                <a:latin typeface="Arial" panose="020B0604020202020204" pitchFamily="34" charset="0"/>
              </a:defRPr>
            </a:lvl1pPr>
            <a:lvl2pPr marL="742950" indent="-285750" defTabSz="973138">
              <a:spcBef>
                <a:spcPct val="30000"/>
              </a:spcBef>
              <a:defRPr sz="1200">
                <a:solidFill>
                  <a:schemeClr val="tx1"/>
                </a:solidFill>
                <a:latin typeface="Arial" panose="020B0604020202020204" pitchFamily="34" charset="0"/>
              </a:defRPr>
            </a:lvl2pPr>
            <a:lvl3pPr marL="1143000" indent="-228600" defTabSz="973138">
              <a:spcBef>
                <a:spcPct val="30000"/>
              </a:spcBef>
              <a:defRPr sz="1200">
                <a:solidFill>
                  <a:schemeClr val="tx1"/>
                </a:solidFill>
                <a:latin typeface="Arial" panose="020B0604020202020204" pitchFamily="34" charset="0"/>
              </a:defRPr>
            </a:lvl3pPr>
            <a:lvl4pPr marL="1600200" indent="-228600" defTabSz="973138">
              <a:spcBef>
                <a:spcPct val="30000"/>
              </a:spcBef>
              <a:defRPr sz="1200">
                <a:solidFill>
                  <a:schemeClr val="tx1"/>
                </a:solidFill>
                <a:latin typeface="Arial" panose="020B0604020202020204" pitchFamily="34" charset="0"/>
              </a:defRPr>
            </a:lvl4pPr>
            <a:lvl5pPr marL="2057400" indent="-228600" defTabSz="973138">
              <a:spcBef>
                <a:spcPct val="30000"/>
              </a:spcBef>
              <a:defRPr sz="1200">
                <a:solidFill>
                  <a:schemeClr val="tx1"/>
                </a:solidFill>
                <a:latin typeface="Arial" panose="020B0604020202020204" pitchFamily="34" charset="0"/>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276896-CE3A-400B-8D62-C850962DC0CF}" type="slidenum">
              <a:rPr lang="de-DE" altLang="de-DE" sz="1100" smtClean="0"/>
              <a:pPr>
                <a:spcBef>
                  <a:spcPct val="0"/>
                </a:spcBef>
              </a:pPr>
              <a:t>89</a:t>
            </a:fld>
            <a:endParaRPr lang="de-DE" altLang="de-DE" sz="1100" smtClean="0"/>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p:spPr>
        <p:txBody>
          <a:bodyPr/>
          <a:lstStyle/>
          <a:p>
            <a:pPr eaLnBrk="1" hangingPunct="1"/>
            <a:endParaRPr lang="de-DE" altLang="de-DE" smtClean="0">
              <a:latin typeface="Arial" panose="020B0604020202020204" pitchFamily="34" charset="0"/>
            </a:endParaRPr>
          </a:p>
        </p:txBody>
      </p:sp>
    </p:spTree>
    <p:extLst>
      <p:ext uri="{BB962C8B-B14F-4D97-AF65-F5344CB8AC3E}">
        <p14:creationId xmlns:p14="http://schemas.microsoft.com/office/powerpoint/2010/main" val="80444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lvl1pPr defTabSz="973138">
              <a:spcBef>
                <a:spcPct val="30000"/>
              </a:spcBef>
              <a:defRPr sz="1200">
                <a:solidFill>
                  <a:schemeClr val="tx1"/>
                </a:solidFill>
                <a:latin typeface="Arial" panose="020B0604020202020204" pitchFamily="34" charset="0"/>
              </a:defRPr>
            </a:lvl1pPr>
            <a:lvl2pPr marL="742950" indent="-285750" defTabSz="973138">
              <a:spcBef>
                <a:spcPct val="30000"/>
              </a:spcBef>
              <a:defRPr sz="1200">
                <a:solidFill>
                  <a:schemeClr val="tx1"/>
                </a:solidFill>
                <a:latin typeface="Arial" panose="020B0604020202020204" pitchFamily="34" charset="0"/>
              </a:defRPr>
            </a:lvl2pPr>
            <a:lvl3pPr marL="1143000" indent="-228600" defTabSz="973138">
              <a:spcBef>
                <a:spcPct val="30000"/>
              </a:spcBef>
              <a:defRPr sz="1200">
                <a:solidFill>
                  <a:schemeClr val="tx1"/>
                </a:solidFill>
                <a:latin typeface="Arial" panose="020B0604020202020204" pitchFamily="34" charset="0"/>
              </a:defRPr>
            </a:lvl3pPr>
            <a:lvl4pPr marL="1600200" indent="-228600" defTabSz="973138">
              <a:spcBef>
                <a:spcPct val="30000"/>
              </a:spcBef>
              <a:defRPr sz="1200">
                <a:solidFill>
                  <a:schemeClr val="tx1"/>
                </a:solidFill>
                <a:latin typeface="Arial" panose="020B0604020202020204" pitchFamily="34" charset="0"/>
              </a:defRPr>
            </a:lvl4pPr>
            <a:lvl5pPr marL="2057400" indent="-228600" defTabSz="973138">
              <a:spcBef>
                <a:spcPct val="30000"/>
              </a:spcBef>
              <a:defRPr sz="1200">
                <a:solidFill>
                  <a:schemeClr val="tx1"/>
                </a:solidFill>
                <a:latin typeface="Arial" panose="020B0604020202020204" pitchFamily="34" charset="0"/>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BF788D-A098-4BF6-8493-8511248AB22D}" type="slidenum">
              <a:rPr lang="de-DE" altLang="de-DE" sz="1100" smtClean="0"/>
              <a:pPr>
                <a:spcBef>
                  <a:spcPct val="0"/>
                </a:spcBef>
              </a:pPr>
              <a:t>90</a:t>
            </a:fld>
            <a:endParaRPr lang="de-DE" altLang="de-DE" sz="1100" smtClean="0"/>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p:spPr>
        <p:txBody>
          <a:bodyPr/>
          <a:lstStyle/>
          <a:p>
            <a:pPr eaLnBrk="1" hangingPunct="1"/>
            <a:endParaRPr lang="de-DE" altLang="de-DE" smtClean="0">
              <a:latin typeface="Arial" panose="020B0604020202020204" pitchFamily="34" charset="0"/>
            </a:endParaRPr>
          </a:p>
        </p:txBody>
      </p:sp>
    </p:spTree>
    <p:extLst>
      <p:ext uri="{BB962C8B-B14F-4D97-AF65-F5344CB8AC3E}">
        <p14:creationId xmlns:p14="http://schemas.microsoft.com/office/powerpoint/2010/main" val="78583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lvl1pPr defTabSz="973138">
              <a:spcBef>
                <a:spcPct val="30000"/>
              </a:spcBef>
              <a:defRPr sz="1200">
                <a:solidFill>
                  <a:schemeClr val="tx1"/>
                </a:solidFill>
                <a:latin typeface="Arial" panose="020B0604020202020204" pitchFamily="34" charset="0"/>
              </a:defRPr>
            </a:lvl1pPr>
            <a:lvl2pPr marL="742950" indent="-285750" defTabSz="973138">
              <a:spcBef>
                <a:spcPct val="30000"/>
              </a:spcBef>
              <a:defRPr sz="1200">
                <a:solidFill>
                  <a:schemeClr val="tx1"/>
                </a:solidFill>
                <a:latin typeface="Arial" panose="020B0604020202020204" pitchFamily="34" charset="0"/>
              </a:defRPr>
            </a:lvl2pPr>
            <a:lvl3pPr marL="1143000" indent="-228600" defTabSz="973138">
              <a:spcBef>
                <a:spcPct val="30000"/>
              </a:spcBef>
              <a:defRPr sz="1200">
                <a:solidFill>
                  <a:schemeClr val="tx1"/>
                </a:solidFill>
                <a:latin typeface="Arial" panose="020B0604020202020204" pitchFamily="34" charset="0"/>
              </a:defRPr>
            </a:lvl3pPr>
            <a:lvl4pPr marL="1600200" indent="-228600" defTabSz="973138">
              <a:spcBef>
                <a:spcPct val="30000"/>
              </a:spcBef>
              <a:defRPr sz="1200">
                <a:solidFill>
                  <a:schemeClr val="tx1"/>
                </a:solidFill>
                <a:latin typeface="Arial" panose="020B0604020202020204" pitchFamily="34" charset="0"/>
              </a:defRPr>
            </a:lvl4pPr>
            <a:lvl5pPr marL="2057400" indent="-228600" defTabSz="973138">
              <a:spcBef>
                <a:spcPct val="30000"/>
              </a:spcBef>
              <a:defRPr sz="1200">
                <a:solidFill>
                  <a:schemeClr val="tx1"/>
                </a:solidFill>
                <a:latin typeface="Arial" panose="020B0604020202020204" pitchFamily="34" charset="0"/>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CC30D0-64CC-4250-982E-EBB71BE58E3B}" type="slidenum">
              <a:rPr lang="de-DE" altLang="de-DE" sz="1100" smtClean="0"/>
              <a:pPr>
                <a:spcBef>
                  <a:spcPct val="0"/>
                </a:spcBef>
              </a:pPr>
              <a:t>91</a:t>
            </a:fld>
            <a:endParaRPr lang="de-DE" altLang="de-DE" sz="1100" smtClean="0"/>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p:spPr>
        <p:txBody>
          <a:bodyPr/>
          <a:lstStyle/>
          <a:p>
            <a:pPr eaLnBrk="1" hangingPunct="1"/>
            <a:endParaRPr lang="de-DE" altLang="de-DE" smtClean="0">
              <a:latin typeface="Arial" panose="020B0604020202020204" pitchFamily="34" charset="0"/>
            </a:endParaRPr>
          </a:p>
        </p:txBody>
      </p:sp>
    </p:spTree>
    <p:extLst>
      <p:ext uri="{BB962C8B-B14F-4D97-AF65-F5344CB8AC3E}">
        <p14:creationId xmlns:p14="http://schemas.microsoft.com/office/powerpoint/2010/main" val="65464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lvl1pPr defTabSz="973138">
              <a:spcBef>
                <a:spcPct val="30000"/>
              </a:spcBef>
              <a:defRPr sz="1200">
                <a:solidFill>
                  <a:schemeClr val="tx1"/>
                </a:solidFill>
                <a:latin typeface="Arial" panose="020B0604020202020204" pitchFamily="34" charset="0"/>
              </a:defRPr>
            </a:lvl1pPr>
            <a:lvl2pPr marL="742950" indent="-285750" defTabSz="973138">
              <a:spcBef>
                <a:spcPct val="30000"/>
              </a:spcBef>
              <a:defRPr sz="1200">
                <a:solidFill>
                  <a:schemeClr val="tx1"/>
                </a:solidFill>
                <a:latin typeface="Arial" panose="020B0604020202020204" pitchFamily="34" charset="0"/>
              </a:defRPr>
            </a:lvl2pPr>
            <a:lvl3pPr marL="1143000" indent="-228600" defTabSz="973138">
              <a:spcBef>
                <a:spcPct val="30000"/>
              </a:spcBef>
              <a:defRPr sz="1200">
                <a:solidFill>
                  <a:schemeClr val="tx1"/>
                </a:solidFill>
                <a:latin typeface="Arial" panose="020B0604020202020204" pitchFamily="34" charset="0"/>
              </a:defRPr>
            </a:lvl3pPr>
            <a:lvl4pPr marL="1600200" indent="-228600" defTabSz="973138">
              <a:spcBef>
                <a:spcPct val="30000"/>
              </a:spcBef>
              <a:defRPr sz="1200">
                <a:solidFill>
                  <a:schemeClr val="tx1"/>
                </a:solidFill>
                <a:latin typeface="Arial" panose="020B0604020202020204" pitchFamily="34" charset="0"/>
              </a:defRPr>
            </a:lvl4pPr>
            <a:lvl5pPr marL="2057400" indent="-228600" defTabSz="973138">
              <a:spcBef>
                <a:spcPct val="30000"/>
              </a:spcBef>
              <a:defRPr sz="1200">
                <a:solidFill>
                  <a:schemeClr val="tx1"/>
                </a:solidFill>
                <a:latin typeface="Arial" panose="020B0604020202020204" pitchFamily="34" charset="0"/>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3035F5-5498-4014-85D2-E5A81DC44F48}" type="slidenum">
              <a:rPr lang="de-DE" altLang="de-DE" sz="1100" smtClean="0"/>
              <a:pPr>
                <a:spcBef>
                  <a:spcPct val="0"/>
                </a:spcBef>
              </a:pPr>
              <a:t>92</a:t>
            </a:fld>
            <a:endParaRPr lang="de-DE" altLang="de-DE" sz="1100" smtClean="0"/>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p:spPr>
        <p:txBody>
          <a:bodyPr/>
          <a:lstStyle/>
          <a:p>
            <a:pPr eaLnBrk="1" hangingPunct="1"/>
            <a:endParaRPr lang="de-DE" altLang="de-DE" smtClean="0">
              <a:latin typeface="Arial" panose="020B0604020202020204" pitchFamily="34" charset="0"/>
            </a:endParaRPr>
          </a:p>
        </p:txBody>
      </p:sp>
    </p:spTree>
    <p:extLst>
      <p:ext uri="{BB962C8B-B14F-4D97-AF65-F5344CB8AC3E}">
        <p14:creationId xmlns:p14="http://schemas.microsoft.com/office/powerpoint/2010/main" val="2452675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9917"/>
            <a:ext cx="7772400" cy="144284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7592"/>
            <a:ext cx="6400799" cy="17176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09092" y="6544055"/>
            <a:ext cx="921385" cy="194945"/>
          </a:xfrm>
          <a:prstGeom prst="rect">
            <a:avLst/>
          </a:prstGeom>
        </p:spPr>
        <p:txBody>
          <a:bodyPr lIns="0" tIns="0" rIns="0" bIns="0"/>
          <a:lstStyle>
            <a:lvl1pPr>
              <a:defRPr sz="1200">
                <a:latin typeface="Arial"/>
                <a:cs typeface="Arial"/>
              </a:defRPr>
            </a:lvl1pPr>
          </a:lstStyle>
          <a:p>
            <a:pPr marL="12700">
              <a:lnSpc>
                <a:spcPct val="100000"/>
              </a:lnSpc>
            </a:pPr>
            <a:r>
              <a:rPr spc="-50" dirty="0"/>
              <a:t>F</a:t>
            </a:r>
            <a:r>
              <a:rPr dirty="0"/>
              <a:t>H</a:t>
            </a:r>
            <a:r>
              <a:rPr spc="120" dirty="0"/>
              <a:t> </a:t>
            </a:r>
            <a:r>
              <a:rPr spc="25" dirty="0"/>
              <a:t>B</a:t>
            </a:r>
            <a:r>
              <a:rPr spc="55" dirty="0"/>
              <a:t>i</a:t>
            </a:r>
            <a:r>
              <a:rPr spc="50" dirty="0"/>
              <a:t>e</a:t>
            </a:r>
            <a:r>
              <a:rPr spc="55" dirty="0"/>
              <a:t>l</a:t>
            </a:r>
            <a:r>
              <a:rPr spc="50" dirty="0"/>
              <a:t>e</a:t>
            </a:r>
            <a:r>
              <a:rPr spc="85" dirty="0"/>
              <a:t>f</a:t>
            </a:r>
            <a:r>
              <a:rPr spc="50" dirty="0"/>
              <a:t>e</a:t>
            </a:r>
            <a:r>
              <a:rPr spc="55" dirty="0"/>
              <a:t>l</a:t>
            </a:r>
            <a:r>
              <a:rPr dirty="0"/>
              <a:t>d</a:t>
            </a:r>
          </a:p>
        </p:txBody>
      </p:sp>
      <p:sp>
        <p:nvSpPr>
          <p:cNvPr id="5" name="Holder 5"/>
          <p:cNvSpPr>
            <a:spLocks noGrp="1"/>
          </p:cNvSpPr>
          <p:nvPr>
            <p:ph type="dt" sz="half" idx="6"/>
          </p:nvPr>
        </p:nvSpPr>
        <p:spPr>
          <a:xfrm>
            <a:off x="457200" y="6389751"/>
            <a:ext cx="2103120" cy="34353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1/25/2018</a:t>
            </a:fld>
            <a:endParaRPr lang="en-US"/>
          </a:p>
        </p:txBody>
      </p:sp>
      <p:sp>
        <p:nvSpPr>
          <p:cNvPr id="6" name="Holder 6"/>
          <p:cNvSpPr>
            <a:spLocks noGrp="1"/>
          </p:cNvSpPr>
          <p:nvPr>
            <p:ph type="sldNum" sz="quarter" idx="7"/>
          </p:nvPr>
        </p:nvSpPr>
        <p:spPr>
          <a:xfrm>
            <a:off x="8342874" y="6554723"/>
            <a:ext cx="346075" cy="194945"/>
          </a:xfrm>
          <a:prstGeom prst="rect">
            <a:avLst/>
          </a:prstGeom>
        </p:spPr>
        <p:txBody>
          <a:bodyPr lIns="0" tIns="0" rIns="0" bIns="0"/>
          <a:lstStyle>
            <a:lvl1pPr>
              <a:defRPr/>
            </a:lvl1pPr>
          </a:lstStyle>
          <a:p>
            <a:pPr marL="25400">
              <a:lnSpc>
                <a:spcPct val="100000"/>
              </a:lnSpc>
            </a:pPr>
            <a:fld id="{81D60167-4931-47E6-BA6A-407CBD079E47}" type="slidenum">
              <a:rPr sz="1200" dirty="0">
                <a:latin typeface="Arial"/>
                <a:cs typeface="Arial"/>
              </a:rPr>
              <a:t>‹Nr.›</a:t>
            </a:fld>
            <a:endParaRPr sz="1200">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0" y="1580261"/>
            <a:ext cx="3977640" cy="453466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80261"/>
            <a:ext cx="3977640" cy="4534662"/>
          </a:xfrm>
          <a:prstGeom prst="rect">
            <a:avLst/>
          </a:prstGeom>
        </p:spPr>
        <p:txBody>
          <a:bodyPr wrap="square" lIns="0" tIns="0" rIns="0" bIns="0">
            <a:spAutoFit/>
          </a:bodyPr>
          <a:lstStyle>
            <a:lvl1pPr>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83752" y="369071"/>
            <a:ext cx="8385169" cy="36829"/>
          </a:xfrm>
          <a:prstGeom prst="rect">
            <a:avLst/>
          </a:prstGeom>
          <a:blipFill>
            <a:blip r:embed="rId7" cstate="print"/>
            <a:stretch>
              <a:fillRect/>
            </a:stretch>
          </a:blipFill>
        </p:spPr>
        <p:txBody>
          <a:bodyPr wrap="square" lIns="0" tIns="0" rIns="0" bIns="0" rtlCol="0">
            <a:spAutoFit/>
          </a:bodyPr>
          <a:lstStyle/>
          <a:p>
            <a:endParaRPr/>
          </a:p>
        </p:txBody>
      </p:sp>
      <p:sp>
        <p:nvSpPr>
          <p:cNvPr id="2" name="Holder 2"/>
          <p:cNvSpPr>
            <a:spLocks noGrp="1"/>
          </p:cNvSpPr>
          <p:nvPr>
            <p:ph type="title"/>
          </p:nvPr>
        </p:nvSpPr>
        <p:spPr>
          <a:xfrm>
            <a:off x="457200" y="274827"/>
            <a:ext cx="8229599" cy="109931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57200" y="1580261"/>
            <a:ext cx="8229599" cy="4534662"/>
          </a:xfrm>
          <a:prstGeom prst="rect">
            <a:avLst/>
          </a:prstGeom>
        </p:spPr>
        <p:txBody>
          <a:bodyPr wrap="square" lIns="0" tIns="0" rIns="0" bIns="0">
            <a:spAutoFit/>
          </a:bodyPr>
          <a:lstStyle>
            <a:lvl1pPr>
              <a:defRPr/>
            </a:lvl1pPr>
          </a:lstStyle>
          <a:p>
            <a:endParaRPr/>
          </a:p>
        </p:txBody>
      </p:sp>
      <p:sp>
        <p:nvSpPr>
          <p:cNvPr id="8" name="Textfeld 7"/>
          <p:cNvSpPr txBox="1"/>
          <p:nvPr userDrawn="1"/>
        </p:nvSpPr>
        <p:spPr>
          <a:xfrm>
            <a:off x="0" y="6789737"/>
            <a:ext cx="9144000" cy="284163"/>
          </a:xfrm>
          <a:prstGeom prst="rect">
            <a:avLst/>
          </a:prstGeom>
          <a:noFill/>
        </p:spPr>
        <p:txBody>
          <a:bodyPr lIns="0" tIns="0" rIns="0" bIns="0">
            <a:spAutoFit/>
          </a:bodyPr>
          <a:lstStyle/>
          <a:p>
            <a:pPr algn="ctr">
              <a:defRPr/>
            </a:pPr>
            <a:r>
              <a:rPr lang="de-DE" sz="1050" dirty="0" smtClean="0">
                <a:latin typeface="Arial" charset="0"/>
                <a:cs typeface="Arial" charset="0"/>
              </a:rPr>
              <a:t>FH Bielefeld |</a:t>
            </a:r>
            <a:r>
              <a:rPr lang="de-DE" sz="1050" baseline="0" dirty="0" smtClean="0">
                <a:latin typeface="Arial" charset="0"/>
                <a:cs typeface="Arial" charset="0"/>
              </a:rPr>
              <a:t> Software Engineering</a:t>
            </a:r>
            <a:r>
              <a:rPr lang="de-DE" sz="1050" dirty="0" smtClean="0">
                <a:latin typeface="Arial" charset="0"/>
                <a:cs typeface="Arial" charset="0"/>
              </a:rPr>
              <a:t> </a:t>
            </a:r>
            <a:r>
              <a:rPr lang="de-DE" sz="1050" dirty="0"/>
              <a:t>| Seite </a:t>
            </a:r>
            <a:fld id="{11C3E0AA-6F4E-4283-A3B9-C30E22792DAB}" type="slidenum">
              <a:rPr lang="de-DE" sz="1050"/>
              <a:pPr algn="ctr">
                <a:defRPr/>
              </a:pPr>
              <a:t>‹Nr.›</a:t>
            </a:fld>
            <a:endParaRPr lang="de-DE" sz="1050" dirty="0"/>
          </a:p>
          <a:p>
            <a:pPr algn="ctr">
              <a:defRPr/>
            </a:pPr>
            <a:endParaRPr lang="de-DE" sz="800" dirty="0">
              <a:latin typeface="Arial" charset="0"/>
              <a:cs typeface="+mn-cs"/>
            </a:endParaRPr>
          </a:p>
        </p:txBody>
      </p:sp>
      <p:sp>
        <p:nvSpPr>
          <p:cNvPr id="9" name="object 2"/>
          <p:cNvSpPr/>
          <p:nvPr userDrawn="1"/>
        </p:nvSpPr>
        <p:spPr>
          <a:xfrm>
            <a:off x="454031" y="6733858"/>
            <a:ext cx="8385169" cy="36829"/>
          </a:xfrm>
          <a:prstGeom prst="rect">
            <a:avLst/>
          </a:prstGeom>
          <a:blipFill>
            <a:blip r:embed="rId7" cstate="print"/>
            <a:stretch>
              <a:fillRect/>
            </a:stretch>
          </a:blipFill>
        </p:spPr>
        <p:txBody>
          <a:bodyPr wrap="square" lIns="0" tIns="0" rIns="0" bIns="0" rtlCol="0">
            <a:spAutoFit/>
          </a:body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3.png"/><Relationship Id="rId1" Type="http://schemas.openxmlformats.org/officeDocument/2006/relationships/slideLayout" Target="../slideLayouts/slideLayout5.xml"/><Relationship Id="rId4" Type="http://schemas.openxmlformats.org/officeDocument/2006/relationships/image" Target="../media/image5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txBox="1"/>
          <p:nvPr/>
        </p:nvSpPr>
        <p:spPr>
          <a:xfrm>
            <a:off x="2620964" y="3348038"/>
            <a:ext cx="4313237" cy="430212"/>
          </a:xfrm>
          <a:prstGeom prst="rect">
            <a:avLst/>
          </a:prstGeom>
        </p:spPr>
        <p:txBody>
          <a:bodyPr lIns="0" tIns="0" rIns="0" bIns="0">
            <a:spAutoFit/>
          </a:bodyPr>
          <a:lstStyle/>
          <a:p>
            <a:pPr marL="12700">
              <a:tabLst>
                <a:tab pos="1941830" algn="l"/>
              </a:tabLst>
              <a:defRPr/>
            </a:pPr>
            <a:r>
              <a:rPr sz="2800" b="1" spc="105" dirty="0">
                <a:solidFill>
                  <a:srgbClr val="000082"/>
                </a:solidFill>
                <a:latin typeface="Arial"/>
                <a:cs typeface="Arial"/>
              </a:rPr>
              <a:t>S</a:t>
            </a:r>
            <a:r>
              <a:rPr lang="de-DE" sz="2800" b="1" spc="105" dirty="0">
                <a:solidFill>
                  <a:srgbClr val="000082"/>
                </a:solidFill>
                <a:latin typeface="Arial"/>
                <a:cs typeface="Arial"/>
              </a:rPr>
              <a:t>oft</a:t>
            </a:r>
            <a:r>
              <a:rPr sz="2800" b="1" spc="-25" dirty="0">
                <a:solidFill>
                  <a:srgbClr val="000082"/>
                </a:solidFill>
                <a:latin typeface="Arial"/>
                <a:cs typeface="Arial"/>
              </a:rPr>
              <a:t>w</a:t>
            </a:r>
            <a:r>
              <a:rPr sz="2800" b="1" spc="-20" dirty="0">
                <a:solidFill>
                  <a:srgbClr val="000082"/>
                </a:solidFill>
                <a:latin typeface="Arial"/>
                <a:cs typeface="Arial"/>
              </a:rPr>
              <a:t>a</a:t>
            </a:r>
            <a:r>
              <a:rPr sz="2800" b="1" spc="-15" dirty="0">
                <a:solidFill>
                  <a:srgbClr val="000082"/>
                </a:solidFill>
                <a:latin typeface="Arial"/>
                <a:cs typeface="Arial"/>
              </a:rPr>
              <a:t>r</a:t>
            </a:r>
            <a:r>
              <a:rPr sz="2800" b="1" spc="-20" dirty="0">
                <a:solidFill>
                  <a:srgbClr val="000082"/>
                </a:solidFill>
                <a:latin typeface="Arial"/>
                <a:cs typeface="Arial"/>
              </a:rPr>
              <a:t>e</a:t>
            </a:r>
            <a:r>
              <a:rPr lang="de-DE" sz="2800" b="1" dirty="0">
                <a:solidFill>
                  <a:srgbClr val="000082"/>
                </a:solidFill>
                <a:latin typeface="Arial"/>
                <a:cs typeface="Arial"/>
              </a:rPr>
              <a:t> </a:t>
            </a:r>
            <a:r>
              <a:rPr sz="2800" b="1" spc="20" dirty="0">
                <a:solidFill>
                  <a:srgbClr val="000082"/>
                </a:solidFill>
                <a:latin typeface="Arial"/>
                <a:cs typeface="Arial"/>
              </a:rPr>
              <a:t>E</a:t>
            </a:r>
            <a:r>
              <a:rPr sz="2800" b="1" spc="-20" dirty="0">
                <a:solidFill>
                  <a:srgbClr val="000082"/>
                </a:solidFill>
                <a:latin typeface="Arial"/>
                <a:cs typeface="Arial"/>
              </a:rPr>
              <a:t>n</a:t>
            </a:r>
            <a:r>
              <a:rPr lang="de-DE" sz="2800" b="1" spc="-20" dirty="0" err="1">
                <a:solidFill>
                  <a:srgbClr val="000082"/>
                </a:solidFill>
                <a:latin typeface="Arial"/>
                <a:cs typeface="Arial"/>
              </a:rPr>
              <a:t>gineering</a:t>
            </a:r>
            <a:endParaRPr sz="2800" dirty="0">
              <a:latin typeface="Arial"/>
              <a:cs typeface="Arial"/>
            </a:endParaRPr>
          </a:p>
        </p:txBody>
      </p:sp>
      <p:sp>
        <p:nvSpPr>
          <p:cNvPr id="6147" name="object 4"/>
          <p:cNvSpPr txBox="1">
            <a:spLocks noChangeArrowheads="1"/>
          </p:cNvSpPr>
          <p:nvPr/>
        </p:nvSpPr>
        <p:spPr bwMode="auto">
          <a:xfrm>
            <a:off x="1676400" y="1341438"/>
            <a:ext cx="5029200"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indent="457200">
              <a:spcBef>
                <a:spcPct val="20000"/>
              </a:spcBef>
              <a:buChar char="•"/>
              <a:defRPr sz="2400" b="1">
                <a:solidFill>
                  <a:schemeClr val="tx1"/>
                </a:solidFill>
                <a:latin typeface="Arial" panose="020B0604020202020204" pitchFamily="34" charset="0"/>
              </a:defRPr>
            </a:lvl1pPr>
            <a:lvl2pPr marL="742950" indent="-285750">
              <a:spcBef>
                <a:spcPct val="20000"/>
              </a:spcBef>
              <a:buChar char="–"/>
              <a:defRPr sz="24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de-DE" altLang="de-DE" sz="1400">
                <a:cs typeface="Arial" panose="020B0604020202020204" pitchFamily="34" charset="0"/>
              </a:rPr>
              <a:t>Fachhochschule Bielefeld </a:t>
            </a:r>
          </a:p>
          <a:p>
            <a:pPr algn="ctr" eaLnBrk="1" hangingPunct="1">
              <a:spcBef>
                <a:spcPct val="0"/>
              </a:spcBef>
              <a:buFontTx/>
              <a:buNone/>
            </a:pPr>
            <a:endParaRPr lang="de-DE" altLang="de-DE" sz="1400">
              <a:cs typeface="Arial" panose="020B0604020202020204" pitchFamily="34" charset="0"/>
            </a:endParaRPr>
          </a:p>
          <a:p>
            <a:pPr algn="ctr" eaLnBrk="1" hangingPunct="1">
              <a:spcBef>
                <a:spcPct val="0"/>
              </a:spcBef>
              <a:buFontTx/>
              <a:buNone/>
            </a:pPr>
            <a:r>
              <a:rPr lang="de-DE" altLang="de-DE" sz="1400">
                <a:cs typeface="Arial" panose="020B0604020202020204" pitchFamily="34" charset="0"/>
              </a:rPr>
              <a:t>Softwaretechnik und Programmierung</a:t>
            </a:r>
          </a:p>
          <a:p>
            <a:pPr algn="ctr" eaLnBrk="1" hangingPunct="1">
              <a:spcBef>
                <a:spcPct val="0"/>
              </a:spcBef>
              <a:buFontTx/>
              <a:buNone/>
            </a:pPr>
            <a:endParaRPr lang="de-DE" altLang="de-DE" sz="1400" b="0">
              <a:cs typeface="Arial" panose="020B0604020202020204" pitchFamily="34" charset="0"/>
            </a:endParaRPr>
          </a:p>
          <a:p>
            <a:pPr algn="ctr">
              <a:spcBef>
                <a:spcPts val="13"/>
              </a:spcBef>
              <a:buNone/>
            </a:pPr>
            <a:r>
              <a:rPr lang="de-DE" altLang="de-DE" sz="1300" b="0">
                <a:cs typeface="Arial" panose="020B0604020202020204" pitchFamily="34" charset="0"/>
              </a:rPr>
              <a:t>Prof. Dr. Jörg Brunsmann</a:t>
            </a:r>
          </a:p>
        </p:txBody>
      </p:sp>
      <p:sp>
        <p:nvSpPr>
          <p:cNvPr id="7" name="object 5"/>
          <p:cNvSpPr txBox="1"/>
          <p:nvPr/>
        </p:nvSpPr>
        <p:spPr>
          <a:xfrm>
            <a:off x="0" y="4100514"/>
            <a:ext cx="9144000" cy="338554"/>
          </a:xfrm>
          <a:prstGeom prst="rect">
            <a:avLst/>
          </a:prstGeom>
        </p:spPr>
        <p:txBody>
          <a:bodyPr wrap="square" lIns="0" tIns="0" rIns="0" bIns="0">
            <a:spAutoFit/>
          </a:bodyPr>
          <a:lstStyle/>
          <a:p>
            <a:pPr marL="12700" algn="ctr">
              <a:tabLst>
                <a:tab pos="1941830" algn="l"/>
              </a:tabLst>
              <a:defRPr/>
            </a:pPr>
            <a:r>
              <a:rPr lang="de-DE" sz="2200" b="1" spc="105" dirty="0">
                <a:solidFill>
                  <a:srgbClr val="000082"/>
                </a:solidFill>
                <a:latin typeface="Arial"/>
                <a:cs typeface="Arial"/>
              </a:rPr>
              <a:t> Kapitel </a:t>
            </a:r>
            <a:r>
              <a:rPr lang="de-DE" sz="2200" b="1" spc="105" dirty="0" smtClean="0">
                <a:solidFill>
                  <a:srgbClr val="000082"/>
                </a:solidFill>
                <a:latin typeface="Arial"/>
                <a:cs typeface="Arial"/>
              </a:rPr>
              <a:t>99. Übungen zur Vorlesung</a:t>
            </a:r>
            <a:endParaRPr sz="2200" dirty="0">
              <a:latin typeface="Arial"/>
              <a:cs typeface="Arial"/>
            </a:endParaRPr>
          </a:p>
        </p:txBody>
      </p:sp>
    </p:spTree>
    <p:extLst>
      <p:ext uri="{BB962C8B-B14F-4D97-AF65-F5344CB8AC3E}">
        <p14:creationId xmlns:p14="http://schemas.microsoft.com/office/powerpoint/2010/main" val="355675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76200" y="539750"/>
            <a:ext cx="9030980" cy="4811389"/>
          </a:xfrm>
          <a:prstGeom prst="rect">
            <a:avLst/>
          </a:prstGeom>
          <a:blipFill>
            <a:blip r:embed="rId2" cstate="print"/>
            <a:stretch>
              <a:fillRect/>
            </a:stretch>
          </a:blipFill>
        </p:spPr>
        <p:txBody>
          <a:bodyPr wrap="square" lIns="0" tIns="0" rIns="0" bIns="0" rtlCol="0">
            <a:spAutoFit/>
          </a:bodyPr>
          <a:lstStyle/>
          <a:p>
            <a:endParaRPr/>
          </a:p>
        </p:txBody>
      </p:sp>
      <p:sp>
        <p:nvSpPr>
          <p:cNvPr id="5" name="Rectangle 2"/>
          <p:cNvSpPr txBox="1">
            <a:spLocks noChangeArrowheads="1"/>
          </p:cNvSpPr>
          <p:nvPr/>
        </p:nvSpPr>
        <p:spPr>
          <a:xfrm>
            <a:off x="304800" y="463550"/>
            <a:ext cx="7772400" cy="762000"/>
          </a:xfrm>
          <a:prstGeom prst="rect">
            <a:avLst/>
          </a:prstGeom>
        </p:spPr>
        <p:txBody>
          <a:bodyPr/>
          <a:lstStyle>
            <a:lvl1pPr>
              <a:defRPr>
                <a:latin typeface="+mj-lt"/>
                <a:ea typeface="+mj-ea"/>
                <a:cs typeface="+mj-cs"/>
              </a:defRPr>
            </a:lvl1pPr>
          </a:lstStyle>
          <a:p>
            <a:r>
              <a:rPr lang="de-CH" altLang="de-DE" kern="0" dirty="0" smtClean="0">
                <a:solidFill>
                  <a:sysClr val="windowText" lastClr="000000"/>
                </a:solidFill>
                <a:latin typeface="Arial" panose="020B0604020202020204" pitchFamily="34" charset="0"/>
                <a:cs typeface="Arial" panose="020B0604020202020204" pitchFamily="34" charset="0"/>
              </a:rPr>
              <a:t>UML – Diagrammtypen</a:t>
            </a:r>
            <a:endParaRPr lang="de-DE" altLang="de-DE" kern="0" dirty="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08998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image8.png"/>
          <p:cNvPicPr/>
          <p:nvPr/>
        </p:nvPicPr>
        <p:blipFill>
          <a:blip r:embed="rId2" cstate="print"/>
          <a:stretch>
            <a:fillRect/>
          </a:stretch>
        </p:blipFill>
        <p:spPr>
          <a:xfrm>
            <a:off x="4192404" y="152050"/>
            <a:ext cx="4706999" cy="2581257"/>
          </a:xfrm>
          <a:prstGeom prst="rect">
            <a:avLst/>
          </a:prstGeom>
        </p:spPr>
      </p:pic>
      <p:sp>
        <p:nvSpPr>
          <p:cNvPr id="2" name="object 2"/>
          <p:cNvSpPr/>
          <p:nvPr/>
        </p:nvSpPr>
        <p:spPr>
          <a:xfrm>
            <a:off x="2828786" y="5421801"/>
            <a:ext cx="249263" cy="279620"/>
          </a:xfrm>
          <a:prstGeom prst="rect">
            <a:avLst/>
          </a:prstGeom>
          <a:blipFill>
            <a:blip r:embed="rId3" cstate="print"/>
            <a:stretch>
              <a:fillRect/>
            </a:stretch>
          </a:blipFill>
        </p:spPr>
        <p:txBody>
          <a:bodyPr wrap="square" lIns="0" tIns="0" rIns="0" bIns="0" rtlCol="0">
            <a:spAutoFit/>
          </a:bodyPr>
          <a:lstStyle/>
          <a:p>
            <a:endParaRPr sz="1793"/>
          </a:p>
        </p:txBody>
      </p:sp>
      <p:sp>
        <p:nvSpPr>
          <p:cNvPr id="3" name="Rechteck 2"/>
          <p:cNvSpPr/>
          <p:nvPr/>
        </p:nvSpPr>
        <p:spPr>
          <a:xfrm>
            <a:off x="3078050" y="6149678"/>
            <a:ext cx="1813317" cy="340671"/>
          </a:xfrm>
          <a:prstGeom prst="rect">
            <a:avLst/>
          </a:prstGeom>
        </p:spPr>
        <p:txBody>
          <a:bodyPr wrap="none">
            <a:spAutoFit/>
          </a:bodyPr>
          <a:lstStyle/>
          <a:p>
            <a:pPr>
              <a:lnSpc>
                <a:spcPct val="90000"/>
              </a:lnSpc>
            </a:pPr>
            <a:r>
              <a:rPr lang="de-DE" altLang="de-DE" sz="1793" b="1" kern="0" dirty="0">
                <a:solidFill>
                  <a:sysClr val="windowText" lastClr="000000"/>
                </a:solidFill>
                <a:latin typeface="Arial" panose="020B0604020202020204" pitchFamily="34" charset="0"/>
                <a:cs typeface="Arial" panose="020B0604020202020204" pitchFamily="34" charset="0"/>
              </a:rPr>
              <a:t>z(G) = e – n + 2</a:t>
            </a:r>
          </a:p>
        </p:txBody>
      </p:sp>
      <p:pic>
        <p:nvPicPr>
          <p:cNvPr id="49" name="image7.png"/>
          <p:cNvPicPr/>
          <p:nvPr/>
        </p:nvPicPr>
        <p:blipFill>
          <a:blip r:embed="rId4" cstate="print"/>
          <a:stretch>
            <a:fillRect/>
          </a:stretch>
        </p:blipFill>
        <p:spPr>
          <a:xfrm>
            <a:off x="16841" y="152050"/>
            <a:ext cx="5618031" cy="2581257"/>
          </a:xfrm>
          <a:prstGeom prst="rect">
            <a:avLst/>
          </a:prstGeom>
        </p:spPr>
      </p:pic>
      <p:graphicFrame>
        <p:nvGraphicFramePr>
          <p:cNvPr id="51" name="Tabelle 50"/>
          <p:cNvGraphicFramePr>
            <a:graphicFrameLocks noGrp="1"/>
          </p:cNvGraphicFramePr>
          <p:nvPr>
            <p:extLst>
              <p:ext uri="{D42A27DB-BD31-4B8C-83A1-F6EECF244321}">
                <p14:modId xmlns:p14="http://schemas.microsoft.com/office/powerpoint/2010/main" val="1673218130"/>
              </p:ext>
            </p:extLst>
          </p:nvPr>
        </p:nvGraphicFramePr>
        <p:xfrm>
          <a:off x="168680" y="2790352"/>
          <a:ext cx="5466191" cy="3236081"/>
        </p:xfrm>
        <a:graphic>
          <a:graphicData uri="http://schemas.openxmlformats.org/drawingml/2006/table">
            <a:tbl>
              <a:tblPr firstRow="1" firstCol="1" lastRow="1" lastCol="1" bandRow="1" bandCol="1">
                <a:tableStyleId>{5C22544A-7EE6-4342-B048-85BDC9FD1C3A}</a:tableStyleId>
              </a:tblPr>
              <a:tblGrid>
                <a:gridCol w="1285025">
                  <a:extLst>
                    <a:ext uri="{9D8B030D-6E8A-4147-A177-3AD203B41FA5}">
                      <a16:colId xmlns:a16="http://schemas.microsoft.com/office/drawing/2014/main" val="857809091"/>
                    </a:ext>
                  </a:extLst>
                </a:gridCol>
                <a:gridCol w="1000248">
                  <a:extLst>
                    <a:ext uri="{9D8B030D-6E8A-4147-A177-3AD203B41FA5}">
                      <a16:colId xmlns:a16="http://schemas.microsoft.com/office/drawing/2014/main" val="2132296243"/>
                    </a:ext>
                  </a:extLst>
                </a:gridCol>
                <a:gridCol w="1111173">
                  <a:extLst>
                    <a:ext uri="{9D8B030D-6E8A-4147-A177-3AD203B41FA5}">
                      <a16:colId xmlns:a16="http://schemas.microsoft.com/office/drawing/2014/main" val="1124100414"/>
                    </a:ext>
                  </a:extLst>
                </a:gridCol>
                <a:gridCol w="978448">
                  <a:extLst>
                    <a:ext uri="{9D8B030D-6E8A-4147-A177-3AD203B41FA5}">
                      <a16:colId xmlns:a16="http://schemas.microsoft.com/office/drawing/2014/main" val="1496361392"/>
                    </a:ext>
                  </a:extLst>
                </a:gridCol>
                <a:gridCol w="1091297">
                  <a:extLst>
                    <a:ext uri="{9D8B030D-6E8A-4147-A177-3AD203B41FA5}">
                      <a16:colId xmlns:a16="http://schemas.microsoft.com/office/drawing/2014/main" val="375849981"/>
                    </a:ext>
                  </a:extLst>
                </a:gridCol>
              </a:tblGrid>
              <a:tr h="2125741">
                <a:tc>
                  <a:txBody>
                    <a:bodyPr/>
                    <a:lstStyle/>
                    <a:p>
                      <a:pPr marL="64770">
                        <a:lnSpc>
                          <a:spcPts val="1250"/>
                        </a:lnSpc>
                        <a:spcAft>
                          <a:spcPts val="0"/>
                        </a:spcAft>
                      </a:pPr>
                      <a:r>
                        <a:rPr lang="en-US" sz="2400" spc="-5" dirty="0" err="1">
                          <a:solidFill>
                            <a:schemeClr val="tx1"/>
                          </a:solidFill>
                          <a:effectLst/>
                        </a:rPr>
                        <a:t>Typ</a:t>
                      </a:r>
                      <a:endParaRPr lang="de-DE"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66040">
                        <a:lnSpc>
                          <a:spcPts val="1025"/>
                        </a:lnSpc>
                        <a:spcAft>
                          <a:spcPts val="0"/>
                        </a:spcAft>
                      </a:pPr>
                      <a:r>
                        <a:rPr lang="en-US" sz="1600" dirty="0">
                          <a:solidFill>
                            <a:schemeClr val="tx1"/>
                          </a:solidFill>
                          <a:effectLst/>
                        </a:rPr>
                        <a:t>if</a:t>
                      </a:r>
                      <a:endParaRPr lang="de-DE"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64770">
                        <a:lnSpc>
                          <a:spcPts val="1250"/>
                        </a:lnSpc>
                        <a:spcAft>
                          <a:spcPts val="0"/>
                        </a:spcAft>
                      </a:pPr>
                      <a:r>
                        <a:rPr lang="en-US" sz="2000" spc="-5" dirty="0">
                          <a:solidFill>
                            <a:schemeClr val="tx1"/>
                          </a:solidFill>
                          <a:effectLst/>
                        </a:rPr>
                        <a:t>if</a:t>
                      </a:r>
                      <a:r>
                        <a:rPr lang="en-US" sz="2000" spc="10" dirty="0">
                          <a:solidFill>
                            <a:schemeClr val="tx1"/>
                          </a:solidFill>
                          <a:effectLst/>
                        </a:rPr>
                        <a:t> </a:t>
                      </a:r>
                      <a:r>
                        <a:rPr lang="en-US" sz="2000" spc="-5" dirty="0">
                          <a:solidFill>
                            <a:schemeClr val="tx1"/>
                          </a:solidFill>
                          <a:effectLst/>
                        </a:rPr>
                        <a:t>else</a:t>
                      </a:r>
                      <a:endParaRPr lang="de-DE"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64770" marR="172085">
                        <a:spcAft>
                          <a:spcPts val="0"/>
                        </a:spcAft>
                      </a:pPr>
                      <a:r>
                        <a:rPr lang="en-US" sz="1400" spc="-5" dirty="0">
                          <a:solidFill>
                            <a:schemeClr val="tx1"/>
                          </a:solidFill>
                          <a:effectLst/>
                        </a:rPr>
                        <a:t>switch</a:t>
                      </a:r>
                      <a:r>
                        <a:rPr lang="en-US" sz="1400" dirty="0">
                          <a:solidFill>
                            <a:schemeClr val="tx1"/>
                          </a:solidFill>
                          <a:effectLst/>
                        </a:rPr>
                        <a:t> </a:t>
                      </a:r>
                      <a:r>
                        <a:rPr lang="en-US" sz="1400" spc="-5" dirty="0" smtClean="0">
                          <a:solidFill>
                            <a:schemeClr val="tx1"/>
                          </a:solidFill>
                          <a:effectLst/>
                        </a:rPr>
                        <a:t>(</a:t>
                      </a:r>
                    </a:p>
                    <a:p>
                      <a:pPr marL="64770" marR="172085">
                        <a:spcAft>
                          <a:spcPts val="0"/>
                        </a:spcAft>
                      </a:pPr>
                      <a:r>
                        <a:rPr lang="en-US" sz="1400" spc="-5" dirty="0" smtClean="0">
                          <a:solidFill>
                            <a:schemeClr val="tx1"/>
                          </a:solidFill>
                          <a:effectLst/>
                        </a:rPr>
                        <a:t>2x</a:t>
                      </a:r>
                    </a:p>
                    <a:p>
                      <a:pPr marL="64770" marR="172085">
                        <a:spcAft>
                          <a:spcPts val="0"/>
                        </a:spcAft>
                      </a:pPr>
                      <a:r>
                        <a:rPr lang="en-US" sz="1400" spc="-5" dirty="0" smtClean="0">
                          <a:solidFill>
                            <a:schemeClr val="tx1"/>
                          </a:solidFill>
                          <a:effectLst/>
                        </a:rPr>
                        <a:t>case,</a:t>
                      </a:r>
                      <a:r>
                        <a:rPr lang="en-US" sz="1400" spc="130" dirty="0" smtClean="0">
                          <a:solidFill>
                            <a:schemeClr val="tx1"/>
                          </a:solidFill>
                          <a:effectLst/>
                        </a:rPr>
                        <a:t> </a:t>
                      </a:r>
                    </a:p>
                    <a:p>
                      <a:pPr marL="64770" marR="172085">
                        <a:spcAft>
                          <a:spcPts val="0"/>
                        </a:spcAft>
                      </a:pPr>
                      <a:r>
                        <a:rPr lang="en-US" sz="1400" spc="-5" dirty="0" smtClean="0">
                          <a:solidFill>
                            <a:schemeClr val="tx1"/>
                          </a:solidFill>
                          <a:effectLst/>
                        </a:rPr>
                        <a:t>1x</a:t>
                      </a:r>
                      <a:r>
                        <a:rPr lang="en-US" sz="1400" spc="-10" dirty="0" smtClean="0">
                          <a:solidFill>
                            <a:schemeClr val="tx1"/>
                          </a:solidFill>
                          <a:effectLst/>
                        </a:rPr>
                        <a:t> </a:t>
                      </a:r>
                      <a:r>
                        <a:rPr lang="en-US" sz="1400" spc="-5" dirty="0">
                          <a:solidFill>
                            <a:schemeClr val="tx1"/>
                          </a:solidFill>
                          <a:effectLst/>
                        </a:rPr>
                        <a:t>default)</a:t>
                      </a:r>
                      <a:endParaRPr lang="de-DE"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66040">
                        <a:lnSpc>
                          <a:spcPts val="1250"/>
                        </a:lnSpc>
                        <a:spcAft>
                          <a:spcPts val="0"/>
                        </a:spcAft>
                      </a:pPr>
                      <a:r>
                        <a:rPr lang="en-US" sz="2000" spc="-5" dirty="0">
                          <a:solidFill>
                            <a:schemeClr val="tx1"/>
                          </a:solidFill>
                          <a:effectLst/>
                        </a:rPr>
                        <a:t>while</a:t>
                      </a:r>
                      <a:endParaRPr lang="de-DE"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133093067"/>
                  </a:ext>
                </a:extLst>
              </a:tr>
              <a:tr h="1110340">
                <a:tc>
                  <a:txBody>
                    <a:bodyPr/>
                    <a:lstStyle/>
                    <a:p>
                      <a:pPr marL="64770" marR="381635">
                        <a:lnSpc>
                          <a:spcPct val="100000"/>
                        </a:lnSpc>
                        <a:spcAft>
                          <a:spcPts val="0"/>
                        </a:spcAft>
                      </a:pPr>
                      <a:r>
                        <a:rPr lang="en-US" sz="1400" spc="-5" dirty="0" err="1">
                          <a:solidFill>
                            <a:schemeClr val="tx1"/>
                          </a:solidFill>
                          <a:effectLst/>
                        </a:rPr>
                        <a:t>Zyklomatische</a:t>
                      </a:r>
                      <a:r>
                        <a:rPr lang="en-US" sz="1400" spc="140" dirty="0">
                          <a:solidFill>
                            <a:schemeClr val="tx1"/>
                          </a:solidFill>
                          <a:effectLst/>
                        </a:rPr>
                        <a:t> </a:t>
                      </a:r>
                      <a:r>
                        <a:rPr lang="en-US" sz="1400" spc="-5" dirty="0" err="1">
                          <a:solidFill>
                            <a:schemeClr val="tx1"/>
                          </a:solidFill>
                          <a:effectLst/>
                        </a:rPr>
                        <a:t>Komplexität</a:t>
                      </a:r>
                      <a:endParaRPr lang="de-DE"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66040">
                        <a:lnSpc>
                          <a:spcPts val="1250"/>
                        </a:lnSpc>
                        <a:spcAft>
                          <a:spcPts val="0"/>
                        </a:spcAft>
                      </a:pPr>
                      <a:r>
                        <a:rPr lang="en-US" sz="2000">
                          <a:solidFill>
                            <a:schemeClr val="tx1"/>
                          </a:solidFill>
                          <a:effectLst/>
                        </a:rPr>
                        <a:t>e =</a:t>
                      </a:r>
                      <a:r>
                        <a:rPr lang="en-US" sz="2000" spc="-5">
                          <a:solidFill>
                            <a:schemeClr val="tx1"/>
                          </a:solidFill>
                          <a:effectLst/>
                        </a:rPr>
                        <a:t> </a:t>
                      </a:r>
                      <a:r>
                        <a:rPr lang="en-US" sz="2000">
                          <a:solidFill>
                            <a:schemeClr val="tx1"/>
                          </a:solidFill>
                          <a:effectLst/>
                        </a:rPr>
                        <a:t>3</a:t>
                      </a:r>
                      <a:endParaRPr lang="de-DE" sz="2000">
                        <a:solidFill>
                          <a:schemeClr val="tx1"/>
                        </a:solidFill>
                        <a:effectLst/>
                      </a:endParaRPr>
                    </a:p>
                    <a:p>
                      <a:pPr marL="66040">
                        <a:lnSpc>
                          <a:spcPts val="1260"/>
                        </a:lnSpc>
                        <a:spcBef>
                          <a:spcPts val="5"/>
                        </a:spcBef>
                        <a:spcAft>
                          <a:spcPts val="0"/>
                        </a:spcAft>
                      </a:pPr>
                      <a:r>
                        <a:rPr lang="en-US" sz="2000">
                          <a:solidFill>
                            <a:schemeClr val="tx1"/>
                          </a:solidFill>
                          <a:effectLst/>
                        </a:rPr>
                        <a:t>n =</a:t>
                      </a:r>
                      <a:r>
                        <a:rPr lang="en-US" sz="2000" spc="-5">
                          <a:solidFill>
                            <a:schemeClr val="tx1"/>
                          </a:solidFill>
                          <a:effectLst/>
                        </a:rPr>
                        <a:t> </a:t>
                      </a:r>
                      <a:r>
                        <a:rPr lang="en-US" sz="2000">
                          <a:solidFill>
                            <a:schemeClr val="tx1"/>
                          </a:solidFill>
                          <a:effectLst/>
                        </a:rPr>
                        <a:t>3</a:t>
                      </a:r>
                      <a:endParaRPr lang="de-DE" sz="2000">
                        <a:solidFill>
                          <a:schemeClr val="tx1"/>
                        </a:solidFill>
                        <a:effectLst/>
                      </a:endParaRPr>
                    </a:p>
                    <a:p>
                      <a:pPr marL="66040">
                        <a:lnSpc>
                          <a:spcPts val="1260"/>
                        </a:lnSpc>
                        <a:spcAft>
                          <a:spcPts val="0"/>
                        </a:spcAft>
                      </a:pPr>
                      <a:r>
                        <a:rPr lang="en-US" sz="2000" spc="-5">
                          <a:solidFill>
                            <a:schemeClr val="tx1"/>
                          </a:solidFill>
                          <a:effectLst/>
                        </a:rPr>
                        <a:t>z(G) </a:t>
                      </a:r>
                      <a:r>
                        <a:rPr lang="en-US" sz="2000">
                          <a:solidFill>
                            <a:schemeClr val="tx1"/>
                          </a:solidFill>
                          <a:effectLst/>
                        </a:rPr>
                        <a:t>=</a:t>
                      </a:r>
                      <a:r>
                        <a:rPr lang="en-US" sz="2000" spc="5">
                          <a:solidFill>
                            <a:schemeClr val="tx1"/>
                          </a:solidFill>
                          <a:effectLst/>
                        </a:rPr>
                        <a:t> </a:t>
                      </a:r>
                      <a:r>
                        <a:rPr lang="en-US" sz="2000">
                          <a:solidFill>
                            <a:schemeClr val="tx1"/>
                          </a:solidFill>
                          <a:effectLst/>
                        </a:rPr>
                        <a:t>2</a:t>
                      </a:r>
                      <a:endParaRPr lang="de-DE"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64770">
                        <a:lnSpc>
                          <a:spcPts val="1250"/>
                        </a:lnSpc>
                        <a:spcAft>
                          <a:spcPts val="0"/>
                        </a:spcAft>
                      </a:pPr>
                      <a:r>
                        <a:rPr lang="en-US" sz="2000" dirty="0">
                          <a:solidFill>
                            <a:schemeClr val="tx1"/>
                          </a:solidFill>
                          <a:effectLst/>
                        </a:rPr>
                        <a:t>e =</a:t>
                      </a:r>
                      <a:r>
                        <a:rPr lang="en-US" sz="2000" spc="-5" dirty="0">
                          <a:solidFill>
                            <a:schemeClr val="tx1"/>
                          </a:solidFill>
                          <a:effectLst/>
                        </a:rPr>
                        <a:t> </a:t>
                      </a:r>
                      <a:r>
                        <a:rPr lang="en-US" sz="2000" dirty="0">
                          <a:solidFill>
                            <a:schemeClr val="tx1"/>
                          </a:solidFill>
                          <a:effectLst/>
                        </a:rPr>
                        <a:t>5</a:t>
                      </a:r>
                      <a:endParaRPr lang="de-DE" sz="2000" dirty="0">
                        <a:solidFill>
                          <a:schemeClr val="tx1"/>
                        </a:solidFill>
                        <a:effectLst/>
                      </a:endParaRPr>
                    </a:p>
                    <a:p>
                      <a:pPr marL="64770">
                        <a:lnSpc>
                          <a:spcPts val="1260"/>
                        </a:lnSpc>
                        <a:spcBef>
                          <a:spcPts val="5"/>
                        </a:spcBef>
                        <a:spcAft>
                          <a:spcPts val="0"/>
                        </a:spcAft>
                      </a:pPr>
                      <a:r>
                        <a:rPr lang="en-US" sz="2000" dirty="0">
                          <a:solidFill>
                            <a:schemeClr val="tx1"/>
                          </a:solidFill>
                          <a:effectLst/>
                        </a:rPr>
                        <a:t>n =</a:t>
                      </a:r>
                      <a:r>
                        <a:rPr lang="en-US" sz="2000" spc="-5" dirty="0">
                          <a:solidFill>
                            <a:schemeClr val="tx1"/>
                          </a:solidFill>
                          <a:effectLst/>
                        </a:rPr>
                        <a:t> </a:t>
                      </a:r>
                      <a:r>
                        <a:rPr lang="en-US" sz="2000" dirty="0">
                          <a:solidFill>
                            <a:schemeClr val="tx1"/>
                          </a:solidFill>
                          <a:effectLst/>
                        </a:rPr>
                        <a:t>5</a:t>
                      </a:r>
                      <a:endParaRPr lang="de-DE" sz="2000" dirty="0">
                        <a:solidFill>
                          <a:schemeClr val="tx1"/>
                        </a:solidFill>
                        <a:effectLst/>
                      </a:endParaRPr>
                    </a:p>
                    <a:p>
                      <a:pPr marL="64770">
                        <a:lnSpc>
                          <a:spcPts val="1260"/>
                        </a:lnSpc>
                        <a:spcAft>
                          <a:spcPts val="0"/>
                        </a:spcAft>
                      </a:pPr>
                      <a:r>
                        <a:rPr lang="en-US" sz="2000" spc="-5" dirty="0">
                          <a:solidFill>
                            <a:schemeClr val="tx1"/>
                          </a:solidFill>
                          <a:effectLst/>
                        </a:rPr>
                        <a:t>z(G) </a:t>
                      </a:r>
                      <a:r>
                        <a:rPr lang="en-US" sz="2000" dirty="0">
                          <a:solidFill>
                            <a:schemeClr val="tx1"/>
                          </a:solidFill>
                          <a:effectLst/>
                        </a:rPr>
                        <a:t>=</a:t>
                      </a:r>
                      <a:r>
                        <a:rPr lang="en-US" sz="2000" spc="5" dirty="0">
                          <a:solidFill>
                            <a:schemeClr val="tx1"/>
                          </a:solidFill>
                          <a:effectLst/>
                        </a:rPr>
                        <a:t> </a:t>
                      </a:r>
                      <a:r>
                        <a:rPr lang="en-US" sz="2000" dirty="0">
                          <a:solidFill>
                            <a:schemeClr val="tx1"/>
                          </a:solidFill>
                          <a:effectLst/>
                        </a:rPr>
                        <a:t>2</a:t>
                      </a:r>
                      <a:endParaRPr lang="de-DE"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64770">
                        <a:lnSpc>
                          <a:spcPts val="1250"/>
                        </a:lnSpc>
                        <a:spcAft>
                          <a:spcPts val="0"/>
                        </a:spcAft>
                      </a:pPr>
                      <a:r>
                        <a:rPr lang="en-US" sz="2000" dirty="0">
                          <a:solidFill>
                            <a:schemeClr val="tx1"/>
                          </a:solidFill>
                          <a:effectLst/>
                        </a:rPr>
                        <a:t>e =</a:t>
                      </a:r>
                      <a:r>
                        <a:rPr lang="en-US" sz="2000" spc="-5" dirty="0">
                          <a:solidFill>
                            <a:schemeClr val="tx1"/>
                          </a:solidFill>
                          <a:effectLst/>
                        </a:rPr>
                        <a:t> </a:t>
                      </a:r>
                      <a:r>
                        <a:rPr lang="en-US" sz="2000" dirty="0">
                          <a:solidFill>
                            <a:schemeClr val="tx1"/>
                          </a:solidFill>
                          <a:effectLst/>
                        </a:rPr>
                        <a:t>6</a:t>
                      </a:r>
                      <a:endParaRPr lang="de-DE" sz="2000" dirty="0">
                        <a:solidFill>
                          <a:schemeClr val="tx1"/>
                        </a:solidFill>
                        <a:effectLst/>
                      </a:endParaRPr>
                    </a:p>
                    <a:p>
                      <a:pPr marL="64770">
                        <a:lnSpc>
                          <a:spcPts val="1260"/>
                        </a:lnSpc>
                        <a:spcBef>
                          <a:spcPts val="5"/>
                        </a:spcBef>
                        <a:spcAft>
                          <a:spcPts val="0"/>
                        </a:spcAft>
                      </a:pPr>
                      <a:r>
                        <a:rPr lang="en-US" sz="2000" dirty="0">
                          <a:solidFill>
                            <a:schemeClr val="tx1"/>
                          </a:solidFill>
                          <a:effectLst/>
                        </a:rPr>
                        <a:t>n =</a:t>
                      </a:r>
                      <a:r>
                        <a:rPr lang="en-US" sz="2000" spc="-5" dirty="0">
                          <a:solidFill>
                            <a:schemeClr val="tx1"/>
                          </a:solidFill>
                          <a:effectLst/>
                        </a:rPr>
                        <a:t> </a:t>
                      </a:r>
                      <a:r>
                        <a:rPr lang="en-US" sz="2000" dirty="0">
                          <a:solidFill>
                            <a:schemeClr val="tx1"/>
                          </a:solidFill>
                          <a:effectLst/>
                        </a:rPr>
                        <a:t>5</a:t>
                      </a:r>
                      <a:endParaRPr lang="de-DE" sz="2000" dirty="0">
                        <a:solidFill>
                          <a:schemeClr val="tx1"/>
                        </a:solidFill>
                        <a:effectLst/>
                      </a:endParaRPr>
                    </a:p>
                    <a:p>
                      <a:pPr marL="64770">
                        <a:lnSpc>
                          <a:spcPts val="1260"/>
                        </a:lnSpc>
                        <a:spcAft>
                          <a:spcPts val="0"/>
                        </a:spcAft>
                      </a:pPr>
                      <a:r>
                        <a:rPr lang="en-US" sz="2000" spc="-5" dirty="0">
                          <a:solidFill>
                            <a:schemeClr val="tx1"/>
                          </a:solidFill>
                          <a:effectLst/>
                        </a:rPr>
                        <a:t>z(G) </a:t>
                      </a:r>
                      <a:r>
                        <a:rPr lang="en-US" sz="2000" dirty="0">
                          <a:solidFill>
                            <a:schemeClr val="tx1"/>
                          </a:solidFill>
                          <a:effectLst/>
                        </a:rPr>
                        <a:t>=</a:t>
                      </a:r>
                      <a:r>
                        <a:rPr lang="en-US" sz="2000" spc="5" dirty="0">
                          <a:solidFill>
                            <a:schemeClr val="tx1"/>
                          </a:solidFill>
                          <a:effectLst/>
                        </a:rPr>
                        <a:t> </a:t>
                      </a:r>
                      <a:r>
                        <a:rPr lang="en-US" sz="2000" dirty="0">
                          <a:solidFill>
                            <a:schemeClr val="tx1"/>
                          </a:solidFill>
                          <a:effectLst/>
                        </a:rPr>
                        <a:t>3</a:t>
                      </a:r>
                      <a:endParaRPr lang="de-DE"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66040">
                        <a:lnSpc>
                          <a:spcPts val="1250"/>
                        </a:lnSpc>
                        <a:spcAft>
                          <a:spcPts val="0"/>
                        </a:spcAft>
                      </a:pPr>
                      <a:r>
                        <a:rPr lang="en-US" sz="2000" dirty="0">
                          <a:solidFill>
                            <a:schemeClr val="tx1"/>
                          </a:solidFill>
                          <a:effectLst/>
                        </a:rPr>
                        <a:t>e =</a:t>
                      </a:r>
                      <a:r>
                        <a:rPr lang="en-US" sz="2000" spc="-5" dirty="0">
                          <a:solidFill>
                            <a:schemeClr val="tx1"/>
                          </a:solidFill>
                          <a:effectLst/>
                        </a:rPr>
                        <a:t> </a:t>
                      </a:r>
                      <a:r>
                        <a:rPr lang="en-US" sz="2000" dirty="0">
                          <a:solidFill>
                            <a:schemeClr val="tx1"/>
                          </a:solidFill>
                          <a:effectLst/>
                        </a:rPr>
                        <a:t>3</a:t>
                      </a:r>
                      <a:endParaRPr lang="de-DE" sz="2000" dirty="0">
                        <a:solidFill>
                          <a:schemeClr val="tx1"/>
                        </a:solidFill>
                        <a:effectLst/>
                      </a:endParaRPr>
                    </a:p>
                    <a:p>
                      <a:pPr marL="66040">
                        <a:lnSpc>
                          <a:spcPts val="1260"/>
                        </a:lnSpc>
                        <a:spcBef>
                          <a:spcPts val="5"/>
                        </a:spcBef>
                        <a:spcAft>
                          <a:spcPts val="0"/>
                        </a:spcAft>
                      </a:pPr>
                      <a:r>
                        <a:rPr lang="en-US" sz="2000" dirty="0">
                          <a:solidFill>
                            <a:schemeClr val="tx1"/>
                          </a:solidFill>
                          <a:effectLst/>
                        </a:rPr>
                        <a:t>n =</a:t>
                      </a:r>
                      <a:r>
                        <a:rPr lang="en-US" sz="2000" spc="-5" dirty="0">
                          <a:solidFill>
                            <a:schemeClr val="tx1"/>
                          </a:solidFill>
                          <a:effectLst/>
                        </a:rPr>
                        <a:t> </a:t>
                      </a:r>
                      <a:r>
                        <a:rPr lang="en-US" sz="2000" dirty="0">
                          <a:solidFill>
                            <a:schemeClr val="tx1"/>
                          </a:solidFill>
                          <a:effectLst/>
                        </a:rPr>
                        <a:t>3</a:t>
                      </a:r>
                      <a:endParaRPr lang="de-DE" sz="2000" dirty="0">
                        <a:solidFill>
                          <a:schemeClr val="tx1"/>
                        </a:solidFill>
                        <a:effectLst/>
                      </a:endParaRPr>
                    </a:p>
                    <a:p>
                      <a:pPr marL="66040">
                        <a:lnSpc>
                          <a:spcPts val="1260"/>
                        </a:lnSpc>
                        <a:spcAft>
                          <a:spcPts val="0"/>
                        </a:spcAft>
                      </a:pPr>
                      <a:r>
                        <a:rPr lang="en-US" sz="2000" spc="-5" dirty="0">
                          <a:solidFill>
                            <a:schemeClr val="tx1"/>
                          </a:solidFill>
                          <a:effectLst/>
                        </a:rPr>
                        <a:t>z(G) </a:t>
                      </a:r>
                      <a:r>
                        <a:rPr lang="en-US" sz="2000" dirty="0">
                          <a:solidFill>
                            <a:schemeClr val="tx1"/>
                          </a:solidFill>
                          <a:effectLst/>
                        </a:rPr>
                        <a:t>=</a:t>
                      </a:r>
                      <a:r>
                        <a:rPr lang="en-US" sz="2000" spc="5" dirty="0">
                          <a:solidFill>
                            <a:schemeClr val="tx1"/>
                          </a:solidFill>
                          <a:effectLst/>
                        </a:rPr>
                        <a:t> </a:t>
                      </a:r>
                      <a:r>
                        <a:rPr lang="en-US" sz="2000" dirty="0">
                          <a:solidFill>
                            <a:schemeClr val="tx1"/>
                          </a:solidFill>
                          <a:effectLst/>
                        </a:rPr>
                        <a:t>2</a:t>
                      </a:r>
                      <a:endParaRPr lang="de-DE"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408472957"/>
                  </a:ext>
                </a:extLst>
              </a:tr>
            </a:tbl>
          </a:graphicData>
        </a:graphic>
      </p:graphicFrame>
      <p:graphicFrame>
        <p:nvGraphicFramePr>
          <p:cNvPr id="52" name="Tabelle 51"/>
          <p:cNvGraphicFramePr>
            <a:graphicFrameLocks noGrp="1"/>
          </p:cNvGraphicFramePr>
          <p:nvPr>
            <p:extLst>
              <p:ext uri="{D42A27DB-BD31-4B8C-83A1-F6EECF244321}">
                <p14:modId xmlns:p14="http://schemas.microsoft.com/office/powerpoint/2010/main" val="4243071342"/>
              </p:ext>
            </p:extLst>
          </p:nvPr>
        </p:nvGraphicFramePr>
        <p:xfrm>
          <a:off x="5634871" y="2802635"/>
          <a:ext cx="3264533" cy="3271124"/>
        </p:xfrm>
        <a:graphic>
          <a:graphicData uri="http://schemas.openxmlformats.org/drawingml/2006/table">
            <a:tbl>
              <a:tblPr firstRow="1" firstCol="1" lastRow="1" lastCol="1" bandRow="1" bandCol="1">
                <a:tableStyleId>{5C22544A-7EE6-4342-B048-85BDC9FD1C3A}</a:tableStyleId>
              </a:tblPr>
              <a:tblGrid>
                <a:gridCol w="1119983">
                  <a:extLst>
                    <a:ext uri="{9D8B030D-6E8A-4147-A177-3AD203B41FA5}">
                      <a16:colId xmlns:a16="http://schemas.microsoft.com/office/drawing/2014/main" val="3257522964"/>
                    </a:ext>
                  </a:extLst>
                </a:gridCol>
                <a:gridCol w="1046941">
                  <a:extLst>
                    <a:ext uri="{9D8B030D-6E8A-4147-A177-3AD203B41FA5}">
                      <a16:colId xmlns:a16="http://schemas.microsoft.com/office/drawing/2014/main" val="1190061324"/>
                    </a:ext>
                  </a:extLst>
                </a:gridCol>
                <a:gridCol w="1097609">
                  <a:extLst>
                    <a:ext uri="{9D8B030D-6E8A-4147-A177-3AD203B41FA5}">
                      <a16:colId xmlns:a16="http://schemas.microsoft.com/office/drawing/2014/main" val="808612635"/>
                    </a:ext>
                  </a:extLst>
                </a:gridCol>
              </a:tblGrid>
              <a:tr h="2186477">
                <a:tc>
                  <a:txBody>
                    <a:bodyPr/>
                    <a:lstStyle/>
                    <a:p>
                      <a:pPr marL="66040">
                        <a:lnSpc>
                          <a:spcPts val="1250"/>
                        </a:lnSpc>
                        <a:spcAft>
                          <a:spcPts val="0"/>
                        </a:spcAft>
                      </a:pPr>
                      <a:r>
                        <a:rPr lang="en-US" sz="2400" spc="-5" dirty="0">
                          <a:solidFill>
                            <a:schemeClr val="tx1"/>
                          </a:solidFill>
                          <a:effectLst/>
                        </a:rPr>
                        <a:t>do</a:t>
                      </a:r>
                      <a:r>
                        <a:rPr lang="en-US" sz="2400" dirty="0">
                          <a:solidFill>
                            <a:schemeClr val="tx1"/>
                          </a:solidFill>
                          <a:effectLst/>
                        </a:rPr>
                        <a:t> </a:t>
                      </a:r>
                      <a:r>
                        <a:rPr lang="en-US" sz="2400" spc="-10" dirty="0">
                          <a:solidFill>
                            <a:schemeClr val="tx1"/>
                          </a:solidFill>
                          <a:effectLst/>
                        </a:rPr>
                        <a:t>while</a:t>
                      </a:r>
                      <a:endParaRPr lang="de-DE"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64770">
                        <a:lnSpc>
                          <a:spcPts val="1250"/>
                        </a:lnSpc>
                        <a:spcAft>
                          <a:spcPts val="0"/>
                        </a:spcAft>
                      </a:pPr>
                      <a:r>
                        <a:rPr lang="en-US" sz="2400" dirty="0" err="1">
                          <a:solidFill>
                            <a:schemeClr val="tx1"/>
                          </a:solidFill>
                          <a:effectLst/>
                        </a:rPr>
                        <a:t>goto</a:t>
                      </a:r>
                      <a:endParaRPr lang="de-DE"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64770" marR="75565">
                        <a:spcAft>
                          <a:spcPts val="0"/>
                        </a:spcAft>
                      </a:pPr>
                      <a:r>
                        <a:rPr lang="en-US" sz="1800" spc="-5" dirty="0">
                          <a:solidFill>
                            <a:schemeClr val="tx1"/>
                          </a:solidFill>
                          <a:effectLst/>
                        </a:rPr>
                        <a:t>switch</a:t>
                      </a:r>
                      <a:r>
                        <a:rPr lang="en-US" sz="1800" dirty="0">
                          <a:solidFill>
                            <a:schemeClr val="tx1"/>
                          </a:solidFill>
                          <a:effectLst/>
                        </a:rPr>
                        <a:t> </a:t>
                      </a:r>
                      <a:r>
                        <a:rPr lang="en-US" sz="1800" spc="-5" dirty="0" smtClean="0">
                          <a:solidFill>
                            <a:schemeClr val="tx1"/>
                          </a:solidFill>
                          <a:effectLst/>
                        </a:rPr>
                        <a:t>(</a:t>
                      </a:r>
                    </a:p>
                    <a:p>
                      <a:pPr marL="64770" marR="75565">
                        <a:spcAft>
                          <a:spcPts val="0"/>
                        </a:spcAft>
                      </a:pPr>
                      <a:r>
                        <a:rPr lang="en-US" sz="1800" spc="-5" dirty="0" smtClean="0">
                          <a:solidFill>
                            <a:schemeClr val="tx1"/>
                          </a:solidFill>
                          <a:effectLst/>
                        </a:rPr>
                        <a:t>3x</a:t>
                      </a:r>
                      <a:r>
                        <a:rPr lang="en-US" sz="1800" spc="120" dirty="0" smtClean="0">
                          <a:solidFill>
                            <a:schemeClr val="tx1"/>
                          </a:solidFill>
                          <a:effectLst/>
                        </a:rPr>
                        <a:t> </a:t>
                      </a:r>
                    </a:p>
                    <a:p>
                      <a:pPr marL="64770" marR="75565">
                        <a:spcAft>
                          <a:spcPts val="0"/>
                        </a:spcAft>
                      </a:pPr>
                      <a:r>
                        <a:rPr lang="en-US" sz="1800" spc="-5" dirty="0" smtClean="0">
                          <a:solidFill>
                            <a:schemeClr val="tx1"/>
                          </a:solidFill>
                          <a:effectLst/>
                        </a:rPr>
                        <a:t>case, </a:t>
                      </a:r>
                    </a:p>
                    <a:p>
                      <a:pPr marL="64770" marR="75565">
                        <a:spcAft>
                          <a:spcPts val="0"/>
                        </a:spcAft>
                      </a:pPr>
                      <a:r>
                        <a:rPr lang="en-US" sz="1800" spc="-5" dirty="0" smtClean="0">
                          <a:solidFill>
                            <a:schemeClr val="tx1"/>
                          </a:solidFill>
                          <a:effectLst/>
                        </a:rPr>
                        <a:t>1x</a:t>
                      </a:r>
                      <a:r>
                        <a:rPr lang="en-US" sz="1800" spc="135" dirty="0" smtClean="0">
                          <a:solidFill>
                            <a:schemeClr val="tx1"/>
                          </a:solidFill>
                          <a:effectLst/>
                        </a:rPr>
                        <a:t> </a:t>
                      </a:r>
                      <a:r>
                        <a:rPr lang="en-US" sz="1800" spc="-5" dirty="0">
                          <a:solidFill>
                            <a:schemeClr val="tx1"/>
                          </a:solidFill>
                          <a:effectLst/>
                        </a:rPr>
                        <a:t>default)</a:t>
                      </a:r>
                      <a:endParaRPr lang="de-DE"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587231954"/>
                  </a:ext>
                </a:extLst>
              </a:tr>
              <a:tr h="1084647">
                <a:tc>
                  <a:txBody>
                    <a:bodyPr/>
                    <a:lstStyle/>
                    <a:p>
                      <a:pPr marL="66040">
                        <a:lnSpc>
                          <a:spcPts val="1250"/>
                        </a:lnSpc>
                        <a:spcAft>
                          <a:spcPts val="0"/>
                        </a:spcAft>
                      </a:pPr>
                      <a:r>
                        <a:rPr lang="en-US" sz="2400">
                          <a:solidFill>
                            <a:schemeClr val="tx1"/>
                          </a:solidFill>
                          <a:effectLst/>
                        </a:rPr>
                        <a:t>e =</a:t>
                      </a:r>
                      <a:r>
                        <a:rPr lang="en-US" sz="2400" spc="-5">
                          <a:solidFill>
                            <a:schemeClr val="tx1"/>
                          </a:solidFill>
                          <a:effectLst/>
                        </a:rPr>
                        <a:t> </a:t>
                      </a:r>
                      <a:r>
                        <a:rPr lang="en-US" sz="2400">
                          <a:solidFill>
                            <a:schemeClr val="tx1"/>
                          </a:solidFill>
                          <a:effectLst/>
                        </a:rPr>
                        <a:t>4</a:t>
                      </a:r>
                      <a:endParaRPr lang="de-DE" sz="2400">
                        <a:solidFill>
                          <a:schemeClr val="tx1"/>
                        </a:solidFill>
                        <a:effectLst/>
                      </a:endParaRPr>
                    </a:p>
                    <a:p>
                      <a:pPr marL="66040">
                        <a:lnSpc>
                          <a:spcPts val="1260"/>
                        </a:lnSpc>
                        <a:spcBef>
                          <a:spcPts val="5"/>
                        </a:spcBef>
                        <a:spcAft>
                          <a:spcPts val="0"/>
                        </a:spcAft>
                      </a:pPr>
                      <a:r>
                        <a:rPr lang="en-US" sz="2400">
                          <a:solidFill>
                            <a:schemeClr val="tx1"/>
                          </a:solidFill>
                          <a:effectLst/>
                        </a:rPr>
                        <a:t>n =</a:t>
                      </a:r>
                      <a:r>
                        <a:rPr lang="en-US" sz="2400" spc="-5">
                          <a:solidFill>
                            <a:schemeClr val="tx1"/>
                          </a:solidFill>
                          <a:effectLst/>
                        </a:rPr>
                        <a:t> </a:t>
                      </a:r>
                      <a:r>
                        <a:rPr lang="en-US" sz="2400">
                          <a:solidFill>
                            <a:schemeClr val="tx1"/>
                          </a:solidFill>
                          <a:effectLst/>
                        </a:rPr>
                        <a:t>4</a:t>
                      </a:r>
                      <a:endParaRPr lang="de-DE" sz="2400">
                        <a:solidFill>
                          <a:schemeClr val="tx1"/>
                        </a:solidFill>
                        <a:effectLst/>
                      </a:endParaRPr>
                    </a:p>
                    <a:p>
                      <a:pPr marL="66040">
                        <a:lnSpc>
                          <a:spcPts val="1260"/>
                        </a:lnSpc>
                        <a:spcAft>
                          <a:spcPts val="0"/>
                        </a:spcAft>
                      </a:pPr>
                      <a:r>
                        <a:rPr lang="en-US" sz="2400" spc="-5">
                          <a:solidFill>
                            <a:schemeClr val="tx1"/>
                          </a:solidFill>
                          <a:effectLst/>
                        </a:rPr>
                        <a:t>z(G) </a:t>
                      </a:r>
                      <a:r>
                        <a:rPr lang="en-US" sz="2400">
                          <a:solidFill>
                            <a:schemeClr val="tx1"/>
                          </a:solidFill>
                          <a:effectLst/>
                        </a:rPr>
                        <a:t>=</a:t>
                      </a:r>
                      <a:r>
                        <a:rPr lang="en-US" sz="2400" spc="5">
                          <a:solidFill>
                            <a:schemeClr val="tx1"/>
                          </a:solidFill>
                          <a:effectLst/>
                        </a:rPr>
                        <a:t> </a:t>
                      </a:r>
                      <a:r>
                        <a:rPr lang="en-US" sz="2400">
                          <a:solidFill>
                            <a:schemeClr val="tx1"/>
                          </a:solidFill>
                          <a:effectLst/>
                        </a:rPr>
                        <a:t>2</a:t>
                      </a:r>
                      <a:endParaRPr lang="de-DE"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64770">
                        <a:lnSpc>
                          <a:spcPts val="1250"/>
                        </a:lnSpc>
                        <a:spcAft>
                          <a:spcPts val="0"/>
                        </a:spcAft>
                      </a:pPr>
                      <a:r>
                        <a:rPr lang="en-US" sz="2400" dirty="0">
                          <a:solidFill>
                            <a:schemeClr val="tx1"/>
                          </a:solidFill>
                          <a:effectLst/>
                        </a:rPr>
                        <a:t>e =</a:t>
                      </a:r>
                      <a:r>
                        <a:rPr lang="en-US" sz="2400" spc="-5" dirty="0">
                          <a:solidFill>
                            <a:schemeClr val="tx1"/>
                          </a:solidFill>
                          <a:effectLst/>
                        </a:rPr>
                        <a:t> </a:t>
                      </a:r>
                      <a:r>
                        <a:rPr lang="en-US" sz="2400" dirty="0">
                          <a:solidFill>
                            <a:schemeClr val="tx1"/>
                          </a:solidFill>
                          <a:effectLst/>
                        </a:rPr>
                        <a:t>3</a:t>
                      </a:r>
                      <a:endParaRPr lang="de-DE" sz="2400" dirty="0">
                        <a:solidFill>
                          <a:schemeClr val="tx1"/>
                        </a:solidFill>
                        <a:effectLst/>
                      </a:endParaRPr>
                    </a:p>
                    <a:p>
                      <a:pPr marL="64770">
                        <a:lnSpc>
                          <a:spcPts val="1260"/>
                        </a:lnSpc>
                        <a:spcBef>
                          <a:spcPts val="5"/>
                        </a:spcBef>
                        <a:spcAft>
                          <a:spcPts val="0"/>
                        </a:spcAft>
                      </a:pPr>
                      <a:r>
                        <a:rPr lang="en-US" sz="2400" dirty="0">
                          <a:solidFill>
                            <a:schemeClr val="tx1"/>
                          </a:solidFill>
                          <a:effectLst/>
                        </a:rPr>
                        <a:t>n =</a:t>
                      </a:r>
                      <a:r>
                        <a:rPr lang="en-US" sz="2400" spc="-5" dirty="0">
                          <a:solidFill>
                            <a:schemeClr val="tx1"/>
                          </a:solidFill>
                          <a:effectLst/>
                        </a:rPr>
                        <a:t> </a:t>
                      </a:r>
                      <a:r>
                        <a:rPr lang="en-US" sz="2400" dirty="0">
                          <a:solidFill>
                            <a:schemeClr val="tx1"/>
                          </a:solidFill>
                          <a:effectLst/>
                        </a:rPr>
                        <a:t>4</a:t>
                      </a:r>
                      <a:endParaRPr lang="de-DE" sz="2400" dirty="0">
                        <a:solidFill>
                          <a:schemeClr val="tx1"/>
                        </a:solidFill>
                        <a:effectLst/>
                      </a:endParaRPr>
                    </a:p>
                    <a:p>
                      <a:pPr marL="64770">
                        <a:lnSpc>
                          <a:spcPts val="1260"/>
                        </a:lnSpc>
                        <a:spcAft>
                          <a:spcPts val="0"/>
                        </a:spcAft>
                      </a:pPr>
                      <a:r>
                        <a:rPr lang="en-US" sz="2400" spc="-5" dirty="0">
                          <a:solidFill>
                            <a:schemeClr val="tx1"/>
                          </a:solidFill>
                          <a:effectLst/>
                        </a:rPr>
                        <a:t>z(G) </a:t>
                      </a:r>
                      <a:r>
                        <a:rPr lang="en-US" sz="2400" dirty="0">
                          <a:solidFill>
                            <a:schemeClr val="tx1"/>
                          </a:solidFill>
                          <a:effectLst/>
                        </a:rPr>
                        <a:t>=</a:t>
                      </a:r>
                      <a:r>
                        <a:rPr lang="en-US" sz="2400" spc="5" dirty="0">
                          <a:solidFill>
                            <a:schemeClr val="tx1"/>
                          </a:solidFill>
                          <a:effectLst/>
                        </a:rPr>
                        <a:t> </a:t>
                      </a:r>
                      <a:r>
                        <a:rPr lang="en-US" sz="2400" dirty="0">
                          <a:solidFill>
                            <a:schemeClr val="tx1"/>
                          </a:solidFill>
                          <a:effectLst/>
                        </a:rPr>
                        <a:t>1</a:t>
                      </a:r>
                      <a:endParaRPr lang="de-DE"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64770">
                        <a:lnSpc>
                          <a:spcPts val="1250"/>
                        </a:lnSpc>
                        <a:spcAft>
                          <a:spcPts val="0"/>
                        </a:spcAft>
                      </a:pPr>
                      <a:r>
                        <a:rPr lang="en-US" sz="2400" dirty="0">
                          <a:solidFill>
                            <a:schemeClr val="tx1"/>
                          </a:solidFill>
                          <a:effectLst/>
                        </a:rPr>
                        <a:t>e =</a:t>
                      </a:r>
                      <a:r>
                        <a:rPr lang="en-US" sz="2400" spc="-5" dirty="0">
                          <a:solidFill>
                            <a:schemeClr val="tx1"/>
                          </a:solidFill>
                          <a:effectLst/>
                        </a:rPr>
                        <a:t> </a:t>
                      </a:r>
                      <a:r>
                        <a:rPr lang="en-US" sz="2400" dirty="0">
                          <a:solidFill>
                            <a:schemeClr val="tx1"/>
                          </a:solidFill>
                          <a:effectLst/>
                        </a:rPr>
                        <a:t>8</a:t>
                      </a:r>
                      <a:endParaRPr lang="de-DE" sz="2400" dirty="0">
                        <a:solidFill>
                          <a:schemeClr val="tx1"/>
                        </a:solidFill>
                        <a:effectLst/>
                      </a:endParaRPr>
                    </a:p>
                    <a:p>
                      <a:pPr marL="64770">
                        <a:lnSpc>
                          <a:spcPts val="1260"/>
                        </a:lnSpc>
                        <a:spcBef>
                          <a:spcPts val="5"/>
                        </a:spcBef>
                        <a:spcAft>
                          <a:spcPts val="0"/>
                        </a:spcAft>
                      </a:pPr>
                      <a:r>
                        <a:rPr lang="en-US" sz="2400" dirty="0">
                          <a:solidFill>
                            <a:schemeClr val="tx1"/>
                          </a:solidFill>
                          <a:effectLst/>
                        </a:rPr>
                        <a:t>n =</a:t>
                      </a:r>
                      <a:r>
                        <a:rPr lang="en-US" sz="2400" spc="-5" dirty="0">
                          <a:solidFill>
                            <a:schemeClr val="tx1"/>
                          </a:solidFill>
                          <a:effectLst/>
                        </a:rPr>
                        <a:t> </a:t>
                      </a:r>
                      <a:r>
                        <a:rPr lang="en-US" sz="2400" dirty="0">
                          <a:solidFill>
                            <a:schemeClr val="tx1"/>
                          </a:solidFill>
                          <a:effectLst/>
                        </a:rPr>
                        <a:t>6</a:t>
                      </a:r>
                      <a:endParaRPr lang="de-DE" sz="2400" dirty="0">
                        <a:solidFill>
                          <a:schemeClr val="tx1"/>
                        </a:solidFill>
                        <a:effectLst/>
                      </a:endParaRPr>
                    </a:p>
                    <a:p>
                      <a:pPr marL="64770">
                        <a:lnSpc>
                          <a:spcPts val="1260"/>
                        </a:lnSpc>
                        <a:spcAft>
                          <a:spcPts val="0"/>
                        </a:spcAft>
                      </a:pPr>
                      <a:r>
                        <a:rPr lang="en-US" sz="2400" spc="-5" dirty="0">
                          <a:solidFill>
                            <a:schemeClr val="tx1"/>
                          </a:solidFill>
                          <a:effectLst/>
                        </a:rPr>
                        <a:t>z(G) </a:t>
                      </a:r>
                      <a:r>
                        <a:rPr lang="en-US" sz="2400" dirty="0">
                          <a:solidFill>
                            <a:schemeClr val="tx1"/>
                          </a:solidFill>
                          <a:effectLst/>
                        </a:rPr>
                        <a:t>=</a:t>
                      </a:r>
                      <a:r>
                        <a:rPr lang="en-US" sz="2400" spc="5" dirty="0">
                          <a:solidFill>
                            <a:schemeClr val="tx1"/>
                          </a:solidFill>
                          <a:effectLst/>
                        </a:rPr>
                        <a:t> </a:t>
                      </a:r>
                      <a:r>
                        <a:rPr lang="en-US" sz="2400" dirty="0">
                          <a:solidFill>
                            <a:schemeClr val="tx1"/>
                          </a:solidFill>
                          <a:effectLst/>
                        </a:rPr>
                        <a:t>4</a:t>
                      </a:r>
                      <a:endParaRPr lang="de-DE"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130538290"/>
                  </a:ext>
                </a:extLst>
              </a:tr>
            </a:tbl>
          </a:graphicData>
        </a:graphic>
      </p:graphicFrame>
    </p:spTree>
    <p:extLst>
      <p:ext uri="{BB962C8B-B14F-4D97-AF65-F5344CB8AC3E}">
        <p14:creationId xmlns:p14="http://schemas.microsoft.com/office/powerpoint/2010/main" val="2752131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23475" y="57152"/>
            <a:ext cx="1651246" cy="183347"/>
          </a:xfrm>
          <a:prstGeom prst="rect">
            <a:avLst/>
          </a:prstGeom>
        </p:spPr>
        <p:txBody>
          <a:bodyPr vert="horz" wrap="square" lIns="0" tIns="0" rIns="0" bIns="0" rtlCol="0">
            <a:spAutoFit/>
          </a:bodyPr>
          <a:lstStyle/>
          <a:p>
            <a:pPr marL="12653"/>
            <a:r>
              <a:rPr sz="1196" spc="15" dirty="0">
                <a:latin typeface="Arial"/>
                <a:cs typeface="Arial"/>
              </a:rPr>
              <a:t>S</a:t>
            </a:r>
            <a:r>
              <a:rPr sz="1196" spc="60" dirty="0">
                <a:latin typeface="Arial"/>
                <a:cs typeface="Arial"/>
              </a:rPr>
              <a:t>o</a:t>
            </a:r>
            <a:r>
              <a:rPr sz="1196" spc="85" dirty="0">
                <a:latin typeface="Arial"/>
                <a:cs typeface="Arial"/>
              </a:rPr>
              <a:t>f</a:t>
            </a:r>
            <a:r>
              <a:rPr sz="1196" dirty="0">
                <a:latin typeface="Arial"/>
                <a:cs typeface="Arial"/>
              </a:rPr>
              <a:t>t</a:t>
            </a:r>
            <a:r>
              <a:rPr sz="1196" spc="-199" dirty="0">
                <a:latin typeface="Arial"/>
                <a:cs typeface="Arial"/>
              </a:rPr>
              <a:t> </a:t>
            </a:r>
            <a:r>
              <a:rPr sz="1196" dirty="0">
                <a:latin typeface="Arial"/>
                <a:cs typeface="Arial"/>
              </a:rPr>
              <a:t>w</a:t>
            </a:r>
            <a:r>
              <a:rPr sz="1196" spc="-219" dirty="0">
                <a:latin typeface="Arial"/>
                <a:cs typeface="Arial"/>
              </a:rPr>
              <a:t> </a:t>
            </a:r>
            <a:r>
              <a:rPr sz="1196" spc="50" dirty="0">
                <a:latin typeface="Arial"/>
                <a:cs typeface="Arial"/>
              </a:rPr>
              <a:t>a</a:t>
            </a:r>
            <a:r>
              <a:rPr sz="1196" dirty="0">
                <a:latin typeface="Arial"/>
                <a:cs typeface="Arial"/>
              </a:rPr>
              <a:t>r</a:t>
            </a:r>
            <a:r>
              <a:rPr sz="1196" spc="-219" dirty="0">
                <a:latin typeface="Arial"/>
                <a:cs typeface="Arial"/>
              </a:rPr>
              <a:t> </a:t>
            </a:r>
            <a:r>
              <a:rPr sz="1196" dirty="0">
                <a:latin typeface="Arial"/>
                <a:cs typeface="Arial"/>
              </a:rPr>
              <a:t>e</a:t>
            </a:r>
            <a:r>
              <a:rPr sz="1196" spc="135" dirty="0">
                <a:latin typeface="Arial"/>
                <a:cs typeface="Arial"/>
              </a:rPr>
              <a:t> </a:t>
            </a:r>
            <a:r>
              <a:rPr sz="1196" spc="-45" dirty="0">
                <a:latin typeface="Arial"/>
                <a:cs typeface="Arial"/>
              </a:rPr>
              <a:t>E</a:t>
            </a:r>
            <a:r>
              <a:rPr sz="1196" spc="85" dirty="0">
                <a:latin typeface="Arial"/>
                <a:cs typeface="Arial"/>
              </a:rPr>
              <a:t>n</a:t>
            </a:r>
            <a:r>
              <a:rPr sz="1196" spc="75" dirty="0">
                <a:latin typeface="Arial"/>
                <a:cs typeface="Arial"/>
              </a:rPr>
              <a:t>g</a:t>
            </a:r>
            <a:r>
              <a:rPr sz="1196" spc="65" dirty="0">
                <a:latin typeface="Arial"/>
                <a:cs typeface="Arial"/>
              </a:rPr>
              <a:t>i</a:t>
            </a:r>
            <a:r>
              <a:rPr sz="1196" spc="85" dirty="0">
                <a:latin typeface="Arial"/>
                <a:cs typeface="Arial"/>
              </a:rPr>
              <a:t>n</a:t>
            </a:r>
            <a:r>
              <a:rPr sz="1196" spc="50" dirty="0">
                <a:latin typeface="Arial"/>
                <a:cs typeface="Arial"/>
              </a:rPr>
              <a:t>ee</a:t>
            </a:r>
            <a:r>
              <a:rPr sz="1196" dirty="0">
                <a:latin typeface="Arial"/>
                <a:cs typeface="Arial"/>
              </a:rPr>
              <a:t>r</a:t>
            </a:r>
            <a:r>
              <a:rPr sz="1196" spc="-219" dirty="0">
                <a:latin typeface="Arial"/>
                <a:cs typeface="Arial"/>
              </a:rPr>
              <a:t> </a:t>
            </a:r>
            <a:r>
              <a:rPr sz="1196" spc="55" dirty="0">
                <a:latin typeface="Arial"/>
                <a:cs typeface="Arial"/>
              </a:rPr>
              <a:t>i</a:t>
            </a:r>
            <a:r>
              <a:rPr sz="1196" spc="85" dirty="0">
                <a:latin typeface="Arial"/>
                <a:cs typeface="Arial"/>
              </a:rPr>
              <a:t>n</a:t>
            </a:r>
            <a:r>
              <a:rPr sz="1196" dirty="0">
                <a:latin typeface="Arial"/>
                <a:cs typeface="Arial"/>
              </a:rPr>
              <a:t>g</a:t>
            </a:r>
            <a:endParaRPr sz="1196">
              <a:latin typeface="Arial"/>
              <a:cs typeface="Arial"/>
            </a:endParaRPr>
          </a:p>
        </p:txBody>
      </p:sp>
      <p:sp>
        <p:nvSpPr>
          <p:cNvPr id="4" name="object 4"/>
          <p:cNvSpPr txBox="1"/>
          <p:nvPr/>
        </p:nvSpPr>
        <p:spPr>
          <a:xfrm>
            <a:off x="1687066" y="2961066"/>
            <a:ext cx="5747726" cy="490629"/>
          </a:xfrm>
          <a:prstGeom prst="rect">
            <a:avLst/>
          </a:prstGeom>
        </p:spPr>
        <p:txBody>
          <a:bodyPr vert="horz" wrap="square" lIns="0" tIns="0" rIns="0" bIns="0" rtlCol="0">
            <a:spAutoFit/>
          </a:bodyPr>
          <a:lstStyle/>
          <a:p>
            <a:pPr marL="12653" algn="ctr">
              <a:tabLst>
                <a:tab pos="898996" algn="l"/>
                <a:tab pos="2679908" algn="l"/>
              </a:tabLst>
            </a:pPr>
            <a:r>
              <a:rPr lang="de-DE" sz="3188" b="1" dirty="0" smtClean="0">
                <a:latin typeface="Arial"/>
                <a:cs typeface="Arial"/>
              </a:rPr>
              <a:t>Übung 3 </a:t>
            </a:r>
            <a:endParaRPr sz="3188" dirty="0">
              <a:latin typeface="Arial"/>
              <a:cs typeface="Arial"/>
            </a:endParaRPr>
          </a:p>
        </p:txBody>
      </p:sp>
    </p:spTree>
    <p:extLst>
      <p:ext uri="{BB962C8B-B14F-4D97-AF65-F5344CB8AC3E}">
        <p14:creationId xmlns:p14="http://schemas.microsoft.com/office/powerpoint/2010/main" val="1270350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22341" y="5418236"/>
            <a:ext cx="250184" cy="279103"/>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txBox="1"/>
          <p:nvPr/>
        </p:nvSpPr>
        <p:spPr>
          <a:xfrm>
            <a:off x="508510" y="63501"/>
            <a:ext cx="7197725" cy="337131"/>
          </a:xfrm>
          <a:prstGeom prst="rect">
            <a:avLst/>
          </a:prstGeom>
        </p:spPr>
        <p:txBody>
          <a:bodyPr vert="horz" wrap="square" lIns="0" tIns="0" rIns="0" bIns="0" rtlCol="0">
            <a:spAutoFit/>
          </a:bodyPr>
          <a:lstStyle/>
          <a:p>
            <a:pPr marL="12700"/>
            <a:r>
              <a:rPr lang="de-DE" sz="1200" spc="100" dirty="0">
                <a:latin typeface="Arial"/>
                <a:cs typeface="Arial"/>
              </a:rPr>
              <a:t>Komplexitätsmaße</a:t>
            </a:r>
            <a:endParaRPr sz="1200" dirty="0">
              <a:latin typeface="Arial"/>
              <a:cs typeface="Arial"/>
            </a:endParaRPr>
          </a:p>
          <a:p>
            <a:pPr>
              <a:lnSpc>
                <a:spcPts val="1150"/>
              </a:lnSpc>
              <a:spcBef>
                <a:spcPts val="26"/>
              </a:spcBef>
            </a:pPr>
            <a:endParaRPr sz="1150" dirty="0"/>
          </a:p>
        </p:txBody>
      </p:sp>
      <p:sp>
        <p:nvSpPr>
          <p:cNvPr id="5" name="Rectangle 2"/>
          <p:cNvSpPr txBox="1">
            <a:spLocks noChangeArrowheads="1"/>
          </p:cNvSpPr>
          <p:nvPr/>
        </p:nvSpPr>
        <p:spPr>
          <a:xfrm>
            <a:off x="468315" y="322413"/>
            <a:ext cx="8135937" cy="773577"/>
          </a:xfrm>
          <a:prstGeom prst="rect">
            <a:avLst/>
          </a:prstGeom>
        </p:spPr>
        <p:txBody>
          <a:bodyPr/>
          <a:lstStyle>
            <a:lvl1pPr>
              <a:defRPr>
                <a:latin typeface="+mj-lt"/>
                <a:ea typeface="+mj-ea"/>
                <a:cs typeface="+mj-cs"/>
              </a:defRPr>
            </a:lvl1pPr>
          </a:lstStyle>
          <a:p>
            <a:r>
              <a:rPr lang="de-DE" altLang="de-DE" b="1" kern="0" dirty="0">
                <a:solidFill>
                  <a:sysClr val="windowText" lastClr="000000"/>
                </a:solidFill>
              </a:rPr>
              <a:t>Beispiele für die </a:t>
            </a:r>
            <a:r>
              <a:rPr lang="de-DE" altLang="de-DE" b="1" kern="0" dirty="0" err="1">
                <a:solidFill>
                  <a:sysClr val="windowText" lastClr="000000"/>
                </a:solidFill>
              </a:rPr>
              <a:t>zyklomatische</a:t>
            </a:r>
            <a:r>
              <a:rPr lang="de-DE" altLang="de-DE" b="1" kern="0" dirty="0">
                <a:solidFill>
                  <a:sysClr val="windowText" lastClr="000000"/>
                </a:solidFill>
              </a:rPr>
              <a:t> Zahl</a:t>
            </a:r>
          </a:p>
        </p:txBody>
      </p:sp>
      <p:grpSp>
        <p:nvGrpSpPr>
          <p:cNvPr id="6" name="Group 3"/>
          <p:cNvGrpSpPr>
            <a:grpSpLocks/>
          </p:cNvGrpSpPr>
          <p:nvPr/>
        </p:nvGrpSpPr>
        <p:grpSpPr bwMode="auto">
          <a:xfrm>
            <a:off x="357600" y="1037577"/>
            <a:ext cx="8246650" cy="4896118"/>
            <a:chOff x="567" y="837"/>
            <a:chExt cx="4605" cy="2766"/>
          </a:xfrm>
        </p:grpSpPr>
        <p:sp>
          <p:nvSpPr>
            <p:cNvPr id="7" name="Oval 4"/>
            <p:cNvSpPr>
              <a:spLocks noChangeArrowheads="1"/>
            </p:cNvSpPr>
            <p:nvPr/>
          </p:nvSpPr>
          <p:spPr bwMode="auto">
            <a:xfrm>
              <a:off x="1836" y="1880"/>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8" name="Oval 5"/>
            <p:cNvSpPr>
              <a:spLocks noChangeArrowheads="1"/>
            </p:cNvSpPr>
            <p:nvPr/>
          </p:nvSpPr>
          <p:spPr bwMode="auto">
            <a:xfrm>
              <a:off x="1836" y="1427"/>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 name="Oval 6"/>
            <p:cNvSpPr>
              <a:spLocks noChangeArrowheads="1"/>
            </p:cNvSpPr>
            <p:nvPr/>
          </p:nvSpPr>
          <p:spPr bwMode="auto">
            <a:xfrm>
              <a:off x="1836" y="973"/>
              <a:ext cx="273" cy="27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cxnSp>
          <p:nvCxnSpPr>
            <p:cNvPr id="10" name="AutoShape 7"/>
            <p:cNvCxnSpPr>
              <a:cxnSpLocks noChangeShapeType="1"/>
              <a:stCxn id="9" idx="4"/>
              <a:endCxn id="8" idx="0"/>
            </p:cNvCxnSpPr>
            <p:nvPr/>
          </p:nvCxnSpPr>
          <p:spPr bwMode="auto">
            <a:xfrm>
              <a:off x="1973" y="1252"/>
              <a:ext cx="0" cy="169"/>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8"/>
            <p:cNvCxnSpPr>
              <a:cxnSpLocks noChangeShapeType="1"/>
              <a:stCxn id="8" idx="4"/>
              <a:endCxn id="7" idx="0"/>
            </p:cNvCxnSpPr>
            <p:nvPr/>
          </p:nvCxnSpPr>
          <p:spPr bwMode="auto">
            <a:xfrm>
              <a:off x="1973" y="1705"/>
              <a:ext cx="0" cy="169"/>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9"/>
            <p:cNvSpPr>
              <a:spLocks noChangeArrowheads="1"/>
            </p:cNvSpPr>
            <p:nvPr/>
          </p:nvSpPr>
          <p:spPr bwMode="auto">
            <a:xfrm>
              <a:off x="1382" y="1426"/>
              <a:ext cx="273" cy="27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3" name="Oval 10"/>
            <p:cNvSpPr>
              <a:spLocks noChangeArrowheads="1"/>
            </p:cNvSpPr>
            <p:nvPr/>
          </p:nvSpPr>
          <p:spPr bwMode="auto">
            <a:xfrm>
              <a:off x="2563" y="1881"/>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Oval 11"/>
            <p:cNvSpPr>
              <a:spLocks noChangeArrowheads="1"/>
            </p:cNvSpPr>
            <p:nvPr/>
          </p:nvSpPr>
          <p:spPr bwMode="auto">
            <a:xfrm>
              <a:off x="2835" y="1428"/>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5" name="Oval 12"/>
            <p:cNvSpPr>
              <a:spLocks noChangeArrowheads="1"/>
            </p:cNvSpPr>
            <p:nvPr/>
          </p:nvSpPr>
          <p:spPr bwMode="auto">
            <a:xfrm>
              <a:off x="2563" y="974"/>
              <a:ext cx="273" cy="27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cxnSp>
          <p:nvCxnSpPr>
            <p:cNvPr id="16" name="AutoShape 13"/>
            <p:cNvCxnSpPr>
              <a:cxnSpLocks noChangeShapeType="1"/>
              <a:stCxn id="15" idx="4"/>
              <a:endCxn id="14" idx="0"/>
            </p:cNvCxnSpPr>
            <p:nvPr/>
          </p:nvCxnSpPr>
          <p:spPr bwMode="auto">
            <a:xfrm>
              <a:off x="2700" y="1253"/>
              <a:ext cx="272" cy="169"/>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4"/>
            <p:cNvCxnSpPr>
              <a:cxnSpLocks noChangeShapeType="1"/>
              <a:stCxn id="14" idx="4"/>
              <a:endCxn id="13" idx="0"/>
            </p:cNvCxnSpPr>
            <p:nvPr/>
          </p:nvCxnSpPr>
          <p:spPr bwMode="auto">
            <a:xfrm flipH="1">
              <a:off x="2700" y="1706"/>
              <a:ext cx="272" cy="169"/>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Oval 15"/>
            <p:cNvSpPr>
              <a:spLocks noChangeArrowheads="1"/>
            </p:cNvSpPr>
            <p:nvPr/>
          </p:nvSpPr>
          <p:spPr bwMode="auto">
            <a:xfrm>
              <a:off x="2290" y="1428"/>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cxnSp>
          <p:nvCxnSpPr>
            <p:cNvPr id="19" name="AutoShape 16"/>
            <p:cNvCxnSpPr>
              <a:cxnSpLocks noChangeShapeType="1"/>
              <a:stCxn id="15" idx="4"/>
              <a:endCxn id="18" idx="0"/>
            </p:cNvCxnSpPr>
            <p:nvPr/>
          </p:nvCxnSpPr>
          <p:spPr bwMode="auto">
            <a:xfrm flipH="1">
              <a:off x="2427" y="1253"/>
              <a:ext cx="273" cy="169"/>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p:cNvCxnSpPr>
              <a:cxnSpLocks noChangeShapeType="1"/>
              <a:stCxn id="18" idx="4"/>
              <a:endCxn id="13" idx="0"/>
            </p:cNvCxnSpPr>
            <p:nvPr/>
          </p:nvCxnSpPr>
          <p:spPr bwMode="auto">
            <a:xfrm>
              <a:off x="2427" y="1706"/>
              <a:ext cx="273" cy="169"/>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Oval 18"/>
            <p:cNvSpPr>
              <a:spLocks noChangeArrowheads="1"/>
            </p:cNvSpPr>
            <p:nvPr/>
          </p:nvSpPr>
          <p:spPr bwMode="auto">
            <a:xfrm>
              <a:off x="3521" y="1880"/>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2" name="Oval 19"/>
            <p:cNvSpPr>
              <a:spLocks noChangeArrowheads="1"/>
            </p:cNvSpPr>
            <p:nvPr/>
          </p:nvSpPr>
          <p:spPr bwMode="auto">
            <a:xfrm>
              <a:off x="3521" y="1427"/>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3" name="Oval 20"/>
            <p:cNvSpPr>
              <a:spLocks noChangeArrowheads="1"/>
            </p:cNvSpPr>
            <p:nvPr/>
          </p:nvSpPr>
          <p:spPr bwMode="auto">
            <a:xfrm>
              <a:off x="3521" y="973"/>
              <a:ext cx="273" cy="27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cxnSp>
          <p:nvCxnSpPr>
            <p:cNvPr id="24" name="AutoShape 21"/>
            <p:cNvCxnSpPr>
              <a:cxnSpLocks noChangeShapeType="1"/>
              <a:stCxn id="23" idx="4"/>
              <a:endCxn id="22" idx="0"/>
            </p:cNvCxnSpPr>
            <p:nvPr/>
          </p:nvCxnSpPr>
          <p:spPr bwMode="auto">
            <a:xfrm>
              <a:off x="3658" y="1252"/>
              <a:ext cx="0" cy="169"/>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2"/>
            <p:cNvCxnSpPr>
              <a:cxnSpLocks noChangeShapeType="1"/>
              <a:stCxn id="22" idx="2"/>
              <a:endCxn id="23" idx="2"/>
            </p:cNvCxnSpPr>
            <p:nvPr/>
          </p:nvCxnSpPr>
          <p:spPr bwMode="auto">
            <a:xfrm rot="10800000" flipH="1">
              <a:off x="3515" y="1110"/>
              <a:ext cx="1" cy="453"/>
            </a:xfrm>
            <a:prstGeom prst="bentConnector3">
              <a:avLst>
                <a:gd name="adj1" fmla="val -13800000"/>
              </a:avLst>
            </a:prstGeom>
            <a:noFill/>
            <a:ln w="222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3"/>
            <p:cNvCxnSpPr>
              <a:cxnSpLocks noChangeShapeType="1"/>
              <a:stCxn id="23" idx="6"/>
              <a:endCxn id="21" idx="6"/>
            </p:cNvCxnSpPr>
            <p:nvPr/>
          </p:nvCxnSpPr>
          <p:spPr bwMode="auto">
            <a:xfrm>
              <a:off x="3800" y="1110"/>
              <a:ext cx="1" cy="906"/>
            </a:xfrm>
            <a:prstGeom prst="bentConnector3">
              <a:avLst>
                <a:gd name="adj1" fmla="val 13700000"/>
              </a:avLst>
            </a:prstGeom>
            <a:noFill/>
            <a:ln w="222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Oval 24"/>
            <p:cNvSpPr>
              <a:spLocks noChangeArrowheads="1"/>
            </p:cNvSpPr>
            <p:nvPr/>
          </p:nvSpPr>
          <p:spPr bwMode="auto">
            <a:xfrm>
              <a:off x="4512" y="2018"/>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8" name="Oval 25"/>
            <p:cNvSpPr>
              <a:spLocks noChangeArrowheads="1"/>
            </p:cNvSpPr>
            <p:nvPr/>
          </p:nvSpPr>
          <p:spPr bwMode="auto">
            <a:xfrm>
              <a:off x="4512" y="1656"/>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9" name="Oval 26"/>
            <p:cNvSpPr>
              <a:spLocks noChangeArrowheads="1"/>
            </p:cNvSpPr>
            <p:nvPr/>
          </p:nvSpPr>
          <p:spPr bwMode="auto">
            <a:xfrm>
              <a:off x="4512" y="837"/>
              <a:ext cx="273" cy="27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cxnSp>
          <p:nvCxnSpPr>
            <p:cNvPr id="30" name="AutoShape 27"/>
            <p:cNvCxnSpPr>
              <a:cxnSpLocks noChangeShapeType="1"/>
              <a:stCxn id="33" idx="4"/>
              <a:endCxn id="28" idx="0"/>
            </p:cNvCxnSpPr>
            <p:nvPr/>
          </p:nvCxnSpPr>
          <p:spPr bwMode="auto">
            <a:xfrm flipH="1">
              <a:off x="4649" y="1525"/>
              <a:ext cx="227" cy="125"/>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8"/>
            <p:cNvCxnSpPr>
              <a:cxnSpLocks noChangeShapeType="1"/>
              <a:stCxn id="28" idx="2"/>
              <a:endCxn id="29" idx="2"/>
            </p:cNvCxnSpPr>
            <p:nvPr/>
          </p:nvCxnSpPr>
          <p:spPr bwMode="auto">
            <a:xfrm rot="10800000" flipH="1">
              <a:off x="4506" y="974"/>
              <a:ext cx="1" cy="818"/>
            </a:xfrm>
            <a:prstGeom prst="bentConnector3">
              <a:avLst>
                <a:gd name="adj1" fmla="val -30300000"/>
              </a:avLst>
            </a:prstGeom>
            <a:noFill/>
            <a:ln w="222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29"/>
            <p:cNvCxnSpPr>
              <a:cxnSpLocks noChangeShapeType="1"/>
              <a:stCxn id="29" idx="6"/>
              <a:endCxn id="27" idx="6"/>
            </p:cNvCxnSpPr>
            <p:nvPr/>
          </p:nvCxnSpPr>
          <p:spPr bwMode="auto">
            <a:xfrm>
              <a:off x="4791" y="974"/>
              <a:ext cx="1" cy="1180"/>
            </a:xfrm>
            <a:prstGeom prst="bentConnector3">
              <a:avLst>
                <a:gd name="adj1" fmla="val 29500000"/>
              </a:avLst>
            </a:prstGeom>
            <a:noFill/>
            <a:ln w="222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Oval 30"/>
            <p:cNvSpPr>
              <a:spLocks noChangeArrowheads="1"/>
            </p:cNvSpPr>
            <p:nvPr/>
          </p:nvSpPr>
          <p:spPr bwMode="auto">
            <a:xfrm>
              <a:off x="4739" y="1247"/>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cxnSp>
          <p:nvCxnSpPr>
            <p:cNvPr id="34" name="AutoShape 31"/>
            <p:cNvCxnSpPr>
              <a:cxnSpLocks noChangeShapeType="1"/>
              <a:stCxn id="29" idx="4"/>
              <a:endCxn id="33" idx="0"/>
            </p:cNvCxnSpPr>
            <p:nvPr/>
          </p:nvCxnSpPr>
          <p:spPr bwMode="auto">
            <a:xfrm>
              <a:off x="4649" y="1116"/>
              <a:ext cx="227" cy="125"/>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Oval 32"/>
            <p:cNvSpPr>
              <a:spLocks noChangeArrowheads="1"/>
            </p:cNvSpPr>
            <p:nvPr/>
          </p:nvSpPr>
          <p:spPr bwMode="auto">
            <a:xfrm>
              <a:off x="4285" y="1247"/>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cxnSp>
          <p:nvCxnSpPr>
            <p:cNvPr id="36" name="AutoShape 33"/>
            <p:cNvCxnSpPr>
              <a:cxnSpLocks noChangeShapeType="1"/>
              <a:stCxn id="29" idx="4"/>
              <a:endCxn id="35" idx="0"/>
            </p:cNvCxnSpPr>
            <p:nvPr/>
          </p:nvCxnSpPr>
          <p:spPr bwMode="auto">
            <a:xfrm flipH="1">
              <a:off x="4422" y="1116"/>
              <a:ext cx="227" cy="125"/>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4"/>
            <p:cNvCxnSpPr>
              <a:cxnSpLocks noChangeShapeType="1"/>
              <a:stCxn id="35" idx="4"/>
              <a:endCxn id="28" idx="0"/>
            </p:cNvCxnSpPr>
            <p:nvPr/>
          </p:nvCxnSpPr>
          <p:spPr bwMode="auto">
            <a:xfrm>
              <a:off x="4422" y="1525"/>
              <a:ext cx="227" cy="125"/>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 Box 35"/>
            <p:cNvSpPr txBox="1">
              <a:spLocks noChangeArrowheads="1"/>
            </p:cNvSpPr>
            <p:nvPr/>
          </p:nvSpPr>
          <p:spPr bwMode="auto">
            <a:xfrm>
              <a:off x="567" y="2341"/>
              <a:ext cx="585" cy="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de-DE" sz="2000" b="1" dirty="0"/>
                <a:t>Anzahl</a:t>
              </a:r>
            </a:p>
            <a:p>
              <a:r>
                <a:rPr lang="de-DE" altLang="de-DE" sz="2000" b="1" dirty="0"/>
                <a:t>Kanten</a:t>
              </a:r>
            </a:p>
            <a:p>
              <a:r>
                <a:rPr lang="de-DE" altLang="de-DE" sz="2000" b="1" dirty="0"/>
                <a:t>Anzahl</a:t>
              </a:r>
            </a:p>
            <a:p>
              <a:r>
                <a:rPr lang="de-DE" altLang="de-DE" sz="2000" b="1" dirty="0"/>
                <a:t>Knoten</a:t>
              </a:r>
            </a:p>
            <a:p>
              <a:endParaRPr lang="de-DE" altLang="de-DE" sz="2000" b="1" dirty="0"/>
            </a:p>
            <a:p>
              <a:r>
                <a:rPr lang="de-DE" altLang="de-DE" sz="2000" b="1" dirty="0"/>
                <a:t>McCabe</a:t>
              </a:r>
            </a:p>
            <a:p>
              <a:r>
                <a:rPr lang="de-DE" altLang="de-DE" sz="2000" b="1" dirty="0"/>
                <a:t>Zahl</a:t>
              </a:r>
            </a:p>
          </p:txBody>
        </p:sp>
        <p:sp>
          <p:nvSpPr>
            <p:cNvPr id="39" name="Line 36"/>
            <p:cNvSpPr>
              <a:spLocks noChangeShapeType="1"/>
            </p:cNvSpPr>
            <p:nvPr/>
          </p:nvSpPr>
          <p:spPr bwMode="auto">
            <a:xfrm>
              <a:off x="657" y="2376"/>
              <a:ext cx="45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0" name="Line 37"/>
            <p:cNvSpPr>
              <a:spLocks noChangeShapeType="1"/>
            </p:cNvSpPr>
            <p:nvPr/>
          </p:nvSpPr>
          <p:spPr bwMode="auto">
            <a:xfrm>
              <a:off x="657" y="2760"/>
              <a:ext cx="45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1" name="Line 38"/>
            <p:cNvSpPr>
              <a:spLocks noChangeShapeType="1"/>
            </p:cNvSpPr>
            <p:nvPr/>
          </p:nvSpPr>
          <p:spPr bwMode="auto">
            <a:xfrm>
              <a:off x="657" y="3151"/>
              <a:ext cx="45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2" name="Line 39"/>
            <p:cNvSpPr>
              <a:spLocks noChangeShapeType="1"/>
            </p:cNvSpPr>
            <p:nvPr/>
          </p:nvSpPr>
          <p:spPr bwMode="auto">
            <a:xfrm>
              <a:off x="657" y="3513"/>
              <a:ext cx="45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3" name="Line 40"/>
            <p:cNvSpPr>
              <a:spLocks noChangeShapeType="1"/>
            </p:cNvSpPr>
            <p:nvPr/>
          </p:nvSpPr>
          <p:spPr bwMode="auto">
            <a:xfrm>
              <a:off x="1292" y="837"/>
              <a:ext cx="0" cy="2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4" name="Line 41"/>
            <p:cNvSpPr>
              <a:spLocks noChangeShapeType="1"/>
            </p:cNvSpPr>
            <p:nvPr/>
          </p:nvSpPr>
          <p:spPr bwMode="auto">
            <a:xfrm>
              <a:off x="1746" y="837"/>
              <a:ext cx="0" cy="2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5" name="Line 42"/>
            <p:cNvSpPr>
              <a:spLocks noChangeShapeType="1"/>
            </p:cNvSpPr>
            <p:nvPr/>
          </p:nvSpPr>
          <p:spPr bwMode="auto">
            <a:xfrm>
              <a:off x="2199" y="837"/>
              <a:ext cx="0" cy="2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6" name="Line 43"/>
            <p:cNvSpPr>
              <a:spLocks noChangeShapeType="1"/>
            </p:cNvSpPr>
            <p:nvPr/>
          </p:nvSpPr>
          <p:spPr bwMode="auto">
            <a:xfrm>
              <a:off x="3197" y="837"/>
              <a:ext cx="0" cy="2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7" name="Line 44"/>
            <p:cNvSpPr>
              <a:spLocks noChangeShapeType="1"/>
            </p:cNvSpPr>
            <p:nvPr/>
          </p:nvSpPr>
          <p:spPr bwMode="auto">
            <a:xfrm>
              <a:off x="4104" y="837"/>
              <a:ext cx="0" cy="2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8" name="Line 45"/>
            <p:cNvSpPr>
              <a:spLocks noChangeShapeType="1"/>
            </p:cNvSpPr>
            <p:nvPr/>
          </p:nvSpPr>
          <p:spPr bwMode="auto">
            <a:xfrm>
              <a:off x="5172" y="837"/>
              <a:ext cx="0" cy="2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sp>
        <p:nvSpPr>
          <p:cNvPr id="3" name="Rechteck 2"/>
          <p:cNvSpPr/>
          <p:nvPr/>
        </p:nvSpPr>
        <p:spPr>
          <a:xfrm>
            <a:off x="3072527" y="6144766"/>
            <a:ext cx="1800493" cy="339745"/>
          </a:xfrm>
          <a:prstGeom prst="rect">
            <a:avLst/>
          </a:prstGeom>
        </p:spPr>
        <p:txBody>
          <a:bodyPr wrap="none">
            <a:spAutoFit/>
          </a:bodyPr>
          <a:lstStyle/>
          <a:p>
            <a:pPr>
              <a:lnSpc>
                <a:spcPct val="90000"/>
              </a:lnSpc>
            </a:pPr>
            <a:r>
              <a:rPr lang="de-DE" altLang="de-DE" b="1" kern="0" dirty="0">
                <a:solidFill>
                  <a:sysClr val="windowText" lastClr="000000"/>
                </a:solidFill>
                <a:latin typeface="Arial" panose="020B0604020202020204" pitchFamily="34" charset="0"/>
                <a:cs typeface="Arial" panose="020B0604020202020204" pitchFamily="34" charset="0"/>
              </a:rPr>
              <a:t>z(G) = e – n + 2</a:t>
            </a:r>
          </a:p>
        </p:txBody>
      </p:sp>
    </p:spTree>
    <p:extLst>
      <p:ext uri="{BB962C8B-B14F-4D97-AF65-F5344CB8AC3E}">
        <p14:creationId xmlns:p14="http://schemas.microsoft.com/office/powerpoint/2010/main" val="3988696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22341" y="5418236"/>
            <a:ext cx="250184" cy="279103"/>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txBox="1"/>
          <p:nvPr/>
        </p:nvSpPr>
        <p:spPr>
          <a:xfrm>
            <a:off x="508510" y="63501"/>
            <a:ext cx="7197725" cy="337131"/>
          </a:xfrm>
          <a:prstGeom prst="rect">
            <a:avLst/>
          </a:prstGeom>
        </p:spPr>
        <p:txBody>
          <a:bodyPr vert="horz" wrap="square" lIns="0" tIns="0" rIns="0" bIns="0" rtlCol="0">
            <a:spAutoFit/>
          </a:bodyPr>
          <a:lstStyle/>
          <a:p>
            <a:pPr marL="12700"/>
            <a:r>
              <a:rPr lang="de-DE" sz="1200" spc="100" dirty="0">
                <a:latin typeface="Arial"/>
                <a:cs typeface="Arial"/>
              </a:rPr>
              <a:t>Komplexitätsmaße</a:t>
            </a:r>
            <a:endParaRPr sz="1200" dirty="0">
              <a:latin typeface="Arial"/>
              <a:cs typeface="Arial"/>
            </a:endParaRPr>
          </a:p>
          <a:p>
            <a:pPr>
              <a:lnSpc>
                <a:spcPts val="1150"/>
              </a:lnSpc>
              <a:spcBef>
                <a:spcPts val="26"/>
              </a:spcBef>
            </a:pPr>
            <a:endParaRPr sz="1150" dirty="0"/>
          </a:p>
        </p:txBody>
      </p:sp>
      <p:sp>
        <p:nvSpPr>
          <p:cNvPr id="5" name="Rectangle 2"/>
          <p:cNvSpPr txBox="1">
            <a:spLocks noChangeArrowheads="1"/>
          </p:cNvSpPr>
          <p:nvPr/>
        </p:nvSpPr>
        <p:spPr>
          <a:xfrm>
            <a:off x="468315" y="322413"/>
            <a:ext cx="8135937" cy="773577"/>
          </a:xfrm>
          <a:prstGeom prst="rect">
            <a:avLst/>
          </a:prstGeom>
        </p:spPr>
        <p:txBody>
          <a:bodyPr/>
          <a:lstStyle>
            <a:lvl1pPr>
              <a:defRPr>
                <a:latin typeface="+mj-lt"/>
                <a:ea typeface="+mj-ea"/>
                <a:cs typeface="+mj-cs"/>
              </a:defRPr>
            </a:lvl1pPr>
          </a:lstStyle>
          <a:p>
            <a:r>
              <a:rPr lang="de-DE" altLang="de-DE" b="1" kern="0" dirty="0">
                <a:solidFill>
                  <a:sysClr val="windowText" lastClr="000000"/>
                </a:solidFill>
              </a:rPr>
              <a:t>Beispiele für die </a:t>
            </a:r>
            <a:r>
              <a:rPr lang="de-DE" altLang="de-DE" b="1" kern="0" dirty="0" err="1">
                <a:solidFill>
                  <a:sysClr val="windowText" lastClr="000000"/>
                </a:solidFill>
              </a:rPr>
              <a:t>zyklomatische</a:t>
            </a:r>
            <a:r>
              <a:rPr lang="de-DE" altLang="de-DE" b="1" kern="0" dirty="0">
                <a:solidFill>
                  <a:sysClr val="windowText" lastClr="000000"/>
                </a:solidFill>
              </a:rPr>
              <a:t> Zahl</a:t>
            </a:r>
          </a:p>
        </p:txBody>
      </p:sp>
      <p:grpSp>
        <p:nvGrpSpPr>
          <p:cNvPr id="6" name="Group 3"/>
          <p:cNvGrpSpPr>
            <a:grpSpLocks/>
          </p:cNvGrpSpPr>
          <p:nvPr/>
        </p:nvGrpSpPr>
        <p:grpSpPr bwMode="auto">
          <a:xfrm>
            <a:off x="357600" y="1037577"/>
            <a:ext cx="8246650" cy="4896118"/>
            <a:chOff x="567" y="837"/>
            <a:chExt cx="4605" cy="2766"/>
          </a:xfrm>
        </p:grpSpPr>
        <p:sp>
          <p:nvSpPr>
            <p:cNvPr id="7" name="Oval 4"/>
            <p:cNvSpPr>
              <a:spLocks noChangeArrowheads="1"/>
            </p:cNvSpPr>
            <p:nvPr/>
          </p:nvSpPr>
          <p:spPr bwMode="auto">
            <a:xfrm>
              <a:off x="1836" y="1880"/>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8" name="Oval 5"/>
            <p:cNvSpPr>
              <a:spLocks noChangeArrowheads="1"/>
            </p:cNvSpPr>
            <p:nvPr/>
          </p:nvSpPr>
          <p:spPr bwMode="auto">
            <a:xfrm>
              <a:off x="1836" y="1427"/>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 name="Oval 6"/>
            <p:cNvSpPr>
              <a:spLocks noChangeArrowheads="1"/>
            </p:cNvSpPr>
            <p:nvPr/>
          </p:nvSpPr>
          <p:spPr bwMode="auto">
            <a:xfrm>
              <a:off x="1836" y="973"/>
              <a:ext cx="273" cy="27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cxnSp>
          <p:nvCxnSpPr>
            <p:cNvPr id="10" name="AutoShape 7"/>
            <p:cNvCxnSpPr>
              <a:cxnSpLocks noChangeShapeType="1"/>
              <a:stCxn id="9" idx="4"/>
              <a:endCxn id="8" idx="0"/>
            </p:cNvCxnSpPr>
            <p:nvPr/>
          </p:nvCxnSpPr>
          <p:spPr bwMode="auto">
            <a:xfrm>
              <a:off x="1973" y="1252"/>
              <a:ext cx="0" cy="169"/>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8"/>
            <p:cNvCxnSpPr>
              <a:cxnSpLocks noChangeShapeType="1"/>
              <a:stCxn id="8" idx="4"/>
              <a:endCxn id="7" idx="0"/>
            </p:cNvCxnSpPr>
            <p:nvPr/>
          </p:nvCxnSpPr>
          <p:spPr bwMode="auto">
            <a:xfrm>
              <a:off x="1973" y="1705"/>
              <a:ext cx="0" cy="169"/>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9"/>
            <p:cNvSpPr>
              <a:spLocks noChangeArrowheads="1"/>
            </p:cNvSpPr>
            <p:nvPr/>
          </p:nvSpPr>
          <p:spPr bwMode="auto">
            <a:xfrm>
              <a:off x="1382" y="1426"/>
              <a:ext cx="273" cy="27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3" name="Oval 10"/>
            <p:cNvSpPr>
              <a:spLocks noChangeArrowheads="1"/>
            </p:cNvSpPr>
            <p:nvPr/>
          </p:nvSpPr>
          <p:spPr bwMode="auto">
            <a:xfrm>
              <a:off x="2563" y="1881"/>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Oval 11"/>
            <p:cNvSpPr>
              <a:spLocks noChangeArrowheads="1"/>
            </p:cNvSpPr>
            <p:nvPr/>
          </p:nvSpPr>
          <p:spPr bwMode="auto">
            <a:xfrm>
              <a:off x="2835" y="1428"/>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5" name="Oval 12"/>
            <p:cNvSpPr>
              <a:spLocks noChangeArrowheads="1"/>
            </p:cNvSpPr>
            <p:nvPr/>
          </p:nvSpPr>
          <p:spPr bwMode="auto">
            <a:xfrm>
              <a:off x="2563" y="974"/>
              <a:ext cx="273" cy="27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cxnSp>
          <p:nvCxnSpPr>
            <p:cNvPr id="16" name="AutoShape 13"/>
            <p:cNvCxnSpPr>
              <a:cxnSpLocks noChangeShapeType="1"/>
              <a:stCxn id="15" idx="4"/>
              <a:endCxn id="14" idx="0"/>
            </p:cNvCxnSpPr>
            <p:nvPr/>
          </p:nvCxnSpPr>
          <p:spPr bwMode="auto">
            <a:xfrm>
              <a:off x="2700" y="1253"/>
              <a:ext cx="272" cy="169"/>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4"/>
            <p:cNvCxnSpPr>
              <a:cxnSpLocks noChangeShapeType="1"/>
              <a:stCxn id="14" idx="4"/>
              <a:endCxn id="13" idx="0"/>
            </p:cNvCxnSpPr>
            <p:nvPr/>
          </p:nvCxnSpPr>
          <p:spPr bwMode="auto">
            <a:xfrm flipH="1">
              <a:off x="2700" y="1706"/>
              <a:ext cx="272" cy="169"/>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Oval 15"/>
            <p:cNvSpPr>
              <a:spLocks noChangeArrowheads="1"/>
            </p:cNvSpPr>
            <p:nvPr/>
          </p:nvSpPr>
          <p:spPr bwMode="auto">
            <a:xfrm>
              <a:off x="2290" y="1428"/>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cxnSp>
          <p:nvCxnSpPr>
            <p:cNvPr id="19" name="AutoShape 16"/>
            <p:cNvCxnSpPr>
              <a:cxnSpLocks noChangeShapeType="1"/>
              <a:stCxn id="15" idx="4"/>
              <a:endCxn id="18" idx="0"/>
            </p:cNvCxnSpPr>
            <p:nvPr/>
          </p:nvCxnSpPr>
          <p:spPr bwMode="auto">
            <a:xfrm flipH="1">
              <a:off x="2427" y="1253"/>
              <a:ext cx="273" cy="169"/>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p:cNvCxnSpPr>
              <a:cxnSpLocks noChangeShapeType="1"/>
              <a:stCxn id="18" idx="4"/>
              <a:endCxn id="13" idx="0"/>
            </p:cNvCxnSpPr>
            <p:nvPr/>
          </p:nvCxnSpPr>
          <p:spPr bwMode="auto">
            <a:xfrm>
              <a:off x="2427" y="1706"/>
              <a:ext cx="273" cy="169"/>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Oval 18"/>
            <p:cNvSpPr>
              <a:spLocks noChangeArrowheads="1"/>
            </p:cNvSpPr>
            <p:nvPr/>
          </p:nvSpPr>
          <p:spPr bwMode="auto">
            <a:xfrm>
              <a:off x="3521" y="1880"/>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2" name="Oval 19"/>
            <p:cNvSpPr>
              <a:spLocks noChangeArrowheads="1"/>
            </p:cNvSpPr>
            <p:nvPr/>
          </p:nvSpPr>
          <p:spPr bwMode="auto">
            <a:xfrm>
              <a:off x="3521" y="1427"/>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3" name="Oval 20"/>
            <p:cNvSpPr>
              <a:spLocks noChangeArrowheads="1"/>
            </p:cNvSpPr>
            <p:nvPr/>
          </p:nvSpPr>
          <p:spPr bwMode="auto">
            <a:xfrm>
              <a:off x="3521" y="973"/>
              <a:ext cx="273" cy="27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cxnSp>
          <p:nvCxnSpPr>
            <p:cNvPr id="24" name="AutoShape 21"/>
            <p:cNvCxnSpPr>
              <a:cxnSpLocks noChangeShapeType="1"/>
              <a:stCxn id="23" idx="4"/>
              <a:endCxn id="22" idx="0"/>
            </p:cNvCxnSpPr>
            <p:nvPr/>
          </p:nvCxnSpPr>
          <p:spPr bwMode="auto">
            <a:xfrm>
              <a:off x="3658" y="1252"/>
              <a:ext cx="0" cy="169"/>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2"/>
            <p:cNvCxnSpPr>
              <a:cxnSpLocks noChangeShapeType="1"/>
              <a:stCxn id="22" idx="2"/>
              <a:endCxn id="23" idx="2"/>
            </p:cNvCxnSpPr>
            <p:nvPr/>
          </p:nvCxnSpPr>
          <p:spPr bwMode="auto">
            <a:xfrm rot="10800000" flipH="1">
              <a:off x="3515" y="1110"/>
              <a:ext cx="1" cy="453"/>
            </a:xfrm>
            <a:prstGeom prst="bentConnector3">
              <a:avLst>
                <a:gd name="adj1" fmla="val -13800000"/>
              </a:avLst>
            </a:prstGeom>
            <a:noFill/>
            <a:ln w="222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3"/>
            <p:cNvCxnSpPr>
              <a:cxnSpLocks noChangeShapeType="1"/>
              <a:stCxn id="23" idx="6"/>
              <a:endCxn id="21" idx="6"/>
            </p:cNvCxnSpPr>
            <p:nvPr/>
          </p:nvCxnSpPr>
          <p:spPr bwMode="auto">
            <a:xfrm>
              <a:off x="3800" y="1110"/>
              <a:ext cx="1" cy="906"/>
            </a:xfrm>
            <a:prstGeom prst="bentConnector3">
              <a:avLst>
                <a:gd name="adj1" fmla="val 13700000"/>
              </a:avLst>
            </a:prstGeom>
            <a:noFill/>
            <a:ln w="222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Oval 24"/>
            <p:cNvSpPr>
              <a:spLocks noChangeArrowheads="1"/>
            </p:cNvSpPr>
            <p:nvPr/>
          </p:nvSpPr>
          <p:spPr bwMode="auto">
            <a:xfrm>
              <a:off x="4512" y="2018"/>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8" name="Oval 25"/>
            <p:cNvSpPr>
              <a:spLocks noChangeArrowheads="1"/>
            </p:cNvSpPr>
            <p:nvPr/>
          </p:nvSpPr>
          <p:spPr bwMode="auto">
            <a:xfrm>
              <a:off x="4512" y="1656"/>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9" name="Oval 26"/>
            <p:cNvSpPr>
              <a:spLocks noChangeArrowheads="1"/>
            </p:cNvSpPr>
            <p:nvPr/>
          </p:nvSpPr>
          <p:spPr bwMode="auto">
            <a:xfrm>
              <a:off x="4512" y="837"/>
              <a:ext cx="273" cy="27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cxnSp>
          <p:nvCxnSpPr>
            <p:cNvPr id="30" name="AutoShape 27"/>
            <p:cNvCxnSpPr>
              <a:cxnSpLocks noChangeShapeType="1"/>
              <a:stCxn id="33" idx="4"/>
              <a:endCxn id="28" idx="0"/>
            </p:cNvCxnSpPr>
            <p:nvPr/>
          </p:nvCxnSpPr>
          <p:spPr bwMode="auto">
            <a:xfrm flipH="1">
              <a:off x="4649" y="1525"/>
              <a:ext cx="227" cy="125"/>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8"/>
            <p:cNvCxnSpPr>
              <a:cxnSpLocks noChangeShapeType="1"/>
              <a:stCxn id="28" idx="2"/>
              <a:endCxn id="29" idx="2"/>
            </p:cNvCxnSpPr>
            <p:nvPr/>
          </p:nvCxnSpPr>
          <p:spPr bwMode="auto">
            <a:xfrm rot="10800000" flipH="1">
              <a:off x="4506" y="974"/>
              <a:ext cx="1" cy="818"/>
            </a:xfrm>
            <a:prstGeom prst="bentConnector3">
              <a:avLst>
                <a:gd name="adj1" fmla="val -30300000"/>
              </a:avLst>
            </a:prstGeom>
            <a:noFill/>
            <a:ln w="222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29"/>
            <p:cNvCxnSpPr>
              <a:cxnSpLocks noChangeShapeType="1"/>
              <a:stCxn id="29" idx="6"/>
              <a:endCxn id="27" idx="6"/>
            </p:cNvCxnSpPr>
            <p:nvPr/>
          </p:nvCxnSpPr>
          <p:spPr bwMode="auto">
            <a:xfrm>
              <a:off x="4791" y="974"/>
              <a:ext cx="1" cy="1180"/>
            </a:xfrm>
            <a:prstGeom prst="bentConnector3">
              <a:avLst>
                <a:gd name="adj1" fmla="val 29500000"/>
              </a:avLst>
            </a:prstGeom>
            <a:noFill/>
            <a:ln w="222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Oval 30"/>
            <p:cNvSpPr>
              <a:spLocks noChangeArrowheads="1"/>
            </p:cNvSpPr>
            <p:nvPr/>
          </p:nvSpPr>
          <p:spPr bwMode="auto">
            <a:xfrm>
              <a:off x="4739" y="1247"/>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cxnSp>
          <p:nvCxnSpPr>
            <p:cNvPr id="34" name="AutoShape 31"/>
            <p:cNvCxnSpPr>
              <a:cxnSpLocks noChangeShapeType="1"/>
              <a:stCxn id="29" idx="4"/>
              <a:endCxn id="33" idx="0"/>
            </p:cNvCxnSpPr>
            <p:nvPr/>
          </p:nvCxnSpPr>
          <p:spPr bwMode="auto">
            <a:xfrm>
              <a:off x="4649" y="1116"/>
              <a:ext cx="227" cy="125"/>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Oval 32"/>
            <p:cNvSpPr>
              <a:spLocks noChangeArrowheads="1"/>
            </p:cNvSpPr>
            <p:nvPr/>
          </p:nvSpPr>
          <p:spPr bwMode="auto">
            <a:xfrm>
              <a:off x="4285" y="1247"/>
              <a:ext cx="273" cy="2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cxnSp>
          <p:nvCxnSpPr>
            <p:cNvPr id="36" name="AutoShape 33"/>
            <p:cNvCxnSpPr>
              <a:cxnSpLocks noChangeShapeType="1"/>
              <a:stCxn id="29" idx="4"/>
              <a:endCxn id="35" idx="0"/>
            </p:cNvCxnSpPr>
            <p:nvPr/>
          </p:nvCxnSpPr>
          <p:spPr bwMode="auto">
            <a:xfrm flipH="1">
              <a:off x="4422" y="1116"/>
              <a:ext cx="227" cy="125"/>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4"/>
            <p:cNvCxnSpPr>
              <a:cxnSpLocks noChangeShapeType="1"/>
              <a:stCxn id="35" idx="4"/>
              <a:endCxn id="28" idx="0"/>
            </p:cNvCxnSpPr>
            <p:nvPr/>
          </p:nvCxnSpPr>
          <p:spPr bwMode="auto">
            <a:xfrm>
              <a:off x="4422" y="1525"/>
              <a:ext cx="227" cy="125"/>
            </a:xfrm>
            <a:prstGeom prst="straightConnector1">
              <a:avLst/>
            </a:prstGeom>
            <a:noFill/>
            <a:ln w="222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 Box 35"/>
            <p:cNvSpPr txBox="1">
              <a:spLocks noChangeArrowheads="1"/>
            </p:cNvSpPr>
            <p:nvPr/>
          </p:nvSpPr>
          <p:spPr bwMode="auto">
            <a:xfrm>
              <a:off x="567" y="2341"/>
              <a:ext cx="585" cy="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de-DE" sz="2000" b="1" dirty="0"/>
                <a:t>Anzahl</a:t>
              </a:r>
            </a:p>
            <a:p>
              <a:r>
                <a:rPr lang="de-DE" altLang="de-DE" sz="2000" b="1" dirty="0"/>
                <a:t>Kanten</a:t>
              </a:r>
            </a:p>
            <a:p>
              <a:r>
                <a:rPr lang="de-DE" altLang="de-DE" sz="2000" b="1" dirty="0"/>
                <a:t>Anzahl</a:t>
              </a:r>
            </a:p>
            <a:p>
              <a:r>
                <a:rPr lang="de-DE" altLang="de-DE" sz="2000" b="1" dirty="0"/>
                <a:t>Knoten</a:t>
              </a:r>
            </a:p>
            <a:p>
              <a:endParaRPr lang="de-DE" altLang="de-DE" sz="2000" b="1" dirty="0"/>
            </a:p>
            <a:p>
              <a:r>
                <a:rPr lang="de-DE" altLang="de-DE" sz="2000" b="1" dirty="0"/>
                <a:t>McCabe</a:t>
              </a:r>
            </a:p>
            <a:p>
              <a:r>
                <a:rPr lang="de-DE" altLang="de-DE" sz="2000" b="1" dirty="0"/>
                <a:t>Zahl</a:t>
              </a:r>
            </a:p>
          </p:txBody>
        </p:sp>
        <p:sp>
          <p:nvSpPr>
            <p:cNvPr id="39" name="Line 36"/>
            <p:cNvSpPr>
              <a:spLocks noChangeShapeType="1"/>
            </p:cNvSpPr>
            <p:nvPr/>
          </p:nvSpPr>
          <p:spPr bwMode="auto">
            <a:xfrm>
              <a:off x="657" y="2376"/>
              <a:ext cx="45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0" name="Line 37"/>
            <p:cNvSpPr>
              <a:spLocks noChangeShapeType="1"/>
            </p:cNvSpPr>
            <p:nvPr/>
          </p:nvSpPr>
          <p:spPr bwMode="auto">
            <a:xfrm>
              <a:off x="657" y="2760"/>
              <a:ext cx="45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1" name="Line 38"/>
            <p:cNvSpPr>
              <a:spLocks noChangeShapeType="1"/>
            </p:cNvSpPr>
            <p:nvPr/>
          </p:nvSpPr>
          <p:spPr bwMode="auto">
            <a:xfrm>
              <a:off x="657" y="3151"/>
              <a:ext cx="45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2" name="Line 39"/>
            <p:cNvSpPr>
              <a:spLocks noChangeShapeType="1"/>
            </p:cNvSpPr>
            <p:nvPr/>
          </p:nvSpPr>
          <p:spPr bwMode="auto">
            <a:xfrm>
              <a:off x="657" y="3513"/>
              <a:ext cx="45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3" name="Line 40"/>
            <p:cNvSpPr>
              <a:spLocks noChangeShapeType="1"/>
            </p:cNvSpPr>
            <p:nvPr/>
          </p:nvSpPr>
          <p:spPr bwMode="auto">
            <a:xfrm>
              <a:off x="1292" y="837"/>
              <a:ext cx="0" cy="2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4" name="Line 41"/>
            <p:cNvSpPr>
              <a:spLocks noChangeShapeType="1"/>
            </p:cNvSpPr>
            <p:nvPr/>
          </p:nvSpPr>
          <p:spPr bwMode="auto">
            <a:xfrm>
              <a:off x="1746" y="837"/>
              <a:ext cx="0" cy="2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5" name="Line 42"/>
            <p:cNvSpPr>
              <a:spLocks noChangeShapeType="1"/>
            </p:cNvSpPr>
            <p:nvPr/>
          </p:nvSpPr>
          <p:spPr bwMode="auto">
            <a:xfrm>
              <a:off x="2199" y="837"/>
              <a:ext cx="0" cy="2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6" name="Line 43"/>
            <p:cNvSpPr>
              <a:spLocks noChangeShapeType="1"/>
            </p:cNvSpPr>
            <p:nvPr/>
          </p:nvSpPr>
          <p:spPr bwMode="auto">
            <a:xfrm>
              <a:off x="3197" y="837"/>
              <a:ext cx="0" cy="2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7" name="Line 44"/>
            <p:cNvSpPr>
              <a:spLocks noChangeShapeType="1"/>
            </p:cNvSpPr>
            <p:nvPr/>
          </p:nvSpPr>
          <p:spPr bwMode="auto">
            <a:xfrm>
              <a:off x="4104" y="837"/>
              <a:ext cx="0" cy="2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8" name="Line 45"/>
            <p:cNvSpPr>
              <a:spLocks noChangeShapeType="1"/>
            </p:cNvSpPr>
            <p:nvPr/>
          </p:nvSpPr>
          <p:spPr bwMode="auto">
            <a:xfrm>
              <a:off x="5172" y="837"/>
              <a:ext cx="0" cy="2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9" name="Text Box 46"/>
            <p:cNvSpPr txBox="1">
              <a:spLocks noChangeArrowheads="1"/>
            </p:cNvSpPr>
            <p:nvPr/>
          </p:nvSpPr>
          <p:spPr bwMode="auto">
            <a:xfrm>
              <a:off x="1405" y="2439"/>
              <a:ext cx="3011"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de-DE" sz="2000" b="1" dirty="0"/>
                <a:t>0         2              4                                 3                       6</a:t>
              </a:r>
            </a:p>
          </p:txBody>
        </p:sp>
        <p:sp>
          <p:nvSpPr>
            <p:cNvPr id="50" name="Text Box 47"/>
            <p:cNvSpPr txBox="1">
              <a:spLocks noChangeArrowheads="1"/>
            </p:cNvSpPr>
            <p:nvPr/>
          </p:nvSpPr>
          <p:spPr bwMode="auto">
            <a:xfrm>
              <a:off x="1404" y="2817"/>
              <a:ext cx="310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de-DE" sz="2000" b="1" dirty="0"/>
                <a:t>1         3              4                                  3                       5</a:t>
              </a:r>
            </a:p>
          </p:txBody>
        </p:sp>
        <p:sp>
          <p:nvSpPr>
            <p:cNvPr id="51" name="Text Box 48"/>
            <p:cNvSpPr txBox="1">
              <a:spLocks noChangeArrowheads="1"/>
            </p:cNvSpPr>
            <p:nvPr/>
          </p:nvSpPr>
          <p:spPr bwMode="auto">
            <a:xfrm>
              <a:off x="1400" y="3225"/>
              <a:ext cx="3044"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de-DE" sz="2000" b="1" dirty="0"/>
                <a:t>1         1              2                                  2                       3</a:t>
              </a:r>
            </a:p>
          </p:txBody>
        </p:sp>
      </p:grpSp>
      <p:sp>
        <p:nvSpPr>
          <p:cNvPr id="3" name="Rechteck 2"/>
          <p:cNvSpPr/>
          <p:nvPr/>
        </p:nvSpPr>
        <p:spPr>
          <a:xfrm>
            <a:off x="3072527" y="6144766"/>
            <a:ext cx="1800493" cy="339745"/>
          </a:xfrm>
          <a:prstGeom prst="rect">
            <a:avLst/>
          </a:prstGeom>
        </p:spPr>
        <p:txBody>
          <a:bodyPr wrap="none">
            <a:spAutoFit/>
          </a:bodyPr>
          <a:lstStyle/>
          <a:p>
            <a:pPr>
              <a:lnSpc>
                <a:spcPct val="90000"/>
              </a:lnSpc>
            </a:pPr>
            <a:r>
              <a:rPr lang="de-DE" altLang="de-DE" b="1" kern="0" dirty="0">
                <a:solidFill>
                  <a:sysClr val="windowText" lastClr="000000"/>
                </a:solidFill>
                <a:latin typeface="Arial" panose="020B0604020202020204" pitchFamily="34" charset="0"/>
                <a:cs typeface="Arial" panose="020B0604020202020204" pitchFamily="34" charset="0"/>
              </a:rPr>
              <a:t>z(G) = e – n + 2</a:t>
            </a:r>
          </a:p>
        </p:txBody>
      </p:sp>
    </p:spTree>
    <p:extLst>
      <p:ext uri="{BB962C8B-B14F-4D97-AF65-F5344CB8AC3E}">
        <p14:creationId xmlns:p14="http://schemas.microsoft.com/office/powerpoint/2010/main" val="35549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txBox="1">
            <a:spLocks noChangeArrowheads="1"/>
          </p:cNvSpPr>
          <p:nvPr/>
        </p:nvSpPr>
        <p:spPr bwMode="auto">
          <a:xfrm>
            <a:off x="250826" y="1130301"/>
            <a:ext cx="4187825"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defRPr sz="2400">
                <a:solidFill>
                  <a:srgbClr val="C00000"/>
                </a:solidFill>
                <a:latin typeface="Arial" pitchFamily="34" charset="0"/>
                <a:cs typeface="Arial" pitchFamily="34" charset="0"/>
              </a:defRPr>
            </a:lvl1pPr>
            <a:lvl2pPr indent="1588" eaLnBrk="0" hangingPunct="0">
              <a:spcBef>
                <a:spcPct val="20000"/>
              </a:spcBef>
              <a:buClr>
                <a:schemeClr val="tx1"/>
              </a:buClr>
              <a:buFont typeface="Wingdings" pitchFamily="2" charset="2"/>
              <a:buChar char="§"/>
              <a:defRPr sz="2400">
                <a:solidFill>
                  <a:schemeClr val="tx1"/>
                </a:solidFill>
                <a:latin typeface="Arial" pitchFamily="34" charset="0"/>
                <a:cs typeface="Arial" pitchFamily="34" charset="0"/>
              </a:defRPr>
            </a:lvl2pPr>
            <a:lvl3pPr marL="1143000" indent="-228600" eaLnBrk="0" hangingPunct="0">
              <a:spcBef>
                <a:spcPct val="20000"/>
              </a:spcBef>
              <a:buClr>
                <a:schemeClr val="tx1"/>
              </a:buClr>
              <a:buFont typeface="Wingdings" pitchFamily="2" charset="2"/>
              <a:buChar char="§"/>
              <a:defRPr sz="2000">
                <a:solidFill>
                  <a:schemeClr val="tx1"/>
                </a:solidFill>
                <a:latin typeface="Arial" pitchFamily="34" charset="0"/>
                <a:cs typeface="Arial" pitchFamily="34" charset="0"/>
              </a:defRPr>
            </a:lvl3pPr>
            <a:lvl4pPr marL="1600200" indent="-228600" eaLnBrk="0" hangingPunct="0">
              <a:spcBef>
                <a:spcPct val="20000"/>
              </a:spcBef>
              <a:buClr>
                <a:schemeClr val="tx1"/>
              </a:buClr>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pitchFamily="34" charset="0"/>
                <a:cs typeface="Arial" pitchFamily="34" charset="0"/>
              </a:defRPr>
            </a:lvl9pPr>
          </a:lstStyle>
          <a:p>
            <a:pPr marL="0" lvl="1" algn="ctr" eaLnBrk="1" hangingPunct="1">
              <a:buNone/>
            </a:pPr>
            <a:endParaRPr lang="de-DE" altLang="de-DE" dirty="0"/>
          </a:p>
          <a:p>
            <a:pPr marL="0" lvl="1" algn="ctr" eaLnBrk="1" hangingPunct="1">
              <a:buNone/>
            </a:pPr>
            <a:endParaRPr lang="de-DE" altLang="de-DE" dirty="0"/>
          </a:p>
          <a:p>
            <a:pPr marL="0" lvl="1" algn="ctr" eaLnBrk="1" hangingPunct="1">
              <a:buNone/>
            </a:pPr>
            <a:r>
              <a:rPr lang="de-DE" altLang="de-DE" dirty="0"/>
              <a:t>Danke für Ihre Aufmerksamkeit.</a:t>
            </a:r>
          </a:p>
          <a:p>
            <a:pPr marL="0" lvl="1" algn="ctr" eaLnBrk="1" hangingPunct="1">
              <a:buNone/>
            </a:pPr>
            <a:endParaRPr lang="de-DE" altLang="de-DE" dirty="0"/>
          </a:p>
          <a:p>
            <a:pPr marL="0" lvl="1" algn="ctr" eaLnBrk="1" hangingPunct="1">
              <a:buNone/>
            </a:pPr>
            <a:endParaRPr lang="de-DE" altLang="de-DE" dirty="0"/>
          </a:p>
          <a:p>
            <a:pPr marL="0" lvl="1" algn="ctr" eaLnBrk="1" hangingPunct="1">
              <a:buNone/>
            </a:pPr>
            <a:r>
              <a:rPr lang="de-DE" altLang="de-DE" dirty="0"/>
              <a:t>Fragen, Wünsche, Anregungen?</a:t>
            </a:r>
          </a:p>
          <a:p>
            <a:pPr marL="0" lvl="1" algn="ctr" eaLnBrk="1" hangingPunct="1">
              <a:buNone/>
            </a:pPr>
            <a:endParaRPr lang="de-DE" altLang="de-DE"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160" y="514352"/>
            <a:ext cx="4244241" cy="6102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3060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8856" y="149094"/>
            <a:ext cx="7430134" cy="571951"/>
          </a:xfrm>
          <a:prstGeom prst="rect">
            <a:avLst/>
          </a:prstGeom>
        </p:spPr>
        <p:txBody>
          <a:bodyPr vert="horz" wrap="square" lIns="0" tIns="0" rIns="0" bIns="0" rtlCol="0">
            <a:spAutoFit/>
          </a:bodyPr>
          <a:lstStyle/>
          <a:p>
            <a:pPr marL="12699"/>
            <a:r>
              <a:rPr lang="nb-NO" sz="1400" spc="-162" dirty="0">
                <a:latin typeface="Arial"/>
                <a:cs typeface="Arial"/>
              </a:rPr>
              <a:t>U M L</a:t>
            </a:r>
            <a:endParaRPr lang="nb-NO" sz="1400" dirty="0">
              <a:latin typeface="Arial"/>
              <a:cs typeface="Arial"/>
            </a:endParaRPr>
          </a:p>
          <a:p>
            <a:pPr marL="12699"/>
            <a:endParaRPr sz="1400" dirty="0">
              <a:latin typeface="Arial" panose="020B0604020202020204" pitchFamily="34" charset="0"/>
              <a:cs typeface="Arial" panose="020B0604020202020204" pitchFamily="34" charset="0"/>
            </a:endParaRPr>
          </a:p>
          <a:p>
            <a:pPr>
              <a:lnSpc>
                <a:spcPts val="1100"/>
              </a:lnSpc>
              <a:spcBef>
                <a:spcPts val="28"/>
              </a:spcBef>
            </a:pPr>
            <a:endParaRPr sz="11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4" y="944564"/>
            <a:ext cx="8982075" cy="509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5389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8856" y="149094"/>
            <a:ext cx="7430134" cy="571951"/>
          </a:xfrm>
          <a:prstGeom prst="rect">
            <a:avLst/>
          </a:prstGeom>
        </p:spPr>
        <p:txBody>
          <a:bodyPr vert="horz" wrap="square" lIns="0" tIns="0" rIns="0" bIns="0" rtlCol="0">
            <a:spAutoFit/>
          </a:bodyPr>
          <a:lstStyle/>
          <a:p>
            <a:pPr marL="12699"/>
            <a:r>
              <a:rPr lang="nb-NO" sz="1400" spc="-162" dirty="0">
                <a:latin typeface="Arial"/>
                <a:cs typeface="Arial"/>
              </a:rPr>
              <a:t>U M L</a:t>
            </a:r>
            <a:endParaRPr lang="nb-NO" sz="1400" dirty="0">
              <a:latin typeface="Arial"/>
              <a:cs typeface="Arial"/>
            </a:endParaRPr>
          </a:p>
          <a:p>
            <a:pPr marL="12699"/>
            <a:endParaRPr sz="1400" dirty="0">
              <a:latin typeface="Arial" panose="020B0604020202020204" pitchFamily="34" charset="0"/>
              <a:cs typeface="Arial" panose="020B0604020202020204" pitchFamily="34" charset="0"/>
            </a:endParaRPr>
          </a:p>
          <a:p>
            <a:pPr>
              <a:lnSpc>
                <a:spcPts val="1100"/>
              </a:lnSpc>
              <a:spcBef>
                <a:spcPts val="28"/>
              </a:spcBef>
            </a:pPr>
            <a:endParaRPr sz="1100" dirty="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01714"/>
            <a:ext cx="9191625"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6627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8856" y="149094"/>
            <a:ext cx="7430134" cy="571951"/>
          </a:xfrm>
          <a:prstGeom prst="rect">
            <a:avLst/>
          </a:prstGeom>
        </p:spPr>
        <p:txBody>
          <a:bodyPr vert="horz" wrap="square" lIns="0" tIns="0" rIns="0" bIns="0" rtlCol="0">
            <a:spAutoFit/>
          </a:bodyPr>
          <a:lstStyle/>
          <a:p>
            <a:pPr marL="12699"/>
            <a:r>
              <a:rPr lang="nb-NO" sz="1400" spc="-162" dirty="0">
                <a:latin typeface="Arial"/>
                <a:cs typeface="Arial"/>
              </a:rPr>
              <a:t>U M L</a:t>
            </a:r>
            <a:endParaRPr lang="nb-NO" sz="1400" dirty="0">
              <a:latin typeface="Arial"/>
              <a:cs typeface="Arial"/>
            </a:endParaRPr>
          </a:p>
          <a:p>
            <a:pPr marL="12699"/>
            <a:endParaRPr sz="1400" dirty="0">
              <a:latin typeface="Arial" panose="020B0604020202020204" pitchFamily="34" charset="0"/>
              <a:cs typeface="Arial" panose="020B0604020202020204" pitchFamily="34" charset="0"/>
            </a:endParaRPr>
          </a:p>
          <a:p>
            <a:pPr>
              <a:lnSpc>
                <a:spcPts val="1100"/>
              </a:lnSpc>
              <a:spcBef>
                <a:spcPts val="28"/>
              </a:spcBef>
            </a:pPr>
            <a:endParaRPr sz="11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4" y="2959101"/>
            <a:ext cx="9172575"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35101"/>
            <a:ext cx="91725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0272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228600" y="505601"/>
            <a:ext cx="9534948" cy="5275971"/>
          </a:xfrm>
          <a:prstGeom prst="rect">
            <a:avLst/>
          </a:prstGeom>
        </p:spPr>
        <p:txBody>
          <a:bodyPr wrap="square" lIns="104306" tIns="52153" rIns="104306" bIns="52153">
            <a:spAutoFit/>
          </a:bodyPr>
          <a:lstStyle/>
          <a:p>
            <a:pPr algn="ctr"/>
            <a:r>
              <a:rPr lang="de-DE" sz="2400" b="1" dirty="0">
                <a:latin typeface="Arial" panose="020B0604020202020204" pitchFamily="34" charset="0"/>
                <a:cs typeface="Arial" panose="020B0604020202020204" pitchFamily="34" charset="0"/>
              </a:rPr>
              <a:t>Einsatzgebiete der UML Diagrammtypen </a:t>
            </a:r>
          </a:p>
          <a:p>
            <a:endParaRPr lang="de-DE" sz="2400" dirty="0">
              <a:latin typeface="Arial" panose="020B0604020202020204" pitchFamily="34" charset="0"/>
              <a:cs typeface="Arial" panose="020B0604020202020204" pitchFamily="34" charset="0"/>
            </a:endParaRPr>
          </a:p>
          <a:p>
            <a:pPr marL="325955" indent="-325955">
              <a:buFont typeface="Arial" panose="020B0604020202020204" pitchFamily="34" charset="0"/>
              <a:buChar char="•"/>
            </a:pPr>
            <a:r>
              <a:rPr lang="de-DE" sz="2400" dirty="0">
                <a:latin typeface="Arial" panose="020B0604020202020204" pitchFamily="34" charset="0"/>
                <a:cs typeface="Arial" panose="020B0604020202020204" pitchFamily="34" charset="0"/>
              </a:rPr>
              <a:t>Anforderungen</a:t>
            </a:r>
          </a:p>
          <a:p>
            <a:pPr marL="847483" lvl="1" indent="-325955">
              <a:buFont typeface="Arial" panose="020B0604020202020204" pitchFamily="34" charset="0"/>
              <a:buChar char="•"/>
            </a:pPr>
            <a:r>
              <a:rPr lang="de-DE" sz="2400" dirty="0" err="1">
                <a:latin typeface="Arial" panose="020B0604020202020204" pitchFamily="34" charset="0"/>
                <a:cs typeface="Arial" panose="020B0604020202020204" pitchFamily="34" charset="0"/>
              </a:rPr>
              <a:t>Use</a:t>
            </a:r>
            <a:r>
              <a:rPr lang="de-DE" sz="2400" dirty="0">
                <a:latin typeface="Arial" panose="020B0604020202020204" pitchFamily="34" charset="0"/>
                <a:cs typeface="Arial" panose="020B0604020202020204" pitchFamily="34" charset="0"/>
              </a:rPr>
              <a:t> Case Diagramm</a:t>
            </a:r>
          </a:p>
          <a:p>
            <a:pPr marL="325955" indent="-325955">
              <a:buFont typeface="Arial" panose="020B0604020202020204" pitchFamily="34" charset="0"/>
              <a:buChar char="•"/>
            </a:pPr>
            <a:r>
              <a:rPr lang="de-DE" sz="2400" dirty="0">
                <a:latin typeface="Arial" panose="020B0604020202020204" pitchFamily="34" charset="0"/>
                <a:cs typeface="Arial" panose="020B0604020202020204" pitchFamily="34" charset="0"/>
              </a:rPr>
              <a:t>Geschäftsprozesse</a:t>
            </a:r>
          </a:p>
          <a:p>
            <a:pPr marL="847483" lvl="1" indent="-325955">
              <a:buFont typeface="Arial" panose="020B0604020202020204" pitchFamily="34" charset="0"/>
              <a:buChar char="•"/>
            </a:pPr>
            <a:r>
              <a:rPr lang="de-DE" sz="2400" dirty="0">
                <a:latin typeface="Arial" panose="020B0604020202020204" pitchFamily="34" charset="0"/>
                <a:cs typeface="Arial" panose="020B0604020202020204" pitchFamily="34" charset="0"/>
              </a:rPr>
              <a:t>Aktivitätsdiagramm</a:t>
            </a:r>
          </a:p>
          <a:p>
            <a:pPr marL="325955" indent="-325955">
              <a:buFont typeface="Arial" panose="020B0604020202020204" pitchFamily="34" charset="0"/>
              <a:buChar char="•"/>
            </a:pPr>
            <a:r>
              <a:rPr lang="de-DE" sz="2400" dirty="0">
                <a:latin typeface="Arial" panose="020B0604020202020204" pitchFamily="34" charset="0"/>
                <a:cs typeface="Arial" panose="020B0604020202020204" pitchFamily="34" charset="0"/>
              </a:rPr>
              <a:t>Statische Softwarestruktur</a:t>
            </a:r>
          </a:p>
          <a:p>
            <a:pPr marL="847483" lvl="1" indent="-325955">
              <a:buFont typeface="Arial" panose="020B0604020202020204" pitchFamily="34" charset="0"/>
              <a:buChar char="•"/>
            </a:pPr>
            <a:r>
              <a:rPr lang="de-DE" sz="2400" dirty="0">
                <a:latin typeface="Arial" panose="020B0604020202020204" pitchFamily="34" charset="0"/>
                <a:cs typeface="Arial" panose="020B0604020202020204" pitchFamily="34" charset="0"/>
              </a:rPr>
              <a:t>Klassendiagramm</a:t>
            </a:r>
          </a:p>
          <a:p>
            <a:pPr marL="325955" indent="-325955">
              <a:buFont typeface="Arial" panose="020B0604020202020204" pitchFamily="34" charset="0"/>
              <a:buChar char="•"/>
            </a:pPr>
            <a:r>
              <a:rPr lang="de-DE" sz="2400" dirty="0">
                <a:latin typeface="Arial" panose="020B0604020202020204" pitchFamily="34" charset="0"/>
                <a:cs typeface="Arial" panose="020B0604020202020204" pitchFamily="34" charset="0"/>
              </a:rPr>
              <a:t>Dynamisches Verhalten der Software</a:t>
            </a:r>
          </a:p>
          <a:p>
            <a:pPr marL="847483" lvl="1" indent="-325955">
              <a:buFont typeface="Arial" panose="020B0604020202020204" pitchFamily="34" charset="0"/>
              <a:buChar char="•"/>
            </a:pPr>
            <a:r>
              <a:rPr lang="de-DE" sz="2400" dirty="0">
                <a:latin typeface="Arial" panose="020B0604020202020204" pitchFamily="34" charset="0"/>
                <a:cs typeface="Arial" panose="020B0604020202020204" pitchFamily="34" charset="0"/>
              </a:rPr>
              <a:t>Sequenzdiagramm, Zustandsdiagramm</a:t>
            </a:r>
          </a:p>
          <a:p>
            <a:pPr marL="325955" indent="-325955">
              <a:buFont typeface="Arial" panose="020B0604020202020204" pitchFamily="34" charset="0"/>
              <a:buChar char="•"/>
            </a:pPr>
            <a:r>
              <a:rPr lang="de-DE" sz="2400" dirty="0">
                <a:latin typeface="Arial" panose="020B0604020202020204" pitchFamily="34" charset="0"/>
                <a:cs typeface="Arial" panose="020B0604020202020204" pitchFamily="34" charset="0"/>
              </a:rPr>
              <a:t>Struktur von Softwarebausteinen</a:t>
            </a:r>
          </a:p>
          <a:p>
            <a:pPr marL="847483" lvl="1" indent="-325955">
              <a:buFont typeface="Arial" panose="020B0604020202020204" pitchFamily="34" charset="0"/>
              <a:buChar char="•"/>
            </a:pPr>
            <a:r>
              <a:rPr lang="de-DE" sz="2400" dirty="0">
                <a:latin typeface="Arial" panose="020B0604020202020204" pitchFamily="34" charset="0"/>
                <a:cs typeface="Arial" panose="020B0604020202020204" pitchFamily="34" charset="0"/>
              </a:rPr>
              <a:t>Komponentendiagramm, Paketdiagramm</a:t>
            </a:r>
          </a:p>
          <a:p>
            <a:pPr marL="325955" indent="-325955">
              <a:buFont typeface="Arial" panose="020B0604020202020204" pitchFamily="34" charset="0"/>
              <a:buChar char="•"/>
            </a:pPr>
            <a:r>
              <a:rPr lang="de-DE" sz="2400" dirty="0">
                <a:latin typeface="Arial" panose="020B0604020202020204" pitchFamily="34" charset="0"/>
                <a:cs typeface="Arial" panose="020B0604020202020204" pitchFamily="34" charset="0"/>
              </a:rPr>
              <a:t>Zuordnung von Software auf Rechnersysteme</a:t>
            </a:r>
          </a:p>
          <a:p>
            <a:pPr marL="847483" lvl="1" indent="-325955">
              <a:buFont typeface="Arial" panose="020B0604020202020204" pitchFamily="34" charset="0"/>
              <a:buChar char="•"/>
            </a:pPr>
            <a:r>
              <a:rPr lang="de-DE" sz="2400" dirty="0">
                <a:latin typeface="Arial" panose="020B0604020202020204" pitchFamily="34" charset="0"/>
                <a:cs typeface="Arial" panose="020B0604020202020204" pitchFamily="34" charset="0"/>
              </a:rPr>
              <a:t>Verteilungsdiagramm</a:t>
            </a:r>
          </a:p>
        </p:txBody>
      </p:sp>
    </p:spTree>
    <p:extLst>
      <p:ext uri="{BB962C8B-B14F-4D97-AF65-F5344CB8AC3E}">
        <p14:creationId xmlns:p14="http://schemas.microsoft.com/office/powerpoint/2010/main" val="1322489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8856" y="149094"/>
            <a:ext cx="7430134" cy="571951"/>
          </a:xfrm>
          <a:prstGeom prst="rect">
            <a:avLst/>
          </a:prstGeom>
        </p:spPr>
        <p:txBody>
          <a:bodyPr vert="horz" wrap="square" lIns="0" tIns="0" rIns="0" bIns="0" rtlCol="0">
            <a:spAutoFit/>
          </a:bodyPr>
          <a:lstStyle/>
          <a:p>
            <a:pPr marL="12699"/>
            <a:r>
              <a:rPr lang="nb-NO" sz="1400" spc="-162" dirty="0">
                <a:latin typeface="Arial"/>
                <a:cs typeface="Arial"/>
              </a:rPr>
              <a:t>U M L</a:t>
            </a:r>
            <a:endParaRPr lang="nb-NO" sz="1400" dirty="0">
              <a:latin typeface="Arial"/>
              <a:cs typeface="Arial"/>
            </a:endParaRPr>
          </a:p>
          <a:p>
            <a:pPr marL="12699"/>
            <a:endParaRPr sz="1400" dirty="0">
              <a:latin typeface="Arial" panose="020B0604020202020204" pitchFamily="34" charset="0"/>
              <a:cs typeface="Arial" panose="020B0604020202020204" pitchFamily="34" charset="0"/>
            </a:endParaRPr>
          </a:p>
          <a:p>
            <a:pPr>
              <a:lnSpc>
                <a:spcPts val="1100"/>
              </a:lnSpc>
              <a:spcBef>
                <a:spcPts val="28"/>
              </a:spcBef>
            </a:pPr>
            <a:endParaRPr sz="1100" dirty="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721044"/>
            <a:ext cx="8963153" cy="5438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3852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8856" y="149094"/>
            <a:ext cx="7430134" cy="571951"/>
          </a:xfrm>
          <a:prstGeom prst="rect">
            <a:avLst/>
          </a:prstGeom>
        </p:spPr>
        <p:txBody>
          <a:bodyPr vert="horz" wrap="square" lIns="0" tIns="0" rIns="0" bIns="0" rtlCol="0">
            <a:spAutoFit/>
          </a:bodyPr>
          <a:lstStyle/>
          <a:p>
            <a:pPr marL="12699"/>
            <a:r>
              <a:rPr lang="nb-NO" sz="1400" spc="-162" dirty="0">
                <a:latin typeface="Arial"/>
                <a:cs typeface="Arial"/>
              </a:rPr>
              <a:t>U M L</a:t>
            </a:r>
            <a:endParaRPr lang="nb-NO" sz="1400" dirty="0">
              <a:latin typeface="Arial"/>
              <a:cs typeface="Arial"/>
            </a:endParaRPr>
          </a:p>
          <a:p>
            <a:pPr marL="12699"/>
            <a:endParaRPr sz="1400" dirty="0">
              <a:latin typeface="Arial" panose="020B0604020202020204" pitchFamily="34" charset="0"/>
              <a:cs typeface="Arial" panose="020B0604020202020204" pitchFamily="34" charset="0"/>
            </a:endParaRPr>
          </a:p>
          <a:p>
            <a:pPr>
              <a:lnSpc>
                <a:spcPts val="1100"/>
              </a:lnSpc>
              <a:spcBef>
                <a:spcPts val="28"/>
              </a:spcBef>
            </a:pPr>
            <a:endParaRPr sz="1100" dirty="0">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21045"/>
            <a:ext cx="8038990" cy="5328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8581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870509"/>
            <a:ext cx="9144000" cy="49244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3200" b="1" dirty="0" smtClean="0">
                <a:latin typeface="Arial"/>
                <a:cs typeface="Arial"/>
              </a:rPr>
              <a:t>Beziehungen in UML </a:t>
            </a:r>
            <a:r>
              <a:rPr lang="de-DE" sz="3200" b="1" dirty="0">
                <a:latin typeface="Arial"/>
                <a:cs typeface="Arial"/>
              </a:rPr>
              <a:t>Diagrammtypen</a:t>
            </a:r>
          </a:p>
        </p:txBody>
      </p:sp>
    </p:spTree>
    <p:extLst>
      <p:ext uri="{BB962C8B-B14F-4D97-AF65-F5344CB8AC3E}">
        <p14:creationId xmlns:p14="http://schemas.microsoft.com/office/powerpoint/2010/main" val="3555711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2224115" y="536378"/>
            <a:ext cx="4322657" cy="369332"/>
          </a:xfrm>
          <a:prstGeom prst="rect">
            <a:avLst/>
          </a:prstGeom>
        </p:spPr>
        <p:txBody>
          <a:bodyPr wrap="none">
            <a:spAutoFit/>
          </a:bodyPr>
          <a:lstStyle/>
          <a:p>
            <a:pPr algn="ctr"/>
            <a:r>
              <a:rPr lang="de-DE" b="1" dirty="0">
                <a:latin typeface="Arial" panose="020B0604020202020204" pitchFamily="34" charset="0"/>
                <a:cs typeface="Arial" panose="020B0604020202020204" pitchFamily="34" charset="0"/>
              </a:rPr>
              <a:t>Beziehungen in UML-Diagrammtypen </a:t>
            </a:r>
          </a:p>
        </p:txBody>
      </p:sp>
      <p:pic>
        <p:nvPicPr>
          <p:cNvPr id="2" name="Grafik 1"/>
          <p:cNvPicPr>
            <a:picLocks noChangeAspect="1"/>
          </p:cNvPicPr>
          <p:nvPr/>
        </p:nvPicPr>
        <p:blipFill>
          <a:blip r:embed="rId2"/>
          <a:stretch>
            <a:fillRect/>
          </a:stretch>
        </p:blipFill>
        <p:spPr>
          <a:xfrm>
            <a:off x="28575" y="1073150"/>
            <a:ext cx="9086850" cy="4838700"/>
          </a:xfrm>
          <a:prstGeom prst="rect">
            <a:avLst/>
          </a:prstGeom>
        </p:spPr>
      </p:pic>
    </p:spTree>
    <p:extLst>
      <p:ext uri="{BB962C8B-B14F-4D97-AF65-F5344CB8AC3E}">
        <p14:creationId xmlns:p14="http://schemas.microsoft.com/office/powerpoint/2010/main" val="747241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28575" y="1073150"/>
            <a:ext cx="9086850" cy="4838700"/>
          </a:xfrm>
          <a:prstGeom prst="rect">
            <a:avLst/>
          </a:prstGeom>
        </p:spPr>
      </p:pic>
      <p:sp>
        <p:nvSpPr>
          <p:cNvPr id="5" name="Rechteck 4"/>
          <p:cNvSpPr/>
          <p:nvPr/>
        </p:nvSpPr>
        <p:spPr>
          <a:xfrm>
            <a:off x="2224115" y="536378"/>
            <a:ext cx="4322657" cy="369332"/>
          </a:xfrm>
          <a:prstGeom prst="rect">
            <a:avLst/>
          </a:prstGeom>
        </p:spPr>
        <p:txBody>
          <a:bodyPr wrap="none">
            <a:spAutoFit/>
          </a:bodyPr>
          <a:lstStyle/>
          <a:p>
            <a:pPr algn="ctr"/>
            <a:r>
              <a:rPr lang="de-DE" b="1" dirty="0">
                <a:latin typeface="Arial" panose="020B0604020202020204" pitchFamily="34" charset="0"/>
                <a:cs typeface="Arial" panose="020B0604020202020204" pitchFamily="34" charset="0"/>
              </a:rPr>
              <a:t>Beziehungen in UML-Diagrammtypen </a:t>
            </a:r>
          </a:p>
        </p:txBody>
      </p:sp>
    </p:spTree>
    <p:extLst>
      <p:ext uri="{BB962C8B-B14F-4D97-AF65-F5344CB8AC3E}">
        <p14:creationId xmlns:p14="http://schemas.microsoft.com/office/powerpoint/2010/main" val="2931831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1447800" y="520700"/>
            <a:ext cx="6629400" cy="6038449"/>
          </a:xfrm>
          <a:prstGeom prst="rect">
            <a:avLst/>
          </a:prstGeom>
        </p:spPr>
      </p:pic>
    </p:spTree>
    <p:extLst>
      <p:ext uri="{BB962C8B-B14F-4D97-AF65-F5344CB8AC3E}">
        <p14:creationId xmlns:p14="http://schemas.microsoft.com/office/powerpoint/2010/main" val="3532461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870509"/>
            <a:ext cx="9144000" cy="98488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3200" b="1" dirty="0" smtClean="0">
                <a:latin typeface="Arial"/>
                <a:cs typeface="Arial"/>
              </a:rPr>
              <a:t>Übungen zu</a:t>
            </a:r>
            <a:endParaRPr lang="de-DE" sz="3200" b="1" dirty="0">
              <a:latin typeface="Arial"/>
              <a:cs typeface="Arial"/>
            </a:endParaRPr>
          </a:p>
          <a:p>
            <a:pPr marL="12699" algn="ctr"/>
            <a:r>
              <a:rPr lang="de-DE" sz="3200" b="1" dirty="0">
                <a:latin typeface="Arial"/>
                <a:cs typeface="Arial"/>
              </a:rPr>
              <a:t>UML Diagrammtypen</a:t>
            </a:r>
          </a:p>
        </p:txBody>
      </p:sp>
    </p:spTree>
    <p:extLst>
      <p:ext uri="{BB962C8B-B14F-4D97-AF65-F5344CB8AC3E}">
        <p14:creationId xmlns:p14="http://schemas.microsoft.com/office/powerpoint/2010/main" val="1923522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0671"/>
            <a:ext cx="5243984" cy="6817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756" y="124278"/>
            <a:ext cx="3852845" cy="1506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bject 2"/>
          <p:cNvSpPr txBox="1"/>
          <p:nvPr/>
        </p:nvSpPr>
        <p:spPr>
          <a:xfrm>
            <a:off x="5257800" y="2870509"/>
            <a:ext cx="3886200" cy="196977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3200" b="1" dirty="0" smtClean="0">
                <a:latin typeface="Arial"/>
                <a:cs typeface="Arial"/>
              </a:rPr>
              <a:t>Welche </a:t>
            </a:r>
            <a:endParaRPr lang="de-DE" sz="3200" b="1" dirty="0">
              <a:latin typeface="Arial"/>
              <a:cs typeface="Arial"/>
            </a:endParaRPr>
          </a:p>
          <a:p>
            <a:pPr marL="12699" algn="ctr"/>
            <a:r>
              <a:rPr lang="de-DE" sz="3200" b="1" dirty="0">
                <a:latin typeface="Arial"/>
                <a:cs typeface="Arial"/>
              </a:rPr>
              <a:t>UML </a:t>
            </a:r>
            <a:r>
              <a:rPr lang="de-DE" sz="3200" b="1" dirty="0" smtClean="0">
                <a:latin typeface="Arial"/>
                <a:cs typeface="Arial"/>
              </a:rPr>
              <a:t>Diagrammtypen</a:t>
            </a:r>
          </a:p>
          <a:p>
            <a:pPr marL="12699" algn="ctr"/>
            <a:r>
              <a:rPr lang="de-DE" sz="3200" b="1" dirty="0" smtClean="0">
                <a:latin typeface="Arial"/>
                <a:cs typeface="Arial"/>
              </a:rPr>
              <a:t>sind zu erkennen?</a:t>
            </a:r>
            <a:endParaRPr lang="de-DE" sz="3200" b="1" dirty="0">
              <a:latin typeface="Arial"/>
              <a:cs typeface="Arial"/>
            </a:endParaRPr>
          </a:p>
        </p:txBody>
      </p:sp>
    </p:spTree>
    <p:extLst>
      <p:ext uri="{BB962C8B-B14F-4D97-AF65-F5344CB8AC3E}">
        <p14:creationId xmlns:p14="http://schemas.microsoft.com/office/powerpoint/2010/main" val="1949218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514" y="185963"/>
            <a:ext cx="5029200" cy="3853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14" y="185962"/>
            <a:ext cx="3810000" cy="4510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bject 2"/>
          <p:cNvSpPr txBox="1"/>
          <p:nvPr/>
        </p:nvSpPr>
        <p:spPr>
          <a:xfrm>
            <a:off x="0" y="5016500"/>
            <a:ext cx="9107714" cy="98488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3200" b="1" dirty="0" smtClean="0">
                <a:latin typeface="Arial"/>
                <a:cs typeface="Arial"/>
              </a:rPr>
              <a:t>Welche UML Diagrammtypen</a:t>
            </a:r>
          </a:p>
          <a:p>
            <a:pPr marL="12699" algn="ctr"/>
            <a:r>
              <a:rPr lang="de-DE" sz="3200" b="1" dirty="0" smtClean="0">
                <a:latin typeface="Arial"/>
                <a:cs typeface="Arial"/>
              </a:rPr>
              <a:t>sind zu erkennen?</a:t>
            </a:r>
            <a:endParaRPr lang="de-DE" sz="3200" b="1" dirty="0">
              <a:latin typeface="Arial"/>
              <a:cs typeface="Arial"/>
            </a:endParaRPr>
          </a:p>
        </p:txBody>
      </p:sp>
    </p:spTree>
    <p:extLst>
      <p:ext uri="{BB962C8B-B14F-4D97-AF65-F5344CB8AC3E}">
        <p14:creationId xmlns:p14="http://schemas.microsoft.com/office/powerpoint/2010/main" val="1473998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0" y="3111500"/>
            <a:ext cx="9144000" cy="646331"/>
          </a:xfrm>
          <a:prstGeom prst="rect">
            <a:avLst/>
          </a:prstGeom>
          <a:noFill/>
        </p:spPr>
        <p:txBody>
          <a:bodyPr wrap="square" rtlCol="0">
            <a:spAutoFit/>
          </a:bodyPr>
          <a:lstStyle/>
          <a:p>
            <a:pPr algn="ctr"/>
            <a:r>
              <a:rPr lang="de-DE" sz="3600" dirty="0" err="1" smtClean="0"/>
              <a:t>Use</a:t>
            </a:r>
            <a:r>
              <a:rPr lang="de-DE" sz="3600" dirty="0" smtClean="0"/>
              <a:t> Case Diagramm</a:t>
            </a:r>
            <a:endParaRPr lang="de-DE" sz="3600" dirty="0"/>
          </a:p>
        </p:txBody>
      </p:sp>
    </p:spTree>
    <p:extLst>
      <p:ext uri="{BB962C8B-B14F-4D97-AF65-F5344CB8AC3E}">
        <p14:creationId xmlns:p14="http://schemas.microsoft.com/office/powerpoint/2010/main" val="227994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76200" y="368300"/>
            <a:ext cx="8915400" cy="6524863"/>
          </a:xfrm>
          <a:prstGeom prst="rect">
            <a:avLst/>
          </a:prstGeom>
        </p:spPr>
        <p:txBody>
          <a:bodyPr wrap="square">
            <a:spAutoFit/>
          </a:bodyPr>
          <a:lstStyle/>
          <a:p>
            <a:r>
              <a:rPr lang="de-DE" sz="2200" dirty="0" smtClean="0"/>
              <a:t>Eine </a:t>
            </a:r>
            <a:r>
              <a:rPr lang="de-DE" sz="2200" dirty="0"/>
              <a:t>Bibliothek enthält Bücher und Zeitschriften. Es kann mehrere Kopien von einem bestimmten Buch geben. Einige der Bücher sind nur kurzfristig ausleihbar.  Alle anderen Bücher kann von jedem Büchereimitglied drei Wochen ausgeliehen werden. </a:t>
            </a:r>
            <a:r>
              <a:rPr lang="de-DE" sz="2200" dirty="0" smtClean="0"/>
              <a:t>Nur </a:t>
            </a:r>
            <a:r>
              <a:rPr lang="de-DE" sz="2200" dirty="0"/>
              <a:t>Mitarbeiter der Bibliothek können Zeitschriften ausleihen. Büchereimitglieder können bis zu sechs Gegenstände gleichzeitig ausleihen, </a:t>
            </a:r>
            <a:r>
              <a:rPr lang="de-DE" sz="2200" dirty="0" smtClean="0"/>
              <a:t>während </a:t>
            </a:r>
            <a:r>
              <a:rPr lang="de-DE" sz="2200" dirty="0"/>
              <a:t>Mitarbeiter der Bibliothek zwölf Gegenstände auf einmal ausleihen können. Neue Bücher und Zeitschriften werden regelmäßig in der Bücherei aufgenommen und alte werden manchmal entsorgt. </a:t>
            </a:r>
            <a:r>
              <a:rPr lang="de-DE" sz="2200" dirty="0" smtClean="0"/>
              <a:t>Am </a:t>
            </a:r>
            <a:r>
              <a:rPr lang="de-DE" sz="2200" dirty="0"/>
              <a:t>Ende eines Jahres werden Zeitschriften des laufenden Jahres aus der Bücherei entfernt und zu dicken Buchbändern gebunden. Es ist wichtig, dass das System verfolgt, wenn Bücher und Zeitschriften ausgeliehen und zurückgegeben werden. Das neue System sollte Mahnungen </a:t>
            </a:r>
            <a:r>
              <a:rPr lang="de-DE" sz="2200" dirty="0" smtClean="0"/>
              <a:t>erzeugen</a:t>
            </a:r>
            <a:r>
              <a:rPr lang="de-DE" sz="2200" dirty="0"/>
              <a:t> </a:t>
            </a:r>
            <a:r>
              <a:rPr lang="de-DE" sz="2200" dirty="0" smtClean="0"/>
              <a:t>und eine Gebühr berechnen, </a:t>
            </a:r>
            <a:r>
              <a:rPr lang="de-DE" sz="2200" dirty="0"/>
              <a:t>wenn ein Buch ist überfällig ist. </a:t>
            </a:r>
            <a:r>
              <a:rPr lang="de-DE" sz="2200" dirty="0" smtClean="0"/>
              <a:t>Die </a:t>
            </a:r>
            <a:r>
              <a:rPr lang="de-DE" sz="2200" dirty="0"/>
              <a:t>Ausleihe eines Buchs </a:t>
            </a:r>
            <a:r>
              <a:rPr lang="de-DE" sz="2200" dirty="0" smtClean="0"/>
              <a:t>kann verlängert werden, </a:t>
            </a:r>
            <a:r>
              <a:rPr lang="de-DE" sz="2200" dirty="0"/>
              <a:t>sofern dieses nicht vorgemerkt ist. Das System sollte jedem Benutzer erlauben, nach einem Buch zu einem bestimmten Thema bzw. Autor etc. zu suchen. Außerdem sollte ein Benutzer überprüfen können, ob eine Kopie des Buches zur Ausleihe zur Verfügung steht und wenn dies nicht der Fall ist, das Buch zu reservieren. </a:t>
            </a:r>
          </a:p>
        </p:txBody>
      </p:sp>
    </p:spTree>
    <p:extLst>
      <p:ext uri="{BB962C8B-B14F-4D97-AF65-F5344CB8AC3E}">
        <p14:creationId xmlns:p14="http://schemas.microsoft.com/office/powerpoint/2010/main" val="2926641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8856" y="93471"/>
            <a:ext cx="7430134" cy="362439"/>
          </a:xfrm>
          <a:prstGeom prst="rect">
            <a:avLst/>
          </a:prstGeom>
        </p:spPr>
        <p:txBody>
          <a:bodyPr vert="horz" wrap="square" lIns="0" tIns="0" rIns="0" bIns="0" rtlCol="0">
            <a:spAutoFit/>
          </a:bodyPr>
          <a:lstStyle/>
          <a:p>
            <a:pPr marL="12700">
              <a:lnSpc>
                <a:spcPct val="100000"/>
              </a:lnSpc>
            </a:pPr>
            <a:r>
              <a:rPr lang="de-DE" sz="1400" spc="15" dirty="0" smtClean="0">
                <a:latin typeface="Arial" panose="020B0604020202020204" pitchFamily="34" charset="0"/>
                <a:cs typeface="Arial" panose="020B0604020202020204" pitchFamily="34" charset="0"/>
              </a:rPr>
              <a:t>UML</a:t>
            </a:r>
            <a:endParaRPr sz="1400" dirty="0">
              <a:latin typeface="Arial" panose="020B0604020202020204" pitchFamily="34" charset="0"/>
              <a:cs typeface="Arial" panose="020B0604020202020204" pitchFamily="34" charset="0"/>
            </a:endParaRPr>
          </a:p>
          <a:p>
            <a:pPr>
              <a:lnSpc>
                <a:spcPts val="1100"/>
              </a:lnSpc>
              <a:spcBef>
                <a:spcPts val="28"/>
              </a:spcBef>
            </a:pPr>
            <a:endParaRPr sz="1100" dirty="0">
              <a:latin typeface="Arial" panose="020B0604020202020204" pitchFamily="34" charset="0"/>
              <a:cs typeface="Arial" panose="020B0604020202020204" pitchFamily="34" charset="0"/>
            </a:endParaRPr>
          </a:p>
        </p:txBody>
      </p:sp>
      <p:pic>
        <p:nvPicPr>
          <p:cNvPr id="4" name="Grafik 3"/>
          <p:cNvPicPr/>
          <p:nvPr/>
        </p:nvPicPr>
        <p:blipFill>
          <a:blip r:embed="rId2">
            <a:extLst>
              <a:ext uri="{28A0092B-C50C-407E-A947-70E740481C1C}">
                <a14:useLocalDpi xmlns:a14="http://schemas.microsoft.com/office/drawing/2010/main" val="0"/>
              </a:ext>
            </a:extLst>
          </a:blip>
          <a:srcRect/>
          <a:stretch>
            <a:fillRect/>
          </a:stretch>
        </p:blipFill>
        <p:spPr bwMode="auto">
          <a:xfrm>
            <a:off x="-76200" y="476547"/>
            <a:ext cx="9144000" cy="6216353"/>
          </a:xfrm>
          <a:prstGeom prst="rect">
            <a:avLst/>
          </a:prstGeom>
          <a:noFill/>
          <a:ln>
            <a:noFill/>
          </a:ln>
        </p:spPr>
      </p:pic>
    </p:spTree>
    <p:extLst>
      <p:ext uri="{BB962C8B-B14F-4D97-AF65-F5344CB8AC3E}">
        <p14:creationId xmlns:p14="http://schemas.microsoft.com/office/powerpoint/2010/main" val="1600224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0" y="3111500"/>
            <a:ext cx="9144000" cy="646331"/>
          </a:xfrm>
          <a:prstGeom prst="rect">
            <a:avLst/>
          </a:prstGeom>
          <a:noFill/>
        </p:spPr>
        <p:txBody>
          <a:bodyPr wrap="square" rtlCol="0">
            <a:spAutoFit/>
          </a:bodyPr>
          <a:lstStyle/>
          <a:p>
            <a:pPr algn="ctr"/>
            <a:r>
              <a:rPr lang="de-DE" sz="3600" dirty="0" smtClean="0"/>
              <a:t>Aktivitätsdiagramm</a:t>
            </a:r>
            <a:endParaRPr lang="de-DE" sz="3600" dirty="0"/>
          </a:p>
        </p:txBody>
      </p:sp>
    </p:spTree>
    <p:extLst>
      <p:ext uri="{BB962C8B-B14F-4D97-AF65-F5344CB8AC3E}">
        <p14:creationId xmlns:p14="http://schemas.microsoft.com/office/powerpoint/2010/main" val="2117325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3229373"/>
            <a:ext cx="9144000" cy="47365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388" algn="ctr"/>
            <a:r>
              <a:rPr lang="de-DE" sz="3078" b="1" dirty="0">
                <a:latin typeface="Arial"/>
                <a:cs typeface="Arial"/>
              </a:rPr>
              <a:t>Übung 1</a:t>
            </a:r>
            <a:endParaRPr sz="3078" dirty="0">
              <a:latin typeface="Arial"/>
              <a:cs typeface="Arial"/>
            </a:endParaRPr>
          </a:p>
        </p:txBody>
      </p:sp>
    </p:spTree>
    <p:extLst>
      <p:ext uri="{BB962C8B-B14F-4D97-AF65-F5344CB8AC3E}">
        <p14:creationId xmlns:p14="http://schemas.microsoft.com/office/powerpoint/2010/main" val="4126882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69" y="951293"/>
            <a:ext cx="6190119" cy="4122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929" y="4926001"/>
            <a:ext cx="2736684" cy="638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44160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6134"/>
            <a:ext cx="9238406" cy="5212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4432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74458"/>
            <a:ext cx="3945254" cy="456988"/>
          </a:xfrm>
          <a:prstGeom prst="rect">
            <a:avLst/>
          </a:prstGeom>
        </p:spPr>
        <p:txBody>
          <a:bodyPr vert="horz" wrap="square" lIns="0" tIns="0" rIns="0" bIns="0" rtlCol="0">
            <a:spAutoFit/>
          </a:bodyPr>
          <a:lstStyle/>
          <a:p>
            <a:pPr marL="12700"/>
            <a:r>
              <a:rPr sz="1400" spc="20" dirty="0">
                <a:latin typeface="Arial"/>
                <a:cs typeface="Arial"/>
              </a:rPr>
              <a:t>S</a:t>
            </a:r>
            <a:r>
              <a:rPr sz="1400" spc="70" dirty="0">
                <a:latin typeface="Arial"/>
                <a:cs typeface="Arial"/>
              </a:rPr>
              <a:t>o</a:t>
            </a:r>
            <a:r>
              <a:rPr sz="1400" spc="100" dirty="0">
                <a:latin typeface="Arial"/>
                <a:cs typeface="Arial"/>
              </a:rPr>
              <a:t>f</a:t>
            </a:r>
            <a:r>
              <a:rPr sz="1400" dirty="0">
                <a:latin typeface="Arial"/>
                <a:cs typeface="Arial"/>
              </a:rPr>
              <a:t>t</a:t>
            </a:r>
            <a:r>
              <a:rPr sz="1400" spc="-229" dirty="0">
                <a:latin typeface="Arial"/>
                <a:cs typeface="Arial"/>
              </a:rPr>
              <a:t> </a:t>
            </a:r>
            <a:r>
              <a:rPr sz="1400" dirty="0">
                <a:latin typeface="Arial"/>
                <a:cs typeface="Arial"/>
              </a:rPr>
              <a:t>w</a:t>
            </a:r>
            <a:r>
              <a:rPr sz="1400" spc="-254" dirty="0">
                <a:latin typeface="Arial"/>
                <a:cs typeface="Arial"/>
              </a:rPr>
              <a:t> </a:t>
            </a:r>
            <a:r>
              <a:rPr sz="1400" spc="55" dirty="0">
                <a:latin typeface="Arial"/>
                <a:cs typeface="Arial"/>
              </a:rPr>
              <a:t>a</a:t>
            </a:r>
            <a:r>
              <a:rPr sz="1400" spc="120" dirty="0">
                <a:latin typeface="Arial"/>
                <a:cs typeface="Arial"/>
              </a:rPr>
              <a:t>r</a:t>
            </a:r>
            <a:r>
              <a:rPr sz="1400" dirty="0">
                <a:latin typeface="Arial"/>
                <a:cs typeface="Arial"/>
              </a:rPr>
              <a:t>e</a:t>
            </a:r>
            <a:r>
              <a:rPr sz="1400" spc="160" dirty="0">
                <a:latin typeface="Arial"/>
                <a:cs typeface="Arial"/>
              </a:rPr>
              <a:t> </a:t>
            </a:r>
            <a:r>
              <a:rPr sz="1400" spc="-50" dirty="0">
                <a:latin typeface="Arial"/>
                <a:cs typeface="Arial"/>
              </a:rPr>
              <a:t>E</a:t>
            </a:r>
            <a:r>
              <a:rPr sz="1400" spc="105" dirty="0">
                <a:latin typeface="Arial"/>
                <a:cs typeface="Arial"/>
              </a:rPr>
              <a:t>n</a:t>
            </a:r>
            <a:r>
              <a:rPr sz="1400" spc="80" dirty="0">
                <a:latin typeface="Arial"/>
                <a:cs typeface="Arial"/>
              </a:rPr>
              <a:t>gi</a:t>
            </a:r>
            <a:r>
              <a:rPr sz="1400" spc="95" dirty="0">
                <a:latin typeface="Arial"/>
                <a:cs typeface="Arial"/>
              </a:rPr>
              <a:t>n</a:t>
            </a:r>
            <a:r>
              <a:rPr sz="1400" spc="45" dirty="0">
                <a:latin typeface="Arial"/>
                <a:cs typeface="Arial"/>
              </a:rPr>
              <a:t>e</a:t>
            </a:r>
            <a:r>
              <a:rPr sz="1400" spc="55" dirty="0">
                <a:latin typeface="Arial"/>
                <a:cs typeface="Arial"/>
              </a:rPr>
              <a:t>e</a:t>
            </a:r>
            <a:r>
              <a:rPr sz="1400" spc="120" dirty="0">
                <a:latin typeface="Arial"/>
                <a:cs typeface="Arial"/>
              </a:rPr>
              <a:t>r</a:t>
            </a:r>
            <a:r>
              <a:rPr sz="1400" spc="80" dirty="0">
                <a:latin typeface="Arial"/>
                <a:cs typeface="Arial"/>
              </a:rPr>
              <a:t>i</a:t>
            </a:r>
            <a:r>
              <a:rPr sz="1400" spc="105" dirty="0">
                <a:latin typeface="Arial"/>
                <a:cs typeface="Arial"/>
              </a:rPr>
              <a:t>n</a:t>
            </a:r>
            <a:r>
              <a:rPr sz="1400" dirty="0">
                <a:latin typeface="Arial"/>
                <a:cs typeface="Arial"/>
              </a:rPr>
              <a:t>g</a:t>
            </a:r>
          </a:p>
          <a:p>
            <a:pPr>
              <a:lnSpc>
                <a:spcPts val="1900"/>
              </a:lnSpc>
              <a:spcBef>
                <a:spcPts val="40"/>
              </a:spcBef>
            </a:pPr>
            <a:endParaRPr sz="1900" dirty="0"/>
          </a:p>
        </p:txBody>
      </p:sp>
      <p:sp>
        <p:nvSpPr>
          <p:cNvPr id="4" name="Rectangle 3"/>
          <p:cNvSpPr txBox="1">
            <a:spLocks noChangeArrowheads="1"/>
          </p:cNvSpPr>
          <p:nvPr/>
        </p:nvSpPr>
        <p:spPr>
          <a:xfrm>
            <a:off x="539753" y="1111614"/>
            <a:ext cx="8208963" cy="4431983"/>
          </a:xfrm>
          <a:prstGeom prst="rect">
            <a:avLst/>
          </a:prstGeom>
        </p:spPr>
        <p:txBody>
          <a:bodyPr wrap="square" lIns="0" tIns="0" rIns="0" bIns="0">
            <a:spAutoFit/>
          </a:bodyPr>
          <a:lstStyle>
            <a:lvl1pPr marL="0">
              <a:defRPr sz="2000">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endParaRPr lang="de-DE" altLang="de-DE" sz="4800" kern="0" dirty="0">
              <a:solidFill>
                <a:sysClr val="windowText" lastClr="000000"/>
              </a:solidFill>
            </a:endParaRPr>
          </a:p>
          <a:p>
            <a:pPr algn="ctr"/>
            <a:endParaRPr lang="de-DE" altLang="de-DE" sz="4800" kern="0" dirty="0">
              <a:solidFill>
                <a:sysClr val="windowText" lastClr="000000"/>
              </a:solidFill>
            </a:endParaRPr>
          </a:p>
          <a:p>
            <a:pPr algn="ctr"/>
            <a:r>
              <a:rPr lang="de-DE" altLang="de-DE" sz="4800" kern="0" dirty="0" smtClean="0">
                <a:solidFill>
                  <a:sysClr val="windowText" lastClr="000000"/>
                </a:solidFill>
              </a:rPr>
              <a:t>Unterschied </a:t>
            </a:r>
            <a:r>
              <a:rPr lang="de-DE" altLang="de-DE" sz="4800" kern="0" dirty="0" smtClean="0">
                <a:solidFill>
                  <a:sysClr val="windowText" lastClr="000000"/>
                </a:solidFill>
              </a:rPr>
              <a:t>von </a:t>
            </a:r>
            <a:r>
              <a:rPr lang="de-DE" altLang="de-DE" sz="4800" kern="0" dirty="0" smtClean="0">
                <a:solidFill>
                  <a:sysClr val="windowText" lastClr="000000"/>
                </a:solidFill>
              </a:rPr>
              <a:t>funktionalen und nicht-funktionalen Anforderungen</a:t>
            </a:r>
            <a:endParaRPr lang="de-DE" altLang="de-DE" sz="4800" kern="0" dirty="0">
              <a:solidFill>
                <a:sysClr val="windowText" lastClr="000000"/>
              </a:solidFill>
            </a:endParaRPr>
          </a:p>
          <a:p>
            <a:pPr algn="ctr"/>
            <a:endParaRPr lang="de-DE" altLang="de-DE" sz="4800" kern="0" dirty="0">
              <a:solidFill>
                <a:sysClr val="windowText" lastClr="000000"/>
              </a:solidFill>
            </a:endParaRPr>
          </a:p>
        </p:txBody>
      </p:sp>
    </p:spTree>
    <p:extLst>
      <p:ext uri="{BB962C8B-B14F-4D97-AF65-F5344CB8AC3E}">
        <p14:creationId xmlns:p14="http://schemas.microsoft.com/office/powerpoint/2010/main" val="28455313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3229373"/>
            <a:ext cx="9144000" cy="47365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388" algn="ctr"/>
            <a:r>
              <a:rPr lang="de-DE" sz="3078" b="1" dirty="0">
                <a:latin typeface="Arial"/>
                <a:cs typeface="Arial"/>
              </a:rPr>
              <a:t>Übung 2</a:t>
            </a:r>
            <a:endParaRPr sz="3078" dirty="0">
              <a:latin typeface="Arial"/>
              <a:cs typeface="Arial"/>
            </a:endParaRPr>
          </a:p>
        </p:txBody>
      </p:sp>
    </p:spTree>
    <p:extLst>
      <p:ext uri="{BB962C8B-B14F-4D97-AF65-F5344CB8AC3E}">
        <p14:creationId xmlns:p14="http://schemas.microsoft.com/office/powerpoint/2010/main" val="73194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336655" y="1211930"/>
            <a:ext cx="8274509" cy="1934376"/>
          </a:xfrm>
          <a:prstGeom prst="rect">
            <a:avLst/>
          </a:prstGeom>
        </p:spPr>
        <p:txBody>
          <a:bodyPr wrap="square">
            <a:spAutoFit/>
          </a:bodyPr>
          <a:lstStyle/>
          <a:p>
            <a:r>
              <a:rPr lang="de-DE" sz="1710" b="1" dirty="0">
                <a:latin typeface="Arial" panose="020B0604020202020204" pitchFamily="34" charset="0"/>
                <a:cs typeface="Arial" panose="020B0604020202020204" pitchFamily="34" charset="0"/>
              </a:rPr>
              <a:t>Modellieren Sie folgenden Ablauf mittels Aktivitätsdiagramm</a:t>
            </a:r>
          </a:p>
          <a:p>
            <a:endParaRPr lang="de-DE" sz="1710" dirty="0">
              <a:latin typeface="Arial" panose="020B0604020202020204" pitchFamily="34" charset="0"/>
              <a:cs typeface="Arial" panose="020B0604020202020204" pitchFamily="34" charset="0"/>
            </a:endParaRPr>
          </a:p>
          <a:p>
            <a:r>
              <a:rPr lang="de-DE" sz="1710" dirty="0">
                <a:latin typeface="Arial" panose="020B0604020202020204" pitchFamily="34" charset="0"/>
                <a:cs typeface="Arial" panose="020B0604020202020204" pitchFamily="34" charset="0"/>
              </a:rPr>
              <a:t>Eine Person erhält die Einladung zu einer Feier. Zunächst überprüft die Person, ob sie an diesem Tag Zeit hat. Danach überlegt sie sich, ob sie überhaupt Lust auf diese Feier hat. Hat die Person keine Zeit oder keine Lust, sagt sie für die Feier ab. Ansonsten sagt sie zu.</a:t>
            </a:r>
          </a:p>
          <a:p>
            <a:endParaRPr lang="de-DE" sz="171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77428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340" y="693336"/>
            <a:ext cx="5949503" cy="5749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507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520" y="820975"/>
            <a:ext cx="6190119" cy="5482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093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634" y="690657"/>
            <a:ext cx="5343050" cy="5653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23514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3229373"/>
            <a:ext cx="9144000" cy="47365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388" algn="ctr"/>
            <a:r>
              <a:rPr lang="de-DE" sz="3078" b="1" dirty="0">
                <a:latin typeface="Arial"/>
                <a:cs typeface="Arial"/>
              </a:rPr>
              <a:t>Übung 3</a:t>
            </a:r>
            <a:endParaRPr sz="3078" dirty="0">
              <a:latin typeface="Arial"/>
              <a:cs typeface="Arial"/>
            </a:endParaRPr>
          </a:p>
        </p:txBody>
      </p:sp>
    </p:spTree>
    <p:extLst>
      <p:ext uri="{BB962C8B-B14F-4D97-AF65-F5344CB8AC3E}">
        <p14:creationId xmlns:p14="http://schemas.microsoft.com/office/powerpoint/2010/main" val="2357813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1" y="1211930"/>
            <a:ext cx="9041671" cy="3909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23514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724" y="735412"/>
            <a:ext cx="6711392" cy="5964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31297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870509"/>
            <a:ext cx="9144000" cy="49244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3200" b="1" dirty="0">
                <a:latin typeface="Arial"/>
                <a:cs typeface="Arial"/>
              </a:rPr>
              <a:t>Übung </a:t>
            </a:r>
            <a:r>
              <a:rPr lang="de-DE" sz="3200" b="1" dirty="0" smtClean="0">
                <a:latin typeface="Arial"/>
                <a:cs typeface="Arial"/>
              </a:rPr>
              <a:t>4</a:t>
            </a:r>
            <a:endParaRPr lang="de-DE" sz="3200" b="1" dirty="0">
              <a:latin typeface="Arial"/>
              <a:cs typeface="Arial"/>
            </a:endParaRPr>
          </a:p>
        </p:txBody>
      </p:sp>
    </p:spTree>
    <p:extLst>
      <p:ext uri="{BB962C8B-B14F-4D97-AF65-F5344CB8AC3E}">
        <p14:creationId xmlns:p14="http://schemas.microsoft.com/office/powerpoint/2010/main" val="41539342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0" y="749300"/>
            <a:ext cx="8686800" cy="3693319"/>
          </a:xfrm>
          <a:prstGeom prst="rect">
            <a:avLst/>
          </a:prstGeom>
        </p:spPr>
        <p:txBody>
          <a:bodyPr wrap="square">
            <a:spAutoFit/>
          </a:bodyPr>
          <a:lstStyle/>
          <a:p>
            <a:r>
              <a:rPr lang="de-DE" dirty="0"/>
              <a:t>Modellieren Sie den folgenden Sachverhalt in dem </a:t>
            </a:r>
            <a:r>
              <a:rPr lang="de-DE" dirty="0" smtClean="0"/>
              <a:t>folgenden </a:t>
            </a:r>
            <a:r>
              <a:rPr lang="de-DE" dirty="0"/>
              <a:t>abgebildeten unvollendeten UML-Aktivitätsdiagramm.</a:t>
            </a:r>
          </a:p>
          <a:p>
            <a:endParaRPr lang="de-DE" dirty="0"/>
          </a:p>
          <a:p>
            <a:r>
              <a:rPr lang="de-DE" dirty="0"/>
              <a:t>Zunächst lesen die Studenten H. und M. jeder für sich gleichzeitig die Aufgabenstellung der aktuellen Programmieraufgabe durch. Nachdem beide Studenten den Aufgabentext gelesen haben, besprechen sie gemeinsam die Strategie für das weitere Vorgehen. Sind die beiden Studenten nicht motiviert, die Aufgabe zu lösen, hören sie sofort auf. Haben sie Motivation, dann öffnet H. </a:t>
            </a:r>
            <a:r>
              <a:rPr lang="de-DE" dirty="0" err="1"/>
              <a:t>Eclipse</a:t>
            </a:r>
            <a:r>
              <a:rPr lang="de-DE" dirty="0"/>
              <a:t> und beginnt danach unmittelbar zu programmieren. Während H. </a:t>
            </a:r>
            <a:r>
              <a:rPr lang="de-DE" dirty="0" err="1"/>
              <a:t>Eclipse</a:t>
            </a:r>
            <a:r>
              <a:rPr lang="de-DE" dirty="0"/>
              <a:t> startet, öffnet M. Firefox und beginnt, den aktuellen Star </a:t>
            </a:r>
            <a:r>
              <a:rPr lang="de-DE" dirty="0" err="1"/>
              <a:t>Trek</a:t>
            </a:r>
            <a:r>
              <a:rPr lang="de-DE" dirty="0"/>
              <a:t> Film herunter zu laden und unterdessen den </a:t>
            </a:r>
            <a:r>
              <a:rPr lang="de-DE" dirty="0" err="1"/>
              <a:t>Failblog</a:t>
            </a:r>
            <a:r>
              <a:rPr lang="de-DE" dirty="0"/>
              <a:t> zu lesen. Sobald H. die Lösung fertig programmiert hat und M. den Film fertig heruntergeladen oder genug im </a:t>
            </a:r>
            <a:r>
              <a:rPr lang="de-DE" dirty="0" err="1"/>
              <a:t>Failblog</a:t>
            </a:r>
            <a:r>
              <a:rPr lang="de-DE" dirty="0"/>
              <a:t> gelesen hat, besprechen beide Studenten gemeinsam die Lösung. Danach geben H. und M. die Lösung getrennt voneinander ab, worauf die Programmieraufgabe für sie beendet ist.</a:t>
            </a:r>
          </a:p>
        </p:txBody>
      </p:sp>
    </p:spTree>
    <p:extLst>
      <p:ext uri="{BB962C8B-B14F-4D97-AF65-F5344CB8AC3E}">
        <p14:creationId xmlns:p14="http://schemas.microsoft.com/office/powerpoint/2010/main" val="3374091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610616" y="117850"/>
            <a:ext cx="3098800" cy="1187450"/>
          </a:xfrm>
          <a:prstGeom prst="rect">
            <a:avLst/>
          </a:prstGeom>
        </p:spPr>
        <p:txBody>
          <a:bodyPr vert="horz" wrap="square" lIns="0" tIns="0" rIns="0" bIns="0" rtlCol="0">
            <a:spAutoFit/>
          </a:bodyPr>
          <a:lstStyle/>
          <a:p>
            <a:pPr marL="12700">
              <a:lnSpc>
                <a:spcPct val="100000"/>
              </a:lnSpc>
            </a:pPr>
            <a:r>
              <a:rPr sz="1400" spc="-55" dirty="0">
                <a:latin typeface="Arial"/>
                <a:cs typeface="Arial"/>
              </a:rPr>
              <a:t>F</a:t>
            </a:r>
            <a:r>
              <a:rPr sz="1400" dirty="0">
                <a:latin typeface="Arial"/>
                <a:cs typeface="Arial"/>
              </a:rPr>
              <a:t>r</a:t>
            </a:r>
            <a:r>
              <a:rPr sz="1400" spc="-260" dirty="0">
                <a:latin typeface="Arial"/>
                <a:cs typeface="Arial"/>
              </a:rPr>
              <a:t> </a:t>
            </a:r>
            <a:r>
              <a:rPr sz="1400" spc="55" dirty="0">
                <a:latin typeface="Arial"/>
                <a:cs typeface="Arial"/>
              </a:rPr>
              <a:t>a</a:t>
            </a:r>
            <a:r>
              <a:rPr sz="1400" spc="95" dirty="0">
                <a:latin typeface="Arial"/>
                <a:cs typeface="Arial"/>
              </a:rPr>
              <a:t>g</a:t>
            </a:r>
            <a:r>
              <a:rPr sz="1400" spc="55" dirty="0">
                <a:latin typeface="Arial"/>
                <a:cs typeface="Arial"/>
              </a:rPr>
              <a:t>e</a:t>
            </a:r>
            <a:r>
              <a:rPr sz="1400" dirty="0">
                <a:latin typeface="Arial"/>
                <a:cs typeface="Arial"/>
              </a:rPr>
              <a:t>n </a:t>
            </a:r>
            <a:r>
              <a:rPr sz="1400" spc="-185" dirty="0">
                <a:latin typeface="Arial"/>
                <a:cs typeface="Arial"/>
              </a:rPr>
              <a:t> </a:t>
            </a:r>
            <a:r>
              <a:rPr sz="1400" spc="25" dirty="0">
                <a:latin typeface="Arial"/>
                <a:cs typeface="Arial"/>
              </a:rPr>
              <a:t>z</a:t>
            </a:r>
            <a:r>
              <a:rPr sz="1400" spc="105" dirty="0">
                <a:latin typeface="Arial"/>
                <a:cs typeface="Arial"/>
              </a:rPr>
              <a:t>u</a:t>
            </a:r>
            <a:r>
              <a:rPr sz="1400" dirty="0">
                <a:latin typeface="Arial"/>
                <a:cs typeface="Arial"/>
              </a:rPr>
              <a:t>r </a:t>
            </a:r>
            <a:r>
              <a:rPr sz="1400" spc="-155" dirty="0">
                <a:latin typeface="Arial"/>
                <a:cs typeface="Arial"/>
              </a:rPr>
              <a:t> </a:t>
            </a:r>
            <a:r>
              <a:rPr sz="1400" spc="10" dirty="0">
                <a:latin typeface="Arial"/>
                <a:cs typeface="Arial"/>
              </a:rPr>
              <a:t>V</a:t>
            </a:r>
            <a:r>
              <a:rPr sz="1400" spc="70" dirty="0">
                <a:latin typeface="Arial"/>
                <a:cs typeface="Arial"/>
              </a:rPr>
              <a:t>o</a:t>
            </a:r>
            <a:r>
              <a:rPr sz="1400" spc="120" dirty="0">
                <a:latin typeface="Arial"/>
                <a:cs typeface="Arial"/>
              </a:rPr>
              <a:t>r</a:t>
            </a:r>
            <a:r>
              <a:rPr sz="1400" spc="80" dirty="0">
                <a:latin typeface="Arial"/>
                <a:cs typeface="Arial"/>
              </a:rPr>
              <a:t>l</a:t>
            </a:r>
            <a:r>
              <a:rPr sz="1400" spc="45" dirty="0">
                <a:latin typeface="Arial"/>
                <a:cs typeface="Arial"/>
              </a:rPr>
              <a:t>e</a:t>
            </a:r>
            <a:r>
              <a:rPr sz="1400" spc="25" dirty="0">
                <a:latin typeface="Arial"/>
                <a:cs typeface="Arial"/>
              </a:rPr>
              <a:t>s</a:t>
            </a:r>
            <a:r>
              <a:rPr sz="1400" spc="105" dirty="0">
                <a:latin typeface="Arial"/>
                <a:cs typeface="Arial"/>
              </a:rPr>
              <a:t>un</a:t>
            </a:r>
            <a:r>
              <a:rPr sz="1400" dirty="0">
                <a:latin typeface="Arial"/>
                <a:cs typeface="Arial"/>
              </a:rPr>
              <a:t>g</a:t>
            </a:r>
            <a:endParaRPr sz="1400">
              <a:latin typeface="Arial"/>
              <a:cs typeface="Arial"/>
            </a:endParaRPr>
          </a:p>
          <a:p>
            <a:pPr>
              <a:lnSpc>
                <a:spcPts val="1900"/>
              </a:lnSpc>
              <a:spcBef>
                <a:spcPts val="40"/>
              </a:spcBef>
            </a:pPr>
            <a:endParaRPr sz="1900"/>
          </a:p>
          <a:p>
            <a:pPr marL="12700">
              <a:lnSpc>
                <a:spcPct val="100000"/>
              </a:lnSpc>
            </a:pPr>
            <a:r>
              <a:rPr sz="1800" b="1" spc="90" dirty="0">
                <a:latin typeface="Arial"/>
                <a:cs typeface="Arial"/>
              </a:rPr>
              <a:t>A</a:t>
            </a:r>
            <a:r>
              <a:rPr sz="1800" b="1" dirty="0">
                <a:latin typeface="Arial"/>
                <a:cs typeface="Arial"/>
              </a:rPr>
              <a:t>n</a:t>
            </a:r>
            <a:r>
              <a:rPr sz="1800" b="1" spc="-320" dirty="0">
                <a:latin typeface="Arial"/>
                <a:cs typeface="Arial"/>
              </a:rPr>
              <a:t> </a:t>
            </a:r>
            <a:r>
              <a:rPr sz="1800" b="1" dirty="0">
                <a:latin typeface="Arial"/>
                <a:cs typeface="Arial"/>
              </a:rPr>
              <a:t>t</a:t>
            </a:r>
            <a:r>
              <a:rPr sz="1800" b="1" spc="-285" dirty="0">
                <a:latin typeface="Arial"/>
                <a:cs typeface="Arial"/>
              </a:rPr>
              <a:t> </a:t>
            </a:r>
            <a:r>
              <a:rPr sz="1800" b="1" dirty="0">
                <a:latin typeface="Arial"/>
                <a:cs typeface="Arial"/>
              </a:rPr>
              <a:t>w</a:t>
            </a:r>
            <a:r>
              <a:rPr sz="1800" b="1" spc="-140" dirty="0">
                <a:latin typeface="Arial"/>
                <a:cs typeface="Arial"/>
              </a:rPr>
              <a:t> </a:t>
            </a:r>
            <a:r>
              <a:rPr sz="1800" b="1" spc="135" dirty="0">
                <a:latin typeface="Arial"/>
                <a:cs typeface="Arial"/>
              </a:rPr>
              <a:t>o</a:t>
            </a:r>
            <a:r>
              <a:rPr sz="1800" b="1" dirty="0">
                <a:latin typeface="Arial"/>
                <a:cs typeface="Arial"/>
              </a:rPr>
              <a:t>r</a:t>
            </a:r>
            <a:r>
              <a:rPr sz="1800" b="1" spc="-305" dirty="0">
                <a:latin typeface="Arial"/>
                <a:cs typeface="Arial"/>
              </a:rPr>
              <a:t> </a:t>
            </a:r>
            <a:r>
              <a:rPr sz="1800" b="1" dirty="0">
                <a:latin typeface="Arial"/>
                <a:cs typeface="Arial"/>
              </a:rPr>
              <a:t>t</a:t>
            </a:r>
            <a:endParaRPr sz="1800">
              <a:latin typeface="Arial"/>
              <a:cs typeface="Arial"/>
            </a:endParaRPr>
          </a:p>
          <a:p>
            <a:pPr marL="12700">
              <a:lnSpc>
                <a:spcPct val="100000"/>
              </a:lnSpc>
              <a:spcBef>
                <a:spcPts val="1320"/>
              </a:spcBef>
            </a:pPr>
            <a:r>
              <a:rPr sz="1800" b="1" dirty="0">
                <a:latin typeface="Arial"/>
                <a:cs typeface="Arial"/>
              </a:rPr>
              <a:t>Fun</a:t>
            </a:r>
            <a:r>
              <a:rPr sz="1800" b="1" spc="-10" dirty="0">
                <a:latin typeface="Arial"/>
                <a:cs typeface="Arial"/>
              </a:rPr>
              <a:t>k</a:t>
            </a:r>
            <a:r>
              <a:rPr sz="1800" b="1" dirty="0">
                <a:latin typeface="Arial"/>
                <a:cs typeface="Arial"/>
              </a:rPr>
              <a:t>ti</a:t>
            </a:r>
            <a:r>
              <a:rPr sz="1800" b="1" spc="-10" dirty="0">
                <a:latin typeface="Arial"/>
                <a:cs typeface="Arial"/>
              </a:rPr>
              <a:t>o</a:t>
            </a:r>
            <a:r>
              <a:rPr sz="1800" b="1" dirty="0">
                <a:latin typeface="Arial"/>
                <a:cs typeface="Arial"/>
              </a:rPr>
              <a:t>n</a:t>
            </a:r>
            <a:r>
              <a:rPr sz="1800" b="1" spc="-10" dirty="0">
                <a:latin typeface="Arial"/>
                <a:cs typeface="Arial"/>
              </a:rPr>
              <a:t>a</a:t>
            </a:r>
            <a:r>
              <a:rPr sz="1800" b="1" dirty="0">
                <a:latin typeface="Arial"/>
                <a:cs typeface="Arial"/>
              </a:rPr>
              <a:t>le</a:t>
            </a:r>
            <a:r>
              <a:rPr sz="1800" b="1" spc="20" dirty="0">
                <a:latin typeface="Arial"/>
                <a:cs typeface="Arial"/>
              </a:rPr>
              <a:t> </a:t>
            </a:r>
            <a:r>
              <a:rPr sz="1800" b="1" spc="-30" dirty="0">
                <a:latin typeface="Arial"/>
                <a:cs typeface="Arial"/>
              </a:rPr>
              <a:t>A</a:t>
            </a:r>
            <a:r>
              <a:rPr sz="1800" b="1" dirty="0">
                <a:latin typeface="Arial"/>
                <a:cs typeface="Arial"/>
              </a:rPr>
              <a:t>nfo</a:t>
            </a:r>
            <a:r>
              <a:rPr sz="1800" b="1" spc="-5" dirty="0">
                <a:latin typeface="Arial"/>
                <a:cs typeface="Arial"/>
              </a:rPr>
              <a:t>r</a:t>
            </a:r>
            <a:r>
              <a:rPr sz="1800" b="1" dirty="0">
                <a:latin typeface="Arial"/>
                <a:cs typeface="Arial"/>
              </a:rPr>
              <a:t>d</a:t>
            </a:r>
            <a:r>
              <a:rPr sz="1800" b="1" spc="-10" dirty="0">
                <a:latin typeface="Arial"/>
                <a:cs typeface="Arial"/>
              </a:rPr>
              <a:t>e</a:t>
            </a:r>
            <a:r>
              <a:rPr sz="1800" b="1" spc="-5" dirty="0">
                <a:latin typeface="Arial"/>
                <a:cs typeface="Arial"/>
              </a:rPr>
              <a:t>r</a:t>
            </a:r>
            <a:r>
              <a:rPr sz="1800" b="1" dirty="0">
                <a:latin typeface="Arial"/>
                <a:cs typeface="Arial"/>
              </a:rPr>
              <a:t>ung</a:t>
            </a:r>
            <a:r>
              <a:rPr sz="1800" b="1" spc="-10" dirty="0">
                <a:latin typeface="Arial"/>
                <a:cs typeface="Arial"/>
              </a:rPr>
              <a:t>en</a:t>
            </a:r>
            <a:r>
              <a:rPr sz="1800" b="1" dirty="0">
                <a:latin typeface="Arial"/>
                <a:cs typeface="Arial"/>
              </a:rPr>
              <a:t>:</a:t>
            </a:r>
            <a:endParaRPr sz="1800">
              <a:latin typeface="Arial"/>
              <a:cs typeface="Arial"/>
            </a:endParaRPr>
          </a:p>
        </p:txBody>
      </p:sp>
      <p:sp>
        <p:nvSpPr>
          <p:cNvPr id="8" name="object 8"/>
          <p:cNvSpPr txBox="1"/>
          <p:nvPr/>
        </p:nvSpPr>
        <p:spPr>
          <a:xfrm>
            <a:off x="610616" y="1281679"/>
            <a:ext cx="509270" cy="1313180"/>
          </a:xfrm>
          <a:prstGeom prst="rect">
            <a:avLst/>
          </a:prstGeom>
        </p:spPr>
        <p:txBody>
          <a:bodyPr vert="horz" wrap="square" lIns="0" tIns="0" rIns="0" bIns="0" rtlCol="0">
            <a:spAutoFit/>
          </a:bodyPr>
          <a:lstStyle/>
          <a:p>
            <a:pPr marL="12700">
              <a:lnSpc>
                <a:spcPct val="100000"/>
              </a:lnSpc>
            </a:pPr>
            <a:r>
              <a:rPr sz="2150" spc="-15" dirty="0" smtClean="0">
                <a:latin typeface="Wingdings"/>
                <a:cs typeface="Wingdings"/>
              </a:rPr>
              <a:t></a:t>
            </a:r>
            <a:endParaRPr sz="3600" baseline="-32407" dirty="0">
              <a:latin typeface="Wingdings"/>
              <a:cs typeface="Wingdings"/>
            </a:endParaRPr>
          </a:p>
          <a:p>
            <a:pPr marL="12700">
              <a:lnSpc>
                <a:spcPct val="100000"/>
              </a:lnSpc>
              <a:spcBef>
                <a:spcPts val="1115"/>
              </a:spcBef>
            </a:pPr>
            <a:r>
              <a:rPr sz="2150" spc="-15" dirty="0" smtClean="0">
                <a:latin typeface="Wingdings"/>
                <a:cs typeface="Wingdings"/>
              </a:rPr>
              <a:t></a:t>
            </a:r>
            <a:endParaRPr sz="3600" baseline="-32407" dirty="0">
              <a:latin typeface="Wingdings"/>
              <a:cs typeface="Wingdings"/>
            </a:endParaRPr>
          </a:p>
          <a:p>
            <a:pPr marL="12700">
              <a:lnSpc>
                <a:spcPct val="100000"/>
              </a:lnSpc>
              <a:spcBef>
                <a:spcPts val="1365"/>
              </a:spcBef>
            </a:pPr>
            <a:r>
              <a:rPr sz="2150" spc="-20" dirty="0">
                <a:latin typeface="Wingdings"/>
                <a:cs typeface="Wingdings"/>
              </a:rPr>
              <a:t></a:t>
            </a:r>
            <a:endParaRPr sz="2150" dirty="0">
              <a:latin typeface="Wingdings"/>
              <a:cs typeface="Wingdings"/>
            </a:endParaRPr>
          </a:p>
        </p:txBody>
      </p:sp>
      <p:sp>
        <p:nvSpPr>
          <p:cNvPr id="9" name="object 9"/>
          <p:cNvSpPr txBox="1"/>
          <p:nvPr/>
        </p:nvSpPr>
        <p:spPr>
          <a:xfrm>
            <a:off x="1398525" y="1536187"/>
            <a:ext cx="4370705" cy="285750"/>
          </a:xfrm>
          <a:prstGeom prst="rect">
            <a:avLst/>
          </a:prstGeom>
        </p:spPr>
        <p:txBody>
          <a:bodyPr vert="horz" wrap="square" lIns="0" tIns="0" rIns="0" bIns="0" rtlCol="0">
            <a:spAutoFit/>
          </a:bodyPr>
          <a:lstStyle/>
          <a:p>
            <a:pPr marL="12700">
              <a:lnSpc>
                <a:spcPct val="100000"/>
              </a:lnSpc>
            </a:pPr>
            <a:r>
              <a:rPr sz="1800" spc="-5" dirty="0">
                <a:latin typeface="Arial"/>
                <a:cs typeface="Arial"/>
              </a:rPr>
              <a:t>D</a:t>
            </a:r>
            <a:r>
              <a:rPr sz="1800" spc="-10" dirty="0">
                <a:latin typeface="Arial"/>
                <a:cs typeface="Arial"/>
              </a:rPr>
              <a:t>u</a:t>
            </a:r>
            <a:r>
              <a:rPr sz="1800" dirty="0">
                <a:latin typeface="Arial"/>
                <a:cs typeface="Arial"/>
              </a:rPr>
              <a:t>rc</a:t>
            </a:r>
            <a:r>
              <a:rPr sz="1800" spc="-10" dirty="0">
                <a:latin typeface="Arial"/>
                <a:cs typeface="Arial"/>
              </a:rPr>
              <a:t>h</a:t>
            </a:r>
            <a:r>
              <a:rPr sz="1800" spc="15" dirty="0">
                <a:latin typeface="Arial"/>
                <a:cs typeface="Arial"/>
              </a:rPr>
              <a:t>f</a:t>
            </a:r>
            <a:r>
              <a:rPr sz="1800" spc="-10" dirty="0">
                <a:latin typeface="Arial"/>
                <a:cs typeface="Arial"/>
              </a:rPr>
              <a:t>üh</a:t>
            </a:r>
            <a:r>
              <a:rPr sz="1800" dirty="0">
                <a:latin typeface="Arial"/>
                <a:cs typeface="Arial"/>
              </a:rPr>
              <a:t>r</a:t>
            </a:r>
            <a:r>
              <a:rPr sz="1800" spc="5" dirty="0">
                <a:latin typeface="Arial"/>
                <a:cs typeface="Arial"/>
              </a:rPr>
              <a:t>u</a:t>
            </a:r>
            <a:r>
              <a:rPr sz="1800" spc="-10" dirty="0">
                <a:latin typeface="Arial"/>
                <a:cs typeface="Arial"/>
              </a:rPr>
              <a:t>n</a:t>
            </a:r>
            <a:r>
              <a:rPr sz="1800" dirty="0">
                <a:latin typeface="Arial"/>
                <a:cs typeface="Arial"/>
              </a:rPr>
              <a:t>g</a:t>
            </a:r>
            <a:r>
              <a:rPr sz="1800" spc="-5" dirty="0">
                <a:latin typeface="Arial"/>
                <a:cs typeface="Arial"/>
              </a:rPr>
              <a:t> </a:t>
            </a:r>
            <a:r>
              <a:rPr sz="1800" dirty="0">
                <a:latin typeface="Arial"/>
                <a:cs typeface="Arial"/>
              </a:rPr>
              <a:t>v</a:t>
            </a:r>
            <a:r>
              <a:rPr sz="1800" spc="5" dirty="0">
                <a:latin typeface="Arial"/>
                <a:cs typeface="Arial"/>
              </a:rPr>
              <a:t>o</a:t>
            </a:r>
            <a:r>
              <a:rPr sz="1800" dirty="0">
                <a:latin typeface="Arial"/>
                <a:cs typeface="Arial"/>
              </a:rPr>
              <a:t>n</a:t>
            </a:r>
            <a:r>
              <a:rPr sz="1800" spc="-5" dirty="0">
                <a:latin typeface="Arial"/>
                <a:cs typeface="Arial"/>
              </a:rPr>
              <a:t> </a:t>
            </a:r>
            <a:r>
              <a:rPr sz="1800" dirty="0">
                <a:latin typeface="Arial"/>
                <a:cs typeface="Arial"/>
              </a:rPr>
              <a:t>Z</a:t>
            </a:r>
            <a:r>
              <a:rPr sz="1800" spc="-5" dirty="0">
                <a:latin typeface="Arial"/>
                <a:cs typeface="Arial"/>
              </a:rPr>
              <a:t>i</a:t>
            </a:r>
            <a:r>
              <a:rPr sz="1800" dirty="0">
                <a:latin typeface="Arial"/>
                <a:cs typeface="Arial"/>
              </a:rPr>
              <a:t>mm</a:t>
            </a:r>
            <a:r>
              <a:rPr sz="1800" spc="-10" dirty="0">
                <a:latin typeface="Arial"/>
                <a:cs typeface="Arial"/>
              </a:rPr>
              <a:t>e</a:t>
            </a:r>
            <a:r>
              <a:rPr sz="1800" spc="5" dirty="0">
                <a:latin typeface="Arial"/>
                <a:cs typeface="Arial"/>
              </a:rPr>
              <a:t>r</a:t>
            </a:r>
            <a:r>
              <a:rPr sz="1800" dirty="0">
                <a:latin typeface="Arial"/>
                <a:cs typeface="Arial"/>
              </a:rPr>
              <a:t>-</a:t>
            </a:r>
            <a:r>
              <a:rPr sz="1800" spc="-5" dirty="0">
                <a:latin typeface="Arial"/>
                <a:cs typeface="Arial"/>
              </a:rPr>
              <a:t>R</a:t>
            </a:r>
            <a:r>
              <a:rPr sz="1800" spc="-10" dirty="0">
                <a:latin typeface="Arial"/>
                <a:cs typeface="Arial"/>
              </a:rPr>
              <a:t>e</a:t>
            </a:r>
            <a:r>
              <a:rPr sz="1800" dirty="0">
                <a:latin typeface="Arial"/>
                <a:cs typeface="Arial"/>
              </a:rPr>
              <a:t>s</a:t>
            </a:r>
            <a:r>
              <a:rPr sz="1800" spc="-10" dirty="0">
                <a:latin typeface="Arial"/>
                <a:cs typeface="Arial"/>
              </a:rPr>
              <a:t>e</a:t>
            </a:r>
            <a:r>
              <a:rPr sz="1800" dirty="0">
                <a:latin typeface="Arial"/>
                <a:cs typeface="Arial"/>
              </a:rPr>
              <a:t>r</a:t>
            </a:r>
            <a:r>
              <a:rPr sz="1800" spc="10" dirty="0">
                <a:latin typeface="Arial"/>
                <a:cs typeface="Arial"/>
              </a:rPr>
              <a:t>v</a:t>
            </a:r>
            <a:r>
              <a:rPr sz="1800" spc="5" dirty="0">
                <a:latin typeface="Arial"/>
                <a:cs typeface="Arial"/>
              </a:rPr>
              <a:t>i</a:t>
            </a:r>
            <a:r>
              <a:rPr sz="1800" spc="-10" dirty="0">
                <a:latin typeface="Arial"/>
                <a:cs typeface="Arial"/>
              </a:rPr>
              <a:t>e</a:t>
            </a:r>
            <a:r>
              <a:rPr sz="1800" dirty="0">
                <a:latin typeface="Arial"/>
                <a:cs typeface="Arial"/>
              </a:rPr>
              <a:t>r</a:t>
            </a:r>
            <a:r>
              <a:rPr sz="1800" spc="-10" dirty="0">
                <a:latin typeface="Arial"/>
                <a:cs typeface="Arial"/>
              </a:rPr>
              <a:t>u</a:t>
            </a:r>
            <a:r>
              <a:rPr sz="1800" spc="5" dirty="0">
                <a:latin typeface="Arial"/>
                <a:cs typeface="Arial"/>
              </a:rPr>
              <a:t>n</a:t>
            </a:r>
            <a:r>
              <a:rPr sz="1800" spc="-10" dirty="0">
                <a:latin typeface="Arial"/>
                <a:cs typeface="Arial"/>
              </a:rPr>
              <a:t>g</a:t>
            </a:r>
            <a:r>
              <a:rPr sz="1800" spc="5" dirty="0">
                <a:latin typeface="Arial"/>
                <a:cs typeface="Arial"/>
              </a:rPr>
              <a:t>e</a:t>
            </a:r>
            <a:r>
              <a:rPr sz="1800" dirty="0">
                <a:latin typeface="Arial"/>
                <a:cs typeface="Arial"/>
              </a:rPr>
              <a:t>n</a:t>
            </a:r>
            <a:endParaRPr sz="1800">
              <a:latin typeface="Arial"/>
              <a:cs typeface="Arial"/>
            </a:endParaRPr>
          </a:p>
        </p:txBody>
      </p:sp>
      <p:sp>
        <p:nvSpPr>
          <p:cNvPr id="10" name="object 10"/>
          <p:cNvSpPr txBox="1"/>
          <p:nvPr/>
        </p:nvSpPr>
        <p:spPr>
          <a:xfrm>
            <a:off x="1398525" y="2043679"/>
            <a:ext cx="2921000" cy="285750"/>
          </a:xfrm>
          <a:prstGeom prst="rect">
            <a:avLst/>
          </a:prstGeom>
        </p:spPr>
        <p:txBody>
          <a:bodyPr vert="horz" wrap="square" lIns="0" tIns="0" rIns="0" bIns="0" rtlCol="0">
            <a:spAutoFit/>
          </a:bodyPr>
          <a:lstStyle/>
          <a:p>
            <a:pPr marL="12700">
              <a:lnSpc>
                <a:spcPct val="100000"/>
              </a:lnSpc>
            </a:pPr>
            <a:r>
              <a:rPr sz="1800" dirty="0">
                <a:latin typeface="Arial"/>
                <a:cs typeface="Arial"/>
              </a:rPr>
              <a:t>A</a:t>
            </a:r>
            <a:r>
              <a:rPr sz="1800" spc="-10" dirty="0">
                <a:latin typeface="Arial"/>
                <a:cs typeface="Arial"/>
              </a:rPr>
              <a:t>n</a:t>
            </a:r>
            <a:r>
              <a:rPr sz="1800" dirty="0">
                <a:latin typeface="Arial"/>
                <a:cs typeface="Arial"/>
              </a:rPr>
              <a:t>z</a:t>
            </a:r>
            <a:r>
              <a:rPr sz="1800" spc="-10" dirty="0">
                <a:latin typeface="Arial"/>
                <a:cs typeface="Arial"/>
              </a:rPr>
              <a:t>e</a:t>
            </a:r>
            <a:r>
              <a:rPr sz="1800" spc="5" dirty="0">
                <a:latin typeface="Arial"/>
                <a:cs typeface="Arial"/>
              </a:rPr>
              <a:t>ig</a:t>
            </a:r>
            <a:r>
              <a:rPr sz="1800" dirty="0">
                <a:latin typeface="Arial"/>
                <a:cs typeface="Arial"/>
              </a:rPr>
              <a:t>e</a:t>
            </a:r>
            <a:r>
              <a:rPr sz="1800" spc="-5" dirty="0">
                <a:latin typeface="Arial"/>
                <a:cs typeface="Arial"/>
              </a:rPr>
              <a:t> </a:t>
            </a:r>
            <a:r>
              <a:rPr sz="1800" dirty="0">
                <a:latin typeface="Arial"/>
                <a:cs typeface="Arial"/>
              </a:rPr>
              <a:t>v</a:t>
            </a:r>
            <a:r>
              <a:rPr sz="1800" spc="-10" dirty="0">
                <a:latin typeface="Arial"/>
                <a:cs typeface="Arial"/>
              </a:rPr>
              <a:t>e</a:t>
            </a:r>
            <a:r>
              <a:rPr sz="1800" dirty="0">
                <a:latin typeface="Arial"/>
                <a:cs typeface="Arial"/>
              </a:rPr>
              <a:t>rf</a:t>
            </a:r>
            <a:r>
              <a:rPr sz="1800" spc="-10" dirty="0">
                <a:latin typeface="Arial"/>
                <a:cs typeface="Arial"/>
              </a:rPr>
              <a:t>üg</a:t>
            </a:r>
            <a:r>
              <a:rPr sz="1800" spc="5" dirty="0">
                <a:latin typeface="Arial"/>
                <a:cs typeface="Arial"/>
              </a:rPr>
              <a:t>b</a:t>
            </a:r>
            <a:r>
              <a:rPr sz="1800" spc="-10" dirty="0">
                <a:latin typeface="Arial"/>
                <a:cs typeface="Arial"/>
              </a:rPr>
              <a:t>a</a:t>
            </a:r>
            <a:r>
              <a:rPr sz="1800" dirty="0">
                <a:latin typeface="Arial"/>
                <a:cs typeface="Arial"/>
              </a:rPr>
              <a:t>r</a:t>
            </a:r>
            <a:r>
              <a:rPr sz="1800" spc="-10" dirty="0">
                <a:latin typeface="Arial"/>
                <a:cs typeface="Arial"/>
              </a:rPr>
              <a:t>e</a:t>
            </a:r>
            <a:r>
              <a:rPr sz="1800" dirty="0">
                <a:latin typeface="Arial"/>
                <a:cs typeface="Arial"/>
              </a:rPr>
              <a:t>r</a:t>
            </a:r>
            <a:r>
              <a:rPr sz="1800" spc="15" dirty="0">
                <a:latin typeface="Arial"/>
                <a:cs typeface="Arial"/>
              </a:rPr>
              <a:t> </a:t>
            </a:r>
            <a:r>
              <a:rPr sz="1800" dirty="0">
                <a:latin typeface="Arial"/>
                <a:cs typeface="Arial"/>
              </a:rPr>
              <a:t>Z</a:t>
            </a:r>
            <a:r>
              <a:rPr sz="1800" spc="-5" dirty="0">
                <a:latin typeface="Arial"/>
                <a:cs typeface="Arial"/>
              </a:rPr>
              <a:t>i</a:t>
            </a:r>
            <a:r>
              <a:rPr sz="1800" dirty="0">
                <a:latin typeface="Arial"/>
                <a:cs typeface="Arial"/>
              </a:rPr>
              <a:t>mm</a:t>
            </a:r>
            <a:r>
              <a:rPr sz="1800" spc="-10" dirty="0">
                <a:latin typeface="Arial"/>
                <a:cs typeface="Arial"/>
              </a:rPr>
              <a:t>er</a:t>
            </a:r>
            <a:endParaRPr sz="1800">
              <a:latin typeface="Arial"/>
              <a:cs typeface="Arial"/>
            </a:endParaRPr>
          </a:p>
        </p:txBody>
      </p:sp>
      <p:sp>
        <p:nvSpPr>
          <p:cNvPr id="12" name="object 12"/>
          <p:cNvSpPr txBox="1"/>
          <p:nvPr/>
        </p:nvSpPr>
        <p:spPr>
          <a:xfrm>
            <a:off x="1422909" y="2551172"/>
            <a:ext cx="4216400" cy="285750"/>
          </a:xfrm>
          <a:prstGeom prst="rect">
            <a:avLst/>
          </a:prstGeom>
        </p:spPr>
        <p:txBody>
          <a:bodyPr vert="horz" wrap="square" lIns="0" tIns="0" rIns="0" bIns="0" rtlCol="0">
            <a:spAutoFit/>
          </a:bodyPr>
          <a:lstStyle/>
          <a:p>
            <a:pPr marL="12700">
              <a:lnSpc>
                <a:spcPct val="100000"/>
              </a:lnSpc>
            </a:pPr>
            <a:r>
              <a:rPr sz="1800" dirty="0">
                <a:latin typeface="Arial"/>
                <a:cs typeface="Arial"/>
              </a:rPr>
              <a:t>E</a:t>
            </a:r>
            <a:r>
              <a:rPr sz="1800" spc="-5" dirty="0">
                <a:latin typeface="Arial"/>
                <a:cs typeface="Arial"/>
              </a:rPr>
              <a:t>i</a:t>
            </a:r>
            <a:r>
              <a:rPr sz="1800" spc="-10" dirty="0">
                <a:latin typeface="Arial"/>
                <a:cs typeface="Arial"/>
              </a:rPr>
              <a:t>n</a:t>
            </a:r>
            <a:r>
              <a:rPr sz="1800" dirty="0">
                <a:latin typeface="Arial"/>
                <a:cs typeface="Arial"/>
              </a:rPr>
              <a:t>s</a:t>
            </a:r>
            <a:r>
              <a:rPr sz="1800" spc="-10" dirty="0">
                <a:latin typeface="Arial"/>
                <a:cs typeface="Arial"/>
              </a:rPr>
              <a:t>a</a:t>
            </a:r>
            <a:r>
              <a:rPr sz="1800" dirty="0">
                <a:latin typeface="Arial"/>
                <a:cs typeface="Arial"/>
              </a:rPr>
              <a:t>tz </a:t>
            </a:r>
            <a:r>
              <a:rPr sz="1800" spc="-10" dirty="0">
                <a:latin typeface="Arial"/>
                <a:cs typeface="Arial"/>
              </a:rPr>
              <a:t>de</a:t>
            </a:r>
            <a:r>
              <a:rPr sz="1800" dirty="0">
                <a:latin typeface="Arial"/>
                <a:cs typeface="Arial"/>
              </a:rPr>
              <a:t>s P</a:t>
            </a:r>
            <a:r>
              <a:rPr sz="1800" spc="10" dirty="0">
                <a:latin typeface="Arial"/>
                <a:cs typeface="Arial"/>
              </a:rPr>
              <a:t>r</a:t>
            </a:r>
            <a:r>
              <a:rPr sz="1800" spc="-10" dirty="0">
                <a:latin typeface="Arial"/>
                <a:cs typeface="Arial"/>
              </a:rPr>
              <a:t>og</a:t>
            </a:r>
            <a:r>
              <a:rPr sz="1800" dirty="0">
                <a:latin typeface="Arial"/>
                <a:cs typeface="Arial"/>
              </a:rPr>
              <a:t>r</a:t>
            </a:r>
            <a:r>
              <a:rPr sz="1800" spc="-10" dirty="0">
                <a:latin typeface="Arial"/>
                <a:cs typeface="Arial"/>
              </a:rPr>
              <a:t>a</a:t>
            </a:r>
            <a:r>
              <a:rPr sz="1800" dirty="0">
                <a:latin typeface="Arial"/>
                <a:cs typeface="Arial"/>
              </a:rPr>
              <a:t>mms </a:t>
            </a:r>
            <a:r>
              <a:rPr sz="1800" spc="5" dirty="0">
                <a:latin typeface="Arial"/>
                <a:cs typeface="Arial"/>
              </a:rPr>
              <a:t>u</a:t>
            </a:r>
            <a:r>
              <a:rPr sz="1800" spc="-10" dirty="0">
                <a:latin typeface="Arial"/>
                <a:cs typeface="Arial"/>
              </a:rPr>
              <a:t>n</a:t>
            </a:r>
            <a:r>
              <a:rPr sz="1800" dirty="0">
                <a:latin typeface="Arial"/>
                <a:cs typeface="Arial"/>
              </a:rPr>
              <a:t>t</a:t>
            </a:r>
            <a:r>
              <a:rPr sz="1800" spc="-10" dirty="0">
                <a:latin typeface="Arial"/>
                <a:cs typeface="Arial"/>
              </a:rPr>
              <a:t>e</a:t>
            </a:r>
            <a:r>
              <a:rPr sz="1800" dirty="0">
                <a:latin typeface="Arial"/>
                <a:cs typeface="Arial"/>
              </a:rPr>
              <a:t>r</a:t>
            </a:r>
            <a:r>
              <a:rPr sz="1800" spc="15" dirty="0">
                <a:latin typeface="Arial"/>
                <a:cs typeface="Arial"/>
              </a:rPr>
              <a:t> </a:t>
            </a:r>
            <a:r>
              <a:rPr sz="1800" spc="5" dirty="0">
                <a:latin typeface="Arial"/>
                <a:cs typeface="Arial"/>
              </a:rPr>
              <a:t>W</a:t>
            </a:r>
            <a:r>
              <a:rPr sz="1800" spc="-5" dirty="0">
                <a:latin typeface="Arial"/>
                <a:cs typeface="Arial"/>
              </a:rPr>
              <a:t>i</a:t>
            </a:r>
            <a:r>
              <a:rPr sz="1800" spc="-10" dirty="0">
                <a:latin typeface="Arial"/>
                <a:cs typeface="Arial"/>
              </a:rPr>
              <a:t>nd</a:t>
            </a:r>
            <a:r>
              <a:rPr sz="1800" spc="15" dirty="0">
                <a:latin typeface="Arial"/>
                <a:cs typeface="Arial"/>
              </a:rPr>
              <a:t>o</a:t>
            </a:r>
            <a:r>
              <a:rPr sz="1800" spc="-30" dirty="0">
                <a:latin typeface="Arial"/>
                <a:cs typeface="Arial"/>
              </a:rPr>
              <a:t>w</a:t>
            </a:r>
            <a:r>
              <a:rPr sz="1800" dirty="0">
                <a:latin typeface="Arial"/>
                <a:cs typeface="Arial"/>
              </a:rPr>
              <a:t>s 8</a:t>
            </a:r>
            <a:endParaRPr sz="1800">
              <a:latin typeface="Arial"/>
              <a:cs typeface="Arial"/>
            </a:endParaRPr>
          </a:p>
        </p:txBody>
      </p:sp>
      <p:sp>
        <p:nvSpPr>
          <p:cNvPr id="13" name="object 13"/>
          <p:cNvSpPr txBox="1"/>
          <p:nvPr/>
        </p:nvSpPr>
        <p:spPr>
          <a:xfrm>
            <a:off x="610616" y="2804156"/>
            <a:ext cx="509270" cy="330860"/>
          </a:xfrm>
          <a:prstGeom prst="rect">
            <a:avLst/>
          </a:prstGeom>
        </p:spPr>
        <p:txBody>
          <a:bodyPr vert="horz" wrap="square" lIns="0" tIns="0" rIns="0" bIns="0" rtlCol="0">
            <a:spAutoFit/>
          </a:bodyPr>
          <a:lstStyle/>
          <a:p>
            <a:pPr marL="12700">
              <a:lnSpc>
                <a:spcPct val="100000"/>
              </a:lnSpc>
            </a:pPr>
            <a:r>
              <a:rPr sz="2150" spc="-15" dirty="0" smtClean="0">
                <a:latin typeface="Wingdings"/>
                <a:cs typeface="Wingdings"/>
              </a:rPr>
              <a:t></a:t>
            </a:r>
            <a:endParaRPr sz="3600" baseline="-32407" dirty="0">
              <a:latin typeface="Wingdings"/>
              <a:cs typeface="Wingdings"/>
            </a:endParaRPr>
          </a:p>
        </p:txBody>
      </p:sp>
      <p:sp>
        <p:nvSpPr>
          <p:cNvPr id="14" name="object 14"/>
          <p:cNvSpPr txBox="1"/>
          <p:nvPr/>
        </p:nvSpPr>
        <p:spPr>
          <a:xfrm>
            <a:off x="1398525" y="3058664"/>
            <a:ext cx="2704465" cy="285750"/>
          </a:xfrm>
          <a:prstGeom prst="rect">
            <a:avLst/>
          </a:prstGeom>
        </p:spPr>
        <p:txBody>
          <a:bodyPr vert="horz" wrap="square" lIns="0" tIns="0" rIns="0" bIns="0" rtlCol="0">
            <a:spAutoFit/>
          </a:bodyPr>
          <a:lstStyle/>
          <a:p>
            <a:pPr marL="12700">
              <a:lnSpc>
                <a:spcPct val="100000"/>
              </a:lnSpc>
            </a:pPr>
            <a:r>
              <a:rPr sz="1800" dirty="0">
                <a:latin typeface="Arial"/>
                <a:cs typeface="Arial"/>
              </a:rPr>
              <a:t>Erst</a:t>
            </a:r>
            <a:r>
              <a:rPr sz="1800" spc="-10" dirty="0">
                <a:latin typeface="Arial"/>
                <a:cs typeface="Arial"/>
              </a:rPr>
              <a:t>e</a:t>
            </a:r>
            <a:r>
              <a:rPr sz="1800" spc="-5" dirty="0">
                <a:latin typeface="Arial"/>
                <a:cs typeface="Arial"/>
              </a:rPr>
              <a:t>ll</a:t>
            </a:r>
            <a:r>
              <a:rPr sz="1800" spc="5" dirty="0">
                <a:latin typeface="Arial"/>
                <a:cs typeface="Arial"/>
              </a:rPr>
              <a:t>e</a:t>
            </a:r>
            <a:r>
              <a:rPr sz="1800" dirty="0">
                <a:latin typeface="Arial"/>
                <a:cs typeface="Arial"/>
              </a:rPr>
              <a:t>n</a:t>
            </a:r>
            <a:r>
              <a:rPr sz="1800" spc="-5" dirty="0">
                <a:latin typeface="Arial"/>
                <a:cs typeface="Arial"/>
              </a:rPr>
              <a:t> </a:t>
            </a:r>
            <a:r>
              <a:rPr sz="1800" dirty="0">
                <a:latin typeface="Arial"/>
                <a:cs typeface="Arial"/>
              </a:rPr>
              <a:t>v</a:t>
            </a:r>
            <a:r>
              <a:rPr sz="1800" spc="-10" dirty="0">
                <a:latin typeface="Arial"/>
                <a:cs typeface="Arial"/>
              </a:rPr>
              <a:t>o</a:t>
            </a:r>
            <a:r>
              <a:rPr sz="1800" dirty="0">
                <a:latin typeface="Arial"/>
                <a:cs typeface="Arial"/>
              </a:rPr>
              <a:t>n</a:t>
            </a:r>
            <a:r>
              <a:rPr sz="1800" spc="-5" dirty="0">
                <a:latin typeface="Arial"/>
                <a:cs typeface="Arial"/>
              </a:rPr>
              <a:t> R</a:t>
            </a:r>
            <a:r>
              <a:rPr sz="1800" spc="-10" dirty="0">
                <a:latin typeface="Arial"/>
                <a:cs typeface="Arial"/>
              </a:rPr>
              <a:t>e</a:t>
            </a:r>
            <a:r>
              <a:rPr sz="1800" spc="10" dirty="0">
                <a:latin typeface="Arial"/>
                <a:cs typeface="Arial"/>
              </a:rPr>
              <a:t>c</a:t>
            </a:r>
            <a:r>
              <a:rPr sz="1800" spc="-10" dirty="0">
                <a:latin typeface="Arial"/>
                <a:cs typeface="Arial"/>
              </a:rPr>
              <a:t>h</a:t>
            </a:r>
            <a:r>
              <a:rPr sz="1800" spc="5" dirty="0">
                <a:latin typeface="Arial"/>
                <a:cs typeface="Arial"/>
              </a:rPr>
              <a:t>n</a:t>
            </a:r>
            <a:r>
              <a:rPr sz="1800" spc="-10" dirty="0">
                <a:latin typeface="Arial"/>
                <a:cs typeface="Arial"/>
              </a:rPr>
              <a:t>u</a:t>
            </a:r>
            <a:r>
              <a:rPr sz="1800" spc="5" dirty="0">
                <a:latin typeface="Arial"/>
                <a:cs typeface="Arial"/>
              </a:rPr>
              <a:t>n</a:t>
            </a:r>
            <a:r>
              <a:rPr sz="1800" spc="-10" dirty="0">
                <a:latin typeface="Arial"/>
                <a:cs typeface="Arial"/>
              </a:rPr>
              <a:t>gen</a:t>
            </a:r>
            <a:endParaRPr sz="1800">
              <a:latin typeface="Arial"/>
              <a:cs typeface="Arial"/>
            </a:endParaRPr>
          </a:p>
        </p:txBody>
      </p:sp>
      <p:sp>
        <p:nvSpPr>
          <p:cNvPr id="15" name="object 15"/>
          <p:cNvSpPr txBox="1"/>
          <p:nvPr/>
        </p:nvSpPr>
        <p:spPr>
          <a:xfrm>
            <a:off x="610781" y="3630165"/>
            <a:ext cx="3747135" cy="285750"/>
          </a:xfrm>
          <a:prstGeom prst="rect">
            <a:avLst/>
          </a:prstGeom>
        </p:spPr>
        <p:txBody>
          <a:bodyPr vert="horz" wrap="square" lIns="0" tIns="0" rIns="0" bIns="0" rtlCol="0">
            <a:spAutoFit/>
          </a:bodyPr>
          <a:lstStyle/>
          <a:p>
            <a:pPr marL="12700">
              <a:lnSpc>
                <a:spcPct val="100000"/>
              </a:lnSpc>
            </a:pPr>
            <a:r>
              <a:rPr sz="1800" b="1" spc="-5" dirty="0">
                <a:latin typeface="Arial"/>
                <a:cs typeface="Arial"/>
              </a:rPr>
              <a:t>N</a:t>
            </a:r>
            <a:r>
              <a:rPr sz="1800" b="1" dirty="0">
                <a:latin typeface="Arial"/>
                <a:cs typeface="Arial"/>
              </a:rPr>
              <a:t>i</a:t>
            </a:r>
            <a:r>
              <a:rPr sz="1800" b="1" spc="-10" dirty="0">
                <a:latin typeface="Arial"/>
                <a:cs typeface="Arial"/>
              </a:rPr>
              <a:t>c</a:t>
            </a:r>
            <a:r>
              <a:rPr sz="1800" b="1" dirty="0">
                <a:latin typeface="Arial"/>
                <a:cs typeface="Arial"/>
              </a:rPr>
              <a:t>ht-Fun</a:t>
            </a:r>
            <a:r>
              <a:rPr sz="1800" b="1" spc="-10" dirty="0">
                <a:latin typeface="Arial"/>
                <a:cs typeface="Arial"/>
              </a:rPr>
              <a:t>k</a:t>
            </a:r>
            <a:r>
              <a:rPr sz="1800" b="1" dirty="0">
                <a:latin typeface="Arial"/>
                <a:cs typeface="Arial"/>
              </a:rPr>
              <a:t>ti</a:t>
            </a:r>
            <a:r>
              <a:rPr sz="1800" b="1" spc="-10" dirty="0">
                <a:latin typeface="Arial"/>
                <a:cs typeface="Arial"/>
              </a:rPr>
              <a:t>o</a:t>
            </a:r>
            <a:r>
              <a:rPr sz="1800" b="1" dirty="0">
                <a:latin typeface="Arial"/>
                <a:cs typeface="Arial"/>
              </a:rPr>
              <a:t>n</a:t>
            </a:r>
            <a:r>
              <a:rPr sz="1800" b="1" spc="-10" dirty="0">
                <a:latin typeface="Arial"/>
                <a:cs typeface="Arial"/>
              </a:rPr>
              <a:t>a</a:t>
            </a:r>
            <a:r>
              <a:rPr sz="1800" b="1" dirty="0">
                <a:latin typeface="Arial"/>
                <a:cs typeface="Arial"/>
              </a:rPr>
              <a:t>le</a:t>
            </a:r>
            <a:r>
              <a:rPr sz="1800" b="1" spc="20" dirty="0">
                <a:latin typeface="Arial"/>
                <a:cs typeface="Arial"/>
              </a:rPr>
              <a:t> </a:t>
            </a:r>
            <a:r>
              <a:rPr sz="1800" b="1" spc="-40" dirty="0">
                <a:latin typeface="Arial"/>
                <a:cs typeface="Arial"/>
              </a:rPr>
              <a:t>A</a:t>
            </a:r>
            <a:r>
              <a:rPr sz="1800" b="1" dirty="0">
                <a:latin typeface="Arial"/>
                <a:cs typeface="Arial"/>
              </a:rPr>
              <a:t>nfo</a:t>
            </a:r>
            <a:r>
              <a:rPr sz="1800" b="1" spc="-5" dirty="0">
                <a:latin typeface="Arial"/>
                <a:cs typeface="Arial"/>
              </a:rPr>
              <a:t>r</a:t>
            </a:r>
            <a:r>
              <a:rPr sz="1800" b="1" dirty="0">
                <a:latin typeface="Arial"/>
                <a:cs typeface="Arial"/>
              </a:rPr>
              <a:t>d</a:t>
            </a:r>
            <a:r>
              <a:rPr sz="1800" b="1" spc="-10" dirty="0">
                <a:latin typeface="Arial"/>
                <a:cs typeface="Arial"/>
              </a:rPr>
              <a:t>e</a:t>
            </a:r>
            <a:r>
              <a:rPr sz="1800" b="1" spc="5" dirty="0">
                <a:latin typeface="Arial"/>
                <a:cs typeface="Arial"/>
              </a:rPr>
              <a:t>r</a:t>
            </a:r>
            <a:r>
              <a:rPr sz="1800" b="1" dirty="0">
                <a:latin typeface="Arial"/>
                <a:cs typeface="Arial"/>
              </a:rPr>
              <a:t>ung</a:t>
            </a:r>
            <a:r>
              <a:rPr sz="1800" b="1" spc="-10" dirty="0">
                <a:latin typeface="Arial"/>
                <a:cs typeface="Arial"/>
              </a:rPr>
              <a:t>e</a:t>
            </a:r>
            <a:r>
              <a:rPr sz="1800" b="1" dirty="0">
                <a:latin typeface="Arial"/>
                <a:cs typeface="Arial"/>
              </a:rPr>
              <a:t>n:</a:t>
            </a:r>
            <a:endParaRPr sz="1800">
              <a:latin typeface="Arial"/>
              <a:cs typeface="Arial"/>
            </a:endParaRPr>
          </a:p>
        </p:txBody>
      </p:sp>
      <p:sp>
        <p:nvSpPr>
          <p:cNvPr id="16" name="object 16"/>
          <p:cNvSpPr txBox="1"/>
          <p:nvPr/>
        </p:nvSpPr>
        <p:spPr>
          <a:xfrm>
            <a:off x="610616" y="3899913"/>
            <a:ext cx="509270" cy="1249060"/>
          </a:xfrm>
          <a:prstGeom prst="rect">
            <a:avLst/>
          </a:prstGeom>
        </p:spPr>
        <p:txBody>
          <a:bodyPr vert="horz" wrap="square" lIns="0" tIns="0" rIns="0" bIns="0" rtlCol="0">
            <a:spAutoFit/>
          </a:bodyPr>
          <a:lstStyle/>
          <a:p>
            <a:pPr marL="12700">
              <a:lnSpc>
                <a:spcPct val="100000"/>
              </a:lnSpc>
            </a:pPr>
            <a:r>
              <a:rPr sz="2150" spc="-15" dirty="0" smtClean="0">
                <a:latin typeface="Wingdings"/>
                <a:cs typeface="Wingdings"/>
              </a:rPr>
              <a:t></a:t>
            </a:r>
            <a:endParaRPr sz="3600" baseline="-32407" dirty="0">
              <a:latin typeface="Wingdings"/>
              <a:cs typeface="Wingdings"/>
            </a:endParaRPr>
          </a:p>
          <a:p>
            <a:pPr marL="12700">
              <a:lnSpc>
                <a:spcPct val="100000"/>
              </a:lnSpc>
              <a:spcBef>
                <a:spcPts val="885"/>
              </a:spcBef>
            </a:pPr>
            <a:r>
              <a:rPr sz="2150" spc="-15" dirty="0" smtClean="0">
                <a:latin typeface="Wingdings"/>
                <a:cs typeface="Wingdings"/>
              </a:rPr>
              <a:t></a:t>
            </a:r>
            <a:endParaRPr sz="3600" baseline="-32407" dirty="0">
              <a:latin typeface="Wingdings"/>
              <a:cs typeface="Wingdings"/>
            </a:endParaRPr>
          </a:p>
          <a:p>
            <a:pPr marL="12700">
              <a:lnSpc>
                <a:spcPct val="100000"/>
              </a:lnSpc>
              <a:spcBef>
                <a:spcPts val="1090"/>
              </a:spcBef>
            </a:pPr>
            <a:r>
              <a:rPr sz="2150" spc="-20" dirty="0">
                <a:latin typeface="Wingdings"/>
                <a:cs typeface="Wingdings"/>
              </a:rPr>
              <a:t></a:t>
            </a:r>
            <a:endParaRPr sz="2150" dirty="0">
              <a:latin typeface="Wingdings"/>
              <a:cs typeface="Wingdings"/>
            </a:endParaRPr>
          </a:p>
        </p:txBody>
      </p:sp>
      <p:sp>
        <p:nvSpPr>
          <p:cNvPr id="17" name="object 17"/>
          <p:cNvSpPr txBox="1"/>
          <p:nvPr/>
        </p:nvSpPr>
        <p:spPr>
          <a:xfrm>
            <a:off x="1398525" y="4154421"/>
            <a:ext cx="6806565" cy="285750"/>
          </a:xfrm>
          <a:prstGeom prst="rect">
            <a:avLst/>
          </a:prstGeom>
        </p:spPr>
        <p:txBody>
          <a:bodyPr vert="horz" wrap="square" lIns="0" tIns="0" rIns="0" bIns="0" rtlCol="0">
            <a:spAutoFit/>
          </a:bodyPr>
          <a:lstStyle/>
          <a:p>
            <a:pPr marL="12700">
              <a:lnSpc>
                <a:spcPct val="100000"/>
              </a:lnSpc>
            </a:pPr>
            <a:r>
              <a:rPr sz="1800" dirty="0">
                <a:latin typeface="Arial"/>
                <a:cs typeface="Arial"/>
              </a:rPr>
              <a:t>Z</a:t>
            </a:r>
            <a:r>
              <a:rPr sz="1800" spc="-10" dirty="0">
                <a:latin typeface="Arial"/>
                <a:cs typeface="Arial"/>
              </a:rPr>
              <a:t>e</a:t>
            </a:r>
            <a:r>
              <a:rPr sz="1800" spc="-5" dirty="0">
                <a:latin typeface="Arial"/>
                <a:cs typeface="Arial"/>
              </a:rPr>
              <a:t>i</a:t>
            </a:r>
            <a:r>
              <a:rPr sz="1800" dirty="0">
                <a:latin typeface="Arial"/>
                <a:cs typeface="Arial"/>
              </a:rPr>
              <a:t>t</a:t>
            </a:r>
            <a:r>
              <a:rPr sz="1800" spc="-10" dirty="0">
                <a:latin typeface="Arial"/>
                <a:cs typeface="Arial"/>
              </a:rPr>
              <a:t>da</a:t>
            </a:r>
            <a:r>
              <a:rPr sz="1800" spc="5" dirty="0">
                <a:latin typeface="Arial"/>
                <a:cs typeface="Arial"/>
              </a:rPr>
              <a:t>u</a:t>
            </a:r>
            <a:r>
              <a:rPr sz="1800" spc="-10" dirty="0">
                <a:latin typeface="Arial"/>
                <a:cs typeface="Arial"/>
              </a:rPr>
              <a:t>e</a:t>
            </a:r>
            <a:r>
              <a:rPr sz="1800" dirty="0">
                <a:latin typeface="Arial"/>
                <a:cs typeface="Arial"/>
              </a:rPr>
              <a:t>r f</a:t>
            </a:r>
            <a:r>
              <a:rPr sz="1800" spc="-10" dirty="0">
                <a:latin typeface="Arial"/>
                <a:cs typeface="Arial"/>
              </a:rPr>
              <a:t>ü</a:t>
            </a:r>
            <a:r>
              <a:rPr sz="1800" dirty="0">
                <a:latin typeface="Arial"/>
                <a:cs typeface="Arial"/>
              </a:rPr>
              <a:t>r </a:t>
            </a:r>
            <a:r>
              <a:rPr sz="1800" spc="-10" dirty="0">
                <a:latin typeface="Arial"/>
                <a:cs typeface="Arial"/>
              </a:rPr>
              <a:t>d</a:t>
            </a:r>
            <a:r>
              <a:rPr sz="1800" spc="-5" dirty="0">
                <a:latin typeface="Arial"/>
                <a:cs typeface="Arial"/>
              </a:rPr>
              <a:t>i</a:t>
            </a:r>
            <a:r>
              <a:rPr sz="1800" dirty="0">
                <a:latin typeface="Arial"/>
                <a:cs typeface="Arial"/>
              </a:rPr>
              <a:t>e</a:t>
            </a:r>
            <a:r>
              <a:rPr sz="1800" spc="-5" dirty="0">
                <a:latin typeface="Arial"/>
                <a:cs typeface="Arial"/>
              </a:rPr>
              <a:t> D</a:t>
            </a:r>
            <a:r>
              <a:rPr sz="1800" spc="-10" dirty="0">
                <a:latin typeface="Arial"/>
                <a:cs typeface="Arial"/>
              </a:rPr>
              <a:t>u</a:t>
            </a:r>
            <a:r>
              <a:rPr sz="1800" dirty="0">
                <a:latin typeface="Arial"/>
                <a:cs typeface="Arial"/>
              </a:rPr>
              <a:t>r</a:t>
            </a:r>
            <a:r>
              <a:rPr sz="1800" spc="10" dirty="0">
                <a:latin typeface="Arial"/>
                <a:cs typeface="Arial"/>
              </a:rPr>
              <a:t>c</a:t>
            </a:r>
            <a:r>
              <a:rPr sz="1800" spc="-10" dirty="0">
                <a:latin typeface="Arial"/>
                <a:cs typeface="Arial"/>
              </a:rPr>
              <a:t>h</a:t>
            </a:r>
            <a:r>
              <a:rPr sz="1800" dirty="0">
                <a:latin typeface="Arial"/>
                <a:cs typeface="Arial"/>
              </a:rPr>
              <a:t>f</a:t>
            </a:r>
            <a:r>
              <a:rPr sz="1800" spc="-10" dirty="0">
                <a:latin typeface="Arial"/>
                <a:cs typeface="Arial"/>
              </a:rPr>
              <a:t>üh</a:t>
            </a:r>
            <a:r>
              <a:rPr sz="1800" dirty="0">
                <a:latin typeface="Arial"/>
                <a:cs typeface="Arial"/>
              </a:rPr>
              <a:t>r</a:t>
            </a:r>
            <a:r>
              <a:rPr sz="1800" spc="5" dirty="0">
                <a:latin typeface="Arial"/>
                <a:cs typeface="Arial"/>
              </a:rPr>
              <a:t>u</a:t>
            </a:r>
            <a:r>
              <a:rPr sz="1800" spc="-10" dirty="0">
                <a:latin typeface="Arial"/>
                <a:cs typeface="Arial"/>
              </a:rPr>
              <a:t>n</a:t>
            </a:r>
            <a:r>
              <a:rPr sz="1800" dirty="0">
                <a:latin typeface="Arial"/>
                <a:cs typeface="Arial"/>
              </a:rPr>
              <a:t>g</a:t>
            </a:r>
            <a:r>
              <a:rPr sz="1800" spc="-5" dirty="0">
                <a:latin typeface="Arial"/>
                <a:cs typeface="Arial"/>
              </a:rPr>
              <a:t> </a:t>
            </a:r>
            <a:r>
              <a:rPr sz="1800" spc="5" dirty="0">
                <a:latin typeface="Arial"/>
                <a:cs typeface="Arial"/>
              </a:rPr>
              <a:t>e</a:t>
            </a:r>
            <a:r>
              <a:rPr sz="1800" spc="-5" dirty="0">
                <a:latin typeface="Arial"/>
                <a:cs typeface="Arial"/>
              </a:rPr>
              <a:t>i</a:t>
            </a:r>
            <a:r>
              <a:rPr sz="1800" spc="5" dirty="0">
                <a:latin typeface="Arial"/>
                <a:cs typeface="Arial"/>
              </a:rPr>
              <a:t>n</a:t>
            </a:r>
            <a:r>
              <a:rPr sz="1800" spc="-10" dirty="0">
                <a:latin typeface="Arial"/>
                <a:cs typeface="Arial"/>
              </a:rPr>
              <a:t>e</a:t>
            </a:r>
            <a:r>
              <a:rPr sz="1800" dirty="0">
                <a:latin typeface="Arial"/>
                <a:cs typeface="Arial"/>
              </a:rPr>
              <a:t>r Z</a:t>
            </a:r>
            <a:r>
              <a:rPr sz="1800" spc="-5" dirty="0">
                <a:latin typeface="Arial"/>
                <a:cs typeface="Arial"/>
              </a:rPr>
              <a:t>i</a:t>
            </a:r>
            <a:r>
              <a:rPr sz="1800" dirty="0">
                <a:latin typeface="Arial"/>
                <a:cs typeface="Arial"/>
              </a:rPr>
              <a:t>mm</a:t>
            </a:r>
            <a:r>
              <a:rPr sz="1800" spc="-10" dirty="0">
                <a:latin typeface="Arial"/>
                <a:cs typeface="Arial"/>
              </a:rPr>
              <a:t>e</a:t>
            </a:r>
            <a:r>
              <a:rPr sz="1800" dirty="0">
                <a:latin typeface="Arial"/>
                <a:cs typeface="Arial"/>
              </a:rPr>
              <a:t>rr</a:t>
            </a:r>
            <a:r>
              <a:rPr sz="1800" spc="-10" dirty="0">
                <a:latin typeface="Arial"/>
                <a:cs typeface="Arial"/>
              </a:rPr>
              <a:t>e</a:t>
            </a:r>
            <a:r>
              <a:rPr sz="1800" dirty="0">
                <a:latin typeface="Arial"/>
                <a:cs typeface="Arial"/>
              </a:rPr>
              <a:t>s</a:t>
            </a:r>
            <a:r>
              <a:rPr sz="1800" spc="-10" dirty="0">
                <a:latin typeface="Arial"/>
                <a:cs typeface="Arial"/>
              </a:rPr>
              <a:t>e</a:t>
            </a:r>
            <a:r>
              <a:rPr sz="1800" dirty="0">
                <a:latin typeface="Arial"/>
                <a:cs typeface="Arial"/>
              </a:rPr>
              <a:t>rv</a:t>
            </a:r>
            <a:r>
              <a:rPr sz="1800" spc="5" dirty="0">
                <a:latin typeface="Arial"/>
                <a:cs typeface="Arial"/>
              </a:rPr>
              <a:t>i</a:t>
            </a:r>
            <a:r>
              <a:rPr sz="1800" spc="-10" dirty="0">
                <a:latin typeface="Arial"/>
                <a:cs typeface="Arial"/>
              </a:rPr>
              <a:t>e</a:t>
            </a:r>
            <a:r>
              <a:rPr sz="1800" dirty="0">
                <a:latin typeface="Arial"/>
                <a:cs typeface="Arial"/>
              </a:rPr>
              <a:t>r</a:t>
            </a:r>
            <a:r>
              <a:rPr sz="1800" spc="-10" dirty="0">
                <a:latin typeface="Arial"/>
                <a:cs typeface="Arial"/>
              </a:rPr>
              <a:t>u</a:t>
            </a:r>
            <a:r>
              <a:rPr sz="1800" spc="5" dirty="0">
                <a:latin typeface="Arial"/>
                <a:cs typeface="Arial"/>
              </a:rPr>
              <a:t>n</a:t>
            </a:r>
            <a:r>
              <a:rPr sz="1800" dirty="0">
                <a:latin typeface="Arial"/>
                <a:cs typeface="Arial"/>
              </a:rPr>
              <a:t>g</a:t>
            </a:r>
            <a:r>
              <a:rPr sz="1800" spc="-5" dirty="0">
                <a:latin typeface="Arial"/>
                <a:cs typeface="Arial"/>
              </a:rPr>
              <a:t> </a:t>
            </a:r>
            <a:r>
              <a:rPr sz="1800" dirty="0">
                <a:latin typeface="Arial"/>
                <a:cs typeface="Arial"/>
              </a:rPr>
              <a:t>m</a:t>
            </a:r>
            <a:r>
              <a:rPr sz="1800" spc="5" dirty="0">
                <a:latin typeface="Arial"/>
                <a:cs typeface="Arial"/>
              </a:rPr>
              <a:t>a</a:t>
            </a:r>
            <a:r>
              <a:rPr sz="1800" spc="-15" dirty="0">
                <a:latin typeface="Arial"/>
                <a:cs typeface="Arial"/>
              </a:rPr>
              <a:t>x</a:t>
            </a:r>
            <a:r>
              <a:rPr sz="1800" dirty="0">
                <a:latin typeface="Arial"/>
                <a:cs typeface="Arial"/>
              </a:rPr>
              <a:t>.</a:t>
            </a:r>
            <a:r>
              <a:rPr sz="1800" spc="5" dirty="0">
                <a:latin typeface="Arial"/>
                <a:cs typeface="Arial"/>
              </a:rPr>
              <a:t> </a:t>
            </a:r>
            <a:r>
              <a:rPr sz="1800" spc="-10" dirty="0">
                <a:latin typeface="Arial"/>
                <a:cs typeface="Arial"/>
              </a:rPr>
              <a:t>2</a:t>
            </a:r>
            <a:r>
              <a:rPr sz="1800" spc="5" dirty="0">
                <a:latin typeface="Arial"/>
                <a:cs typeface="Arial"/>
              </a:rPr>
              <a:t>0</a:t>
            </a:r>
            <a:r>
              <a:rPr sz="1800" dirty="0">
                <a:latin typeface="Arial"/>
                <a:cs typeface="Arial"/>
              </a:rPr>
              <a:t>s</a:t>
            </a:r>
            <a:endParaRPr sz="1800">
              <a:latin typeface="Arial"/>
              <a:cs typeface="Arial"/>
            </a:endParaRPr>
          </a:p>
        </p:txBody>
      </p:sp>
      <p:sp>
        <p:nvSpPr>
          <p:cNvPr id="18" name="object 18"/>
          <p:cNvSpPr txBox="1"/>
          <p:nvPr/>
        </p:nvSpPr>
        <p:spPr>
          <a:xfrm>
            <a:off x="1398525" y="4632958"/>
            <a:ext cx="4838700" cy="285750"/>
          </a:xfrm>
          <a:prstGeom prst="rect">
            <a:avLst/>
          </a:prstGeom>
        </p:spPr>
        <p:txBody>
          <a:bodyPr vert="horz" wrap="square" lIns="0" tIns="0" rIns="0" bIns="0" rtlCol="0">
            <a:spAutoFit/>
          </a:bodyPr>
          <a:lstStyle/>
          <a:p>
            <a:pPr marL="12700">
              <a:lnSpc>
                <a:spcPct val="100000"/>
              </a:lnSpc>
            </a:pPr>
            <a:r>
              <a:rPr sz="1800" spc="-5" dirty="0">
                <a:latin typeface="Arial"/>
                <a:cs typeface="Arial"/>
              </a:rPr>
              <a:t>Ü</a:t>
            </a:r>
            <a:r>
              <a:rPr sz="1800" spc="-10" dirty="0">
                <a:latin typeface="Arial"/>
                <a:cs typeface="Arial"/>
              </a:rPr>
              <a:t>be</a:t>
            </a:r>
            <a:r>
              <a:rPr sz="1800" dirty="0">
                <a:latin typeface="Arial"/>
                <a:cs typeface="Arial"/>
              </a:rPr>
              <a:t>rtr</a:t>
            </a:r>
            <a:r>
              <a:rPr sz="1800" spc="5" dirty="0">
                <a:latin typeface="Arial"/>
                <a:cs typeface="Arial"/>
              </a:rPr>
              <a:t>a</a:t>
            </a:r>
            <a:r>
              <a:rPr sz="1800" spc="-10" dirty="0">
                <a:latin typeface="Arial"/>
                <a:cs typeface="Arial"/>
              </a:rPr>
              <a:t>gba</a:t>
            </a:r>
            <a:r>
              <a:rPr sz="1800" dirty="0">
                <a:latin typeface="Arial"/>
                <a:cs typeface="Arial"/>
              </a:rPr>
              <a:t>r</a:t>
            </a:r>
            <a:r>
              <a:rPr sz="1800" spc="10" dirty="0">
                <a:latin typeface="Arial"/>
                <a:cs typeface="Arial"/>
              </a:rPr>
              <a:t>k</a:t>
            </a:r>
            <a:r>
              <a:rPr sz="1800" spc="-10" dirty="0">
                <a:latin typeface="Arial"/>
                <a:cs typeface="Arial"/>
              </a:rPr>
              <a:t>e</a:t>
            </a:r>
            <a:r>
              <a:rPr sz="1800" spc="-5" dirty="0">
                <a:latin typeface="Arial"/>
                <a:cs typeface="Arial"/>
              </a:rPr>
              <a:t>i</a:t>
            </a:r>
            <a:r>
              <a:rPr sz="1800" dirty="0">
                <a:latin typeface="Arial"/>
                <a:cs typeface="Arial"/>
              </a:rPr>
              <a:t>t</a:t>
            </a:r>
            <a:r>
              <a:rPr sz="1800" spc="5" dirty="0">
                <a:latin typeface="Arial"/>
                <a:cs typeface="Arial"/>
              </a:rPr>
              <a:t> </a:t>
            </a:r>
            <a:r>
              <a:rPr sz="1800" spc="-10" dirty="0">
                <a:latin typeface="Arial"/>
                <a:cs typeface="Arial"/>
              </a:rPr>
              <a:t>de</a:t>
            </a:r>
            <a:r>
              <a:rPr sz="1800" dirty="0">
                <a:latin typeface="Arial"/>
                <a:cs typeface="Arial"/>
              </a:rPr>
              <a:t>s </a:t>
            </a:r>
            <a:r>
              <a:rPr sz="1800" spc="10" dirty="0">
                <a:latin typeface="Arial"/>
                <a:cs typeface="Arial"/>
              </a:rPr>
              <a:t>S</a:t>
            </a:r>
            <a:r>
              <a:rPr sz="1800" spc="-15" dirty="0">
                <a:latin typeface="Arial"/>
                <a:cs typeface="Arial"/>
              </a:rPr>
              <a:t>y</a:t>
            </a:r>
            <a:r>
              <a:rPr sz="1800" dirty="0">
                <a:latin typeface="Arial"/>
                <a:cs typeface="Arial"/>
              </a:rPr>
              <a:t>st</a:t>
            </a:r>
            <a:r>
              <a:rPr sz="1800" spc="-10" dirty="0">
                <a:latin typeface="Arial"/>
                <a:cs typeface="Arial"/>
              </a:rPr>
              <a:t>e</a:t>
            </a:r>
            <a:r>
              <a:rPr sz="1800" dirty="0">
                <a:latin typeface="Arial"/>
                <a:cs typeface="Arial"/>
              </a:rPr>
              <a:t>ms </a:t>
            </a:r>
            <a:r>
              <a:rPr sz="1800" spc="5" dirty="0">
                <a:latin typeface="Arial"/>
                <a:cs typeface="Arial"/>
              </a:rPr>
              <a:t>a</a:t>
            </a:r>
            <a:r>
              <a:rPr sz="1800" spc="-10" dirty="0">
                <a:latin typeface="Arial"/>
                <a:cs typeface="Arial"/>
              </a:rPr>
              <a:t>u</a:t>
            </a:r>
            <a:r>
              <a:rPr sz="1800" dirty="0">
                <a:latin typeface="Arial"/>
                <a:cs typeface="Arial"/>
              </a:rPr>
              <a:t>f</a:t>
            </a:r>
            <a:r>
              <a:rPr sz="1800" spc="5" dirty="0">
                <a:latin typeface="Arial"/>
                <a:cs typeface="Arial"/>
              </a:rPr>
              <a:t> </a:t>
            </a:r>
            <a:r>
              <a:rPr sz="1800" spc="-10" dirty="0">
                <a:latin typeface="Arial"/>
                <a:cs typeface="Arial"/>
              </a:rPr>
              <a:t>an</a:t>
            </a:r>
            <a:r>
              <a:rPr sz="1800" spc="5" dirty="0">
                <a:latin typeface="Arial"/>
                <a:cs typeface="Arial"/>
              </a:rPr>
              <a:t>d</a:t>
            </a:r>
            <a:r>
              <a:rPr sz="1800" spc="-10" dirty="0">
                <a:latin typeface="Arial"/>
                <a:cs typeface="Arial"/>
              </a:rPr>
              <a:t>e</a:t>
            </a:r>
            <a:r>
              <a:rPr sz="1800" dirty="0">
                <a:latin typeface="Arial"/>
                <a:cs typeface="Arial"/>
              </a:rPr>
              <a:t>re</a:t>
            </a:r>
            <a:r>
              <a:rPr sz="1800" spc="-5" dirty="0">
                <a:latin typeface="Arial"/>
                <a:cs typeface="Arial"/>
              </a:rPr>
              <a:t> H</a:t>
            </a:r>
            <a:r>
              <a:rPr sz="1800" spc="-10" dirty="0">
                <a:latin typeface="Arial"/>
                <a:cs typeface="Arial"/>
              </a:rPr>
              <a:t>o</a:t>
            </a:r>
            <a:r>
              <a:rPr sz="1800" dirty="0">
                <a:latin typeface="Arial"/>
                <a:cs typeface="Arial"/>
              </a:rPr>
              <a:t>t</a:t>
            </a:r>
            <a:r>
              <a:rPr sz="1800" spc="5" dirty="0">
                <a:latin typeface="Arial"/>
                <a:cs typeface="Arial"/>
              </a:rPr>
              <a:t>e</a:t>
            </a:r>
            <a:r>
              <a:rPr sz="1800" spc="-5" dirty="0">
                <a:latin typeface="Arial"/>
                <a:cs typeface="Arial"/>
              </a:rPr>
              <a:t>l</a:t>
            </a:r>
            <a:r>
              <a:rPr sz="1800" dirty="0">
                <a:latin typeface="Arial"/>
                <a:cs typeface="Arial"/>
              </a:rPr>
              <a:t>s</a:t>
            </a:r>
            <a:endParaRPr sz="1800">
              <a:latin typeface="Arial"/>
              <a:cs typeface="Arial"/>
            </a:endParaRPr>
          </a:p>
        </p:txBody>
      </p:sp>
      <p:sp>
        <p:nvSpPr>
          <p:cNvPr id="20" name="object 20"/>
          <p:cNvSpPr txBox="1"/>
          <p:nvPr/>
        </p:nvSpPr>
        <p:spPr>
          <a:xfrm>
            <a:off x="1422909" y="5105398"/>
            <a:ext cx="5310505" cy="285750"/>
          </a:xfrm>
          <a:prstGeom prst="rect">
            <a:avLst/>
          </a:prstGeom>
        </p:spPr>
        <p:txBody>
          <a:bodyPr vert="horz" wrap="square" lIns="0" tIns="0" rIns="0" bIns="0" rtlCol="0">
            <a:spAutoFit/>
          </a:bodyPr>
          <a:lstStyle/>
          <a:p>
            <a:pPr marL="12700">
              <a:lnSpc>
                <a:spcPct val="100000"/>
              </a:lnSpc>
            </a:pPr>
            <a:r>
              <a:rPr sz="1800" dirty="0">
                <a:latin typeface="Arial"/>
                <a:cs typeface="Arial"/>
              </a:rPr>
              <a:t>S</a:t>
            </a:r>
            <a:r>
              <a:rPr sz="1800" spc="-10" dirty="0">
                <a:latin typeface="Arial"/>
                <a:cs typeface="Arial"/>
              </a:rPr>
              <a:t>pe</a:t>
            </a:r>
            <a:r>
              <a:rPr sz="1800" spc="-5" dirty="0">
                <a:latin typeface="Arial"/>
                <a:cs typeface="Arial"/>
              </a:rPr>
              <a:t>i</a:t>
            </a:r>
            <a:r>
              <a:rPr sz="1800" spc="10" dirty="0">
                <a:latin typeface="Arial"/>
                <a:cs typeface="Arial"/>
              </a:rPr>
              <a:t>c</a:t>
            </a:r>
            <a:r>
              <a:rPr sz="1800" spc="-10" dirty="0">
                <a:latin typeface="Arial"/>
                <a:cs typeface="Arial"/>
              </a:rPr>
              <a:t>he</a:t>
            </a:r>
            <a:r>
              <a:rPr sz="1800" dirty="0">
                <a:latin typeface="Arial"/>
                <a:cs typeface="Arial"/>
              </a:rPr>
              <a:t>r</a:t>
            </a:r>
            <a:r>
              <a:rPr sz="1800" spc="5" dirty="0">
                <a:latin typeface="Arial"/>
                <a:cs typeface="Arial"/>
              </a:rPr>
              <a:t>u</a:t>
            </a:r>
            <a:r>
              <a:rPr sz="1800" spc="-10" dirty="0">
                <a:latin typeface="Arial"/>
                <a:cs typeface="Arial"/>
              </a:rPr>
              <a:t>n</a:t>
            </a:r>
            <a:r>
              <a:rPr sz="1800" dirty="0">
                <a:latin typeface="Arial"/>
                <a:cs typeface="Arial"/>
              </a:rPr>
              <a:t>g</a:t>
            </a:r>
            <a:r>
              <a:rPr sz="1800" spc="-5" dirty="0">
                <a:latin typeface="Arial"/>
                <a:cs typeface="Arial"/>
              </a:rPr>
              <a:t> </a:t>
            </a:r>
            <a:r>
              <a:rPr sz="1800" spc="10" dirty="0">
                <a:latin typeface="Arial"/>
                <a:cs typeface="Arial"/>
              </a:rPr>
              <a:t>v</a:t>
            </a:r>
            <a:r>
              <a:rPr sz="1800" spc="-10" dirty="0">
                <a:latin typeface="Arial"/>
                <a:cs typeface="Arial"/>
              </a:rPr>
              <a:t>o</a:t>
            </a:r>
            <a:r>
              <a:rPr sz="1800" dirty="0">
                <a:latin typeface="Arial"/>
                <a:cs typeface="Arial"/>
              </a:rPr>
              <a:t>n</a:t>
            </a:r>
            <a:r>
              <a:rPr sz="1800" spc="-5" dirty="0">
                <a:latin typeface="Arial"/>
                <a:cs typeface="Arial"/>
              </a:rPr>
              <a:t> N</a:t>
            </a:r>
            <a:r>
              <a:rPr sz="1800" spc="-10" dirty="0">
                <a:latin typeface="Arial"/>
                <a:cs typeface="Arial"/>
              </a:rPr>
              <a:t>a</a:t>
            </a:r>
            <a:r>
              <a:rPr sz="1800" spc="10" dirty="0">
                <a:latin typeface="Arial"/>
                <a:cs typeface="Arial"/>
              </a:rPr>
              <a:t>m</a:t>
            </a:r>
            <a:r>
              <a:rPr sz="1800" dirty="0">
                <a:latin typeface="Arial"/>
                <a:cs typeface="Arial"/>
              </a:rPr>
              <a:t>e</a:t>
            </a:r>
            <a:r>
              <a:rPr sz="1800" spc="-5" dirty="0">
                <a:latin typeface="Arial"/>
                <a:cs typeface="Arial"/>
              </a:rPr>
              <a:t> </a:t>
            </a:r>
            <a:r>
              <a:rPr sz="1800" spc="-10" dirty="0">
                <a:latin typeface="Arial"/>
                <a:cs typeface="Arial"/>
              </a:rPr>
              <a:t>u</a:t>
            </a:r>
            <a:r>
              <a:rPr sz="1800" spc="5" dirty="0">
                <a:latin typeface="Arial"/>
                <a:cs typeface="Arial"/>
              </a:rPr>
              <a:t>n</a:t>
            </a:r>
            <a:r>
              <a:rPr sz="1800" dirty="0">
                <a:latin typeface="Arial"/>
                <a:cs typeface="Arial"/>
              </a:rPr>
              <a:t>d</a:t>
            </a:r>
            <a:r>
              <a:rPr sz="1800" spc="-5" dirty="0">
                <a:latin typeface="Arial"/>
                <a:cs typeface="Arial"/>
              </a:rPr>
              <a:t> </a:t>
            </a:r>
            <a:r>
              <a:rPr sz="1800" dirty="0">
                <a:latin typeface="Arial"/>
                <a:cs typeface="Arial"/>
              </a:rPr>
              <a:t>A</a:t>
            </a:r>
            <a:r>
              <a:rPr sz="1800" spc="-10" dirty="0">
                <a:latin typeface="Arial"/>
                <a:cs typeface="Arial"/>
              </a:rPr>
              <a:t>d</a:t>
            </a:r>
            <a:r>
              <a:rPr sz="1800" dirty="0">
                <a:latin typeface="Arial"/>
                <a:cs typeface="Arial"/>
              </a:rPr>
              <a:t>r</a:t>
            </a:r>
            <a:r>
              <a:rPr sz="1800" spc="-10" dirty="0">
                <a:latin typeface="Arial"/>
                <a:cs typeface="Arial"/>
              </a:rPr>
              <a:t>e</a:t>
            </a:r>
            <a:r>
              <a:rPr sz="1800" dirty="0">
                <a:latin typeface="Arial"/>
                <a:cs typeface="Arial"/>
              </a:rPr>
              <a:t>sse</a:t>
            </a:r>
            <a:r>
              <a:rPr sz="1800" spc="-5" dirty="0">
                <a:latin typeface="Arial"/>
                <a:cs typeface="Arial"/>
              </a:rPr>
              <a:t> </a:t>
            </a:r>
            <a:r>
              <a:rPr sz="1800" spc="5" dirty="0">
                <a:latin typeface="Arial"/>
                <a:cs typeface="Arial"/>
              </a:rPr>
              <a:t>d</a:t>
            </a:r>
            <a:r>
              <a:rPr sz="1800" spc="-10" dirty="0">
                <a:latin typeface="Arial"/>
                <a:cs typeface="Arial"/>
              </a:rPr>
              <a:t>e</a:t>
            </a:r>
            <a:r>
              <a:rPr sz="1800" dirty="0">
                <a:latin typeface="Arial"/>
                <a:cs typeface="Arial"/>
              </a:rPr>
              <a:t>r </a:t>
            </a:r>
            <a:r>
              <a:rPr sz="1800" spc="5" dirty="0">
                <a:latin typeface="Arial"/>
                <a:cs typeface="Arial"/>
              </a:rPr>
              <a:t>H</a:t>
            </a:r>
            <a:r>
              <a:rPr sz="1800" spc="-10" dirty="0">
                <a:latin typeface="Arial"/>
                <a:cs typeface="Arial"/>
              </a:rPr>
              <a:t>o</a:t>
            </a:r>
            <a:r>
              <a:rPr sz="1800" dirty="0">
                <a:latin typeface="Arial"/>
                <a:cs typeface="Arial"/>
              </a:rPr>
              <a:t>t</a:t>
            </a:r>
            <a:r>
              <a:rPr sz="1800" spc="-10" dirty="0">
                <a:latin typeface="Arial"/>
                <a:cs typeface="Arial"/>
              </a:rPr>
              <a:t>e</a:t>
            </a:r>
            <a:r>
              <a:rPr sz="1800" spc="-5" dirty="0">
                <a:latin typeface="Arial"/>
                <a:cs typeface="Arial"/>
              </a:rPr>
              <a:t>l</a:t>
            </a:r>
            <a:r>
              <a:rPr sz="1800" spc="5" dirty="0">
                <a:latin typeface="Arial"/>
                <a:cs typeface="Arial"/>
              </a:rPr>
              <a:t>g</a:t>
            </a:r>
            <a:r>
              <a:rPr sz="1800" spc="-10" dirty="0">
                <a:latin typeface="Arial"/>
                <a:cs typeface="Arial"/>
              </a:rPr>
              <a:t>ä</a:t>
            </a:r>
            <a:r>
              <a:rPr sz="1800" dirty="0">
                <a:latin typeface="Arial"/>
                <a:cs typeface="Arial"/>
              </a:rPr>
              <a:t>ste</a:t>
            </a:r>
            <a:endParaRPr sz="1800">
              <a:latin typeface="Arial"/>
              <a:cs typeface="Arial"/>
            </a:endParaRPr>
          </a:p>
        </p:txBody>
      </p:sp>
      <p:sp>
        <p:nvSpPr>
          <p:cNvPr id="21" name="object 21"/>
          <p:cNvSpPr txBox="1"/>
          <p:nvPr/>
        </p:nvSpPr>
        <p:spPr>
          <a:xfrm>
            <a:off x="610616" y="5321806"/>
            <a:ext cx="509270" cy="330860"/>
          </a:xfrm>
          <a:prstGeom prst="rect">
            <a:avLst/>
          </a:prstGeom>
        </p:spPr>
        <p:txBody>
          <a:bodyPr vert="horz" wrap="square" lIns="0" tIns="0" rIns="0" bIns="0" rtlCol="0">
            <a:spAutoFit/>
          </a:bodyPr>
          <a:lstStyle/>
          <a:p>
            <a:pPr marL="12700">
              <a:lnSpc>
                <a:spcPct val="100000"/>
              </a:lnSpc>
            </a:pPr>
            <a:r>
              <a:rPr sz="2150" spc="-15" dirty="0" smtClean="0">
                <a:latin typeface="Wingdings"/>
                <a:cs typeface="Wingdings"/>
              </a:rPr>
              <a:t></a:t>
            </a:r>
            <a:endParaRPr sz="3600" baseline="-32407" dirty="0">
              <a:latin typeface="Wingdings"/>
              <a:cs typeface="Wingdings"/>
            </a:endParaRPr>
          </a:p>
        </p:txBody>
      </p:sp>
      <p:sp>
        <p:nvSpPr>
          <p:cNvPr id="22" name="object 22"/>
          <p:cNvSpPr txBox="1"/>
          <p:nvPr/>
        </p:nvSpPr>
        <p:spPr>
          <a:xfrm>
            <a:off x="1462533" y="5576314"/>
            <a:ext cx="3975735" cy="285750"/>
          </a:xfrm>
          <a:prstGeom prst="rect">
            <a:avLst/>
          </a:prstGeom>
        </p:spPr>
        <p:txBody>
          <a:bodyPr vert="horz" wrap="square" lIns="0" tIns="0" rIns="0" bIns="0" rtlCol="0">
            <a:spAutoFit/>
          </a:bodyPr>
          <a:lstStyle/>
          <a:p>
            <a:pPr marL="12700">
              <a:lnSpc>
                <a:spcPct val="100000"/>
              </a:lnSpc>
            </a:pPr>
            <a:r>
              <a:rPr sz="1800" dirty="0">
                <a:latin typeface="Arial"/>
                <a:cs typeface="Arial"/>
              </a:rPr>
              <a:t>A</a:t>
            </a:r>
            <a:r>
              <a:rPr sz="1800" spc="-10" dirty="0">
                <a:latin typeface="Arial"/>
                <a:cs typeface="Arial"/>
              </a:rPr>
              <a:t>u</a:t>
            </a:r>
            <a:r>
              <a:rPr sz="1800" dirty="0">
                <a:latin typeface="Arial"/>
                <a:cs typeface="Arial"/>
              </a:rPr>
              <a:t>s</a:t>
            </a:r>
            <a:r>
              <a:rPr sz="1800" spc="-5" dirty="0">
                <a:latin typeface="Arial"/>
                <a:cs typeface="Arial"/>
              </a:rPr>
              <a:t>l</a:t>
            </a:r>
            <a:r>
              <a:rPr sz="1800" spc="-10" dirty="0">
                <a:latin typeface="Arial"/>
                <a:cs typeface="Arial"/>
              </a:rPr>
              <a:t>e</a:t>
            </a:r>
            <a:r>
              <a:rPr sz="1800" spc="5" dirty="0">
                <a:latin typeface="Arial"/>
                <a:cs typeface="Arial"/>
              </a:rPr>
              <a:t>g</a:t>
            </a:r>
            <a:r>
              <a:rPr sz="1800" spc="-10" dirty="0">
                <a:latin typeface="Arial"/>
                <a:cs typeface="Arial"/>
              </a:rPr>
              <a:t>un</a:t>
            </a:r>
            <a:r>
              <a:rPr sz="1800" dirty="0">
                <a:latin typeface="Arial"/>
                <a:cs typeface="Arial"/>
              </a:rPr>
              <a:t>g</a:t>
            </a:r>
            <a:r>
              <a:rPr sz="1800" spc="-5" dirty="0">
                <a:latin typeface="Arial"/>
                <a:cs typeface="Arial"/>
              </a:rPr>
              <a:t> </a:t>
            </a:r>
            <a:r>
              <a:rPr sz="1800" spc="5" dirty="0">
                <a:latin typeface="Arial"/>
                <a:cs typeface="Arial"/>
              </a:rPr>
              <a:t>d</a:t>
            </a:r>
            <a:r>
              <a:rPr sz="1800" spc="-10" dirty="0">
                <a:latin typeface="Arial"/>
                <a:cs typeface="Arial"/>
              </a:rPr>
              <a:t>e</a:t>
            </a:r>
            <a:r>
              <a:rPr sz="1800" dirty="0">
                <a:latin typeface="Arial"/>
                <a:cs typeface="Arial"/>
              </a:rPr>
              <a:t>s </a:t>
            </a:r>
            <a:r>
              <a:rPr sz="1800" spc="10" dirty="0">
                <a:latin typeface="Arial"/>
                <a:cs typeface="Arial"/>
              </a:rPr>
              <a:t>S</a:t>
            </a:r>
            <a:r>
              <a:rPr sz="1800" spc="-15" dirty="0">
                <a:latin typeface="Arial"/>
                <a:cs typeface="Arial"/>
              </a:rPr>
              <a:t>y</a:t>
            </a:r>
            <a:r>
              <a:rPr sz="1800" dirty="0">
                <a:latin typeface="Arial"/>
                <a:cs typeface="Arial"/>
              </a:rPr>
              <a:t>st</a:t>
            </a:r>
            <a:r>
              <a:rPr sz="1800" spc="5" dirty="0">
                <a:latin typeface="Arial"/>
                <a:cs typeface="Arial"/>
              </a:rPr>
              <a:t>e</a:t>
            </a:r>
            <a:r>
              <a:rPr sz="1800" dirty="0">
                <a:latin typeface="Arial"/>
                <a:cs typeface="Arial"/>
              </a:rPr>
              <a:t>ms f</a:t>
            </a:r>
            <a:r>
              <a:rPr sz="1800" spc="-10" dirty="0">
                <a:latin typeface="Arial"/>
                <a:cs typeface="Arial"/>
              </a:rPr>
              <a:t>ü</a:t>
            </a:r>
            <a:r>
              <a:rPr sz="1800" dirty="0">
                <a:latin typeface="Arial"/>
                <a:cs typeface="Arial"/>
              </a:rPr>
              <a:t>r 8</a:t>
            </a:r>
            <a:r>
              <a:rPr sz="1800" spc="-5" dirty="0">
                <a:latin typeface="Arial"/>
                <a:cs typeface="Arial"/>
              </a:rPr>
              <a:t> </a:t>
            </a:r>
            <a:r>
              <a:rPr sz="1800" dirty="0">
                <a:latin typeface="Arial"/>
                <a:cs typeface="Arial"/>
              </a:rPr>
              <a:t>B</a:t>
            </a:r>
            <a:r>
              <a:rPr sz="1800" spc="-10" dirty="0">
                <a:latin typeface="Arial"/>
                <a:cs typeface="Arial"/>
              </a:rPr>
              <a:t>enu</a:t>
            </a:r>
            <a:r>
              <a:rPr sz="1800" spc="15" dirty="0">
                <a:latin typeface="Arial"/>
                <a:cs typeface="Arial"/>
              </a:rPr>
              <a:t>t</a:t>
            </a:r>
            <a:r>
              <a:rPr sz="1800" dirty="0">
                <a:latin typeface="Arial"/>
                <a:cs typeface="Arial"/>
              </a:rPr>
              <a:t>z</a:t>
            </a:r>
            <a:r>
              <a:rPr sz="1800" spc="-10" dirty="0">
                <a:latin typeface="Arial"/>
                <a:cs typeface="Arial"/>
              </a:rPr>
              <a:t>er</a:t>
            </a:r>
            <a:endParaRPr sz="1800">
              <a:latin typeface="Arial"/>
              <a:cs typeface="Arial"/>
            </a:endParaRPr>
          </a:p>
        </p:txBody>
      </p:sp>
    </p:spTree>
    <p:extLst>
      <p:ext uri="{BB962C8B-B14F-4D97-AF65-F5344CB8AC3E}">
        <p14:creationId xmlns:p14="http://schemas.microsoft.com/office/powerpoint/2010/main" val="34262871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p:nvPr/>
        </p:nvPicPr>
        <p:blipFill>
          <a:blip r:embed="rId2">
            <a:extLst>
              <a:ext uri="{28A0092B-C50C-407E-A947-70E740481C1C}">
                <a14:useLocalDpi xmlns:a14="http://schemas.microsoft.com/office/drawing/2010/main" val="0"/>
              </a:ext>
            </a:extLst>
          </a:blip>
          <a:srcRect/>
          <a:stretch>
            <a:fillRect/>
          </a:stretch>
        </p:blipFill>
        <p:spPr bwMode="auto">
          <a:xfrm>
            <a:off x="1547812" y="525462"/>
            <a:ext cx="6048375" cy="5934075"/>
          </a:xfrm>
          <a:prstGeom prst="rect">
            <a:avLst/>
          </a:prstGeom>
          <a:noFill/>
          <a:ln>
            <a:noFill/>
          </a:ln>
        </p:spPr>
      </p:pic>
    </p:spTree>
    <p:extLst>
      <p:ext uri="{BB962C8B-B14F-4D97-AF65-F5344CB8AC3E}">
        <p14:creationId xmlns:p14="http://schemas.microsoft.com/office/powerpoint/2010/main" val="36245968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752600" y="27641"/>
            <a:ext cx="5334000" cy="6947425"/>
          </a:xfrm>
          <a:prstGeom prst="rect">
            <a:avLst/>
          </a:prstGeom>
        </p:spPr>
      </p:pic>
    </p:spTree>
    <p:extLst>
      <p:ext uri="{BB962C8B-B14F-4D97-AF65-F5344CB8AC3E}">
        <p14:creationId xmlns:p14="http://schemas.microsoft.com/office/powerpoint/2010/main" val="1251377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0" y="3111500"/>
            <a:ext cx="9144000" cy="646331"/>
          </a:xfrm>
          <a:prstGeom prst="rect">
            <a:avLst/>
          </a:prstGeom>
          <a:noFill/>
        </p:spPr>
        <p:txBody>
          <a:bodyPr wrap="square" rtlCol="0">
            <a:spAutoFit/>
          </a:bodyPr>
          <a:lstStyle/>
          <a:p>
            <a:pPr algn="ctr"/>
            <a:r>
              <a:rPr lang="de-DE" sz="3600" dirty="0" smtClean="0"/>
              <a:t>Klassendiagramm</a:t>
            </a:r>
            <a:endParaRPr lang="de-DE" sz="3600" dirty="0"/>
          </a:p>
        </p:txBody>
      </p:sp>
    </p:spTree>
    <p:extLst>
      <p:ext uri="{BB962C8B-B14F-4D97-AF65-F5344CB8AC3E}">
        <p14:creationId xmlns:p14="http://schemas.microsoft.com/office/powerpoint/2010/main" val="3441553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870509"/>
            <a:ext cx="9144000" cy="50245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3200" b="1" dirty="0">
                <a:latin typeface="Arial"/>
                <a:cs typeface="Arial"/>
              </a:rPr>
              <a:t>Übung </a:t>
            </a:r>
            <a:r>
              <a:rPr lang="de-DE" sz="3200" b="1" dirty="0" smtClean="0">
                <a:latin typeface="Arial"/>
                <a:cs typeface="Arial"/>
              </a:rPr>
              <a:t>1</a:t>
            </a:r>
            <a:endParaRPr sz="3200" dirty="0">
              <a:latin typeface="Arial"/>
              <a:cs typeface="Arial"/>
            </a:endParaRPr>
          </a:p>
        </p:txBody>
      </p:sp>
    </p:spTree>
    <p:extLst>
      <p:ext uri="{BB962C8B-B14F-4D97-AF65-F5344CB8AC3E}">
        <p14:creationId xmlns:p14="http://schemas.microsoft.com/office/powerpoint/2010/main" val="2391452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77800" y="596901"/>
            <a:ext cx="8610600" cy="6001643"/>
          </a:xfrm>
          <a:prstGeom prst="rect">
            <a:avLst/>
          </a:prstGeom>
        </p:spPr>
        <p:txBody>
          <a:bodyPr wrap="square">
            <a:spAutoFit/>
          </a:bodyPr>
          <a:lstStyle/>
          <a:p>
            <a:r>
              <a:rPr lang="de-DE" sz="2400" dirty="0"/>
              <a:t>Die TU besteht aus mehreren Fakultäten, die sich wiederum aus verschiedenen Instituten zusammensetzen. Jede Fakultät und jedes Institut besitzt eine Bezeichnung. Für jedes Institut ist eine Adresse bekannt. Jede Fakultät wird von ihrem Dekan, einem Mitarbeiter, geleitet. Die Gesamtanzahl der Mitarbeiter ist bekannt. Mitarbeiter haben eine Sozialversicherungsnummer, einen Namen und eine E-Mail-Adresse. Es wird zwischen wissenschaftlichem und nicht-wissenschaftlichem Personal unterschieden. Wissenschaftliche Mitarbeiter sind zumindest einem Institut zugeordnet. Für jeden wissenschaftlichen Mitarbeiter ist seine Fachrichtung bekannt. Des Weiteren können wissenschaftliche Mitarbeiter für eine gewisse Anzahl an Stunden an Projekten beteiligt sein, von welchen ein Name und Anfangs- und Enddatum bekannt sind. Manche wissenschaftliche Mitarbeiter führen Lehrveranstaltungen durch – diese werden als Vortragende bezeichnet. LVAs haben eine ID, einen Namen und eine Stundenanzahl.</a:t>
            </a:r>
          </a:p>
        </p:txBody>
      </p:sp>
    </p:spTree>
    <p:extLst>
      <p:ext uri="{BB962C8B-B14F-4D97-AF65-F5344CB8AC3E}">
        <p14:creationId xmlns:p14="http://schemas.microsoft.com/office/powerpoint/2010/main" val="20136066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p:cNvSpPr txBox="1">
            <a:spLocks noGrp="1"/>
          </p:cNvSpPr>
          <p:nvPr/>
        </p:nvSpPr>
        <p:spPr>
          <a:xfrm>
            <a:off x="402726" y="1086666"/>
            <a:ext cx="8338548" cy="338554"/>
          </a:xfrm>
          <a:prstGeom prst="rect">
            <a:avLst/>
          </a:prstGeom>
        </p:spPr>
        <p:txBody>
          <a:bodyPr vert="horz" wrap="square" lIns="0" tIns="0" rIns="0" bIns="0" rtlCol="0">
            <a:spAutoFit/>
          </a:bodyPr>
          <a:lstStyle>
            <a:lvl1pPr>
              <a:defRPr sz="2200" b="1" i="0">
                <a:solidFill>
                  <a:srgbClr val="075590"/>
                </a:solidFill>
                <a:latin typeface="Arial"/>
                <a:ea typeface="+mj-ea"/>
                <a:cs typeface="Arial"/>
              </a:defRPr>
            </a:lvl1pPr>
          </a:lstStyle>
          <a:p>
            <a:pPr marL="12700"/>
            <a:r>
              <a:rPr dirty="0"/>
              <a:t>Identifikation</a:t>
            </a:r>
            <a:r>
              <a:rPr spc="30" dirty="0"/>
              <a:t> </a:t>
            </a:r>
            <a:r>
              <a:rPr dirty="0"/>
              <a:t>von</a:t>
            </a:r>
            <a:r>
              <a:rPr spc="10" dirty="0"/>
              <a:t> </a:t>
            </a:r>
            <a:r>
              <a:rPr dirty="0"/>
              <a:t>Klassen</a:t>
            </a:r>
            <a:r>
              <a:rPr spc="5" dirty="0"/>
              <a:t> </a:t>
            </a:r>
            <a:r>
              <a:rPr dirty="0"/>
              <a:t>(1/2)</a:t>
            </a:r>
          </a:p>
        </p:txBody>
      </p:sp>
      <p:sp>
        <p:nvSpPr>
          <p:cNvPr id="4" name="object 6"/>
          <p:cNvSpPr txBox="1">
            <a:spLocks noGrp="1"/>
          </p:cNvSpPr>
          <p:nvPr/>
        </p:nvSpPr>
        <p:spPr>
          <a:xfrm>
            <a:off x="315715" y="1939109"/>
            <a:ext cx="8512573" cy="3959225"/>
          </a:xfrm>
          <a:prstGeom prst="rect">
            <a:avLst/>
          </a:prstGeom>
        </p:spPr>
        <p:txBody>
          <a:bodyPr vert="horz" wrap="square" lIns="0" tIns="0" rIns="0" bIns="0" rtlCol="0">
            <a:spAutoFit/>
          </a:bodyPr>
          <a:lstStyle>
            <a:lvl1pPr marL="0">
              <a:defRPr sz="1600" b="0" i="1">
                <a:solidFill>
                  <a:srgbClr val="00009A"/>
                </a:solidFill>
                <a:latin typeface="Courier New"/>
                <a:ea typeface="+mn-ea"/>
                <a:cs typeface="Courier New"/>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87350" marR="278130" indent="-635">
              <a:lnSpc>
                <a:spcPts val="1820"/>
              </a:lnSpc>
            </a:pPr>
            <a:r>
              <a:rPr sz="1900" i="0" spc="-5" dirty="0">
                <a:solidFill>
                  <a:srgbClr val="075590"/>
                </a:solidFill>
                <a:latin typeface="Arial"/>
                <a:cs typeface="Arial"/>
              </a:rPr>
              <a:t>Di</a:t>
            </a:r>
            <a:r>
              <a:rPr sz="1900" i="0" dirty="0">
                <a:solidFill>
                  <a:srgbClr val="075590"/>
                </a:solidFill>
                <a:latin typeface="Arial"/>
                <a:cs typeface="Arial"/>
              </a:rPr>
              <a:t>e</a:t>
            </a:r>
            <a:r>
              <a:rPr sz="1900" i="0" spc="60" dirty="0">
                <a:solidFill>
                  <a:srgbClr val="075590"/>
                </a:solidFill>
                <a:latin typeface="Times New Roman"/>
                <a:cs typeface="Times New Roman"/>
              </a:rPr>
              <a:t> </a:t>
            </a:r>
            <a:r>
              <a:rPr sz="1900" i="0" dirty="0">
                <a:solidFill>
                  <a:srgbClr val="075590"/>
                </a:solidFill>
                <a:latin typeface="Arial"/>
                <a:cs typeface="Arial"/>
              </a:rPr>
              <a:t>TU</a:t>
            </a:r>
            <a:r>
              <a:rPr sz="1900" i="0" spc="45" dirty="0">
                <a:solidFill>
                  <a:srgbClr val="075590"/>
                </a:solidFill>
                <a:latin typeface="Times New Roman"/>
                <a:cs typeface="Times New Roman"/>
              </a:rPr>
              <a:t> </a:t>
            </a:r>
            <a:r>
              <a:rPr sz="1900" i="0" spc="-5" dirty="0">
                <a:solidFill>
                  <a:srgbClr val="075590"/>
                </a:solidFill>
                <a:latin typeface="Arial"/>
                <a:cs typeface="Arial"/>
              </a:rPr>
              <a:t>besteh</a:t>
            </a:r>
            <a:r>
              <a:rPr sz="1900" i="0" dirty="0">
                <a:solidFill>
                  <a:srgbClr val="075590"/>
                </a:solidFill>
                <a:latin typeface="Arial"/>
                <a:cs typeface="Arial"/>
              </a:rPr>
              <a:t>t</a:t>
            </a:r>
            <a:r>
              <a:rPr sz="1900" i="0" spc="65" dirty="0">
                <a:solidFill>
                  <a:srgbClr val="075590"/>
                </a:solidFill>
                <a:latin typeface="Times New Roman"/>
                <a:cs typeface="Times New Roman"/>
              </a:rPr>
              <a:t> </a:t>
            </a:r>
            <a:r>
              <a:rPr sz="1900" i="0" spc="-5" dirty="0">
                <a:solidFill>
                  <a:srgbClr val="075590"/>
                </a:solidFill>
                <a:latin typeface="Arial"/>
                <a:cs typeface="Arial"/>
              </a:rPr>
              <a:t>au</a:t>
            </a:r>
            <a:r>
              <a:rPr sz="1900" i="0" dirty="0">
                <a:solidFill>
                  <a:srgbClr val="075590"/>
                </a:solidFill>
                <a:latin typeface="Arial"/>
                <a:cs typeface="Arial"/>
              </a:rPr>
              <a:t>s</a:t>
            </a:r>
            <a:r>
              <a:rPr sz="1900" i="0" spc="60" dirty="0">
                <a:solidFill>
                  <a:srgbClr val="075590"/>
                </a:solidFill>
                <a:latin typeface="Times New Roman"/>
                <a:cs typeface="Times New Roman"/>
              </a:rPr>
              <a:t> </a:t>
            </a:r>
            <a:r>
              <a:rPr sz="1900" i="0" spc="-5" dirty="0">
                <a:solidFill>
                  <a:srgbClr val="075590"/>
                </a:solidFill>
                <a:latin typeface="Arial"/>
                <a:cs typeface="Arial"/>
              </a:rPr>
              <a:t>mehre</a:t>
            </a:r>
            <a:r>
              <a:rPr sz="1900" i="0" spc="5" dirty="0">
                <a:solidFill>
                  <a:srgbClr val="075590"/>
                </a:solidFill>
                <a:latin typeface="Arial"/>
                <a:cs typeface="Arial"/>
              </a:rPr>
              <a:t>r</a:t>
            </a:r>
            <a:r>
              <a:rPr sz="1900" i="0" spc="-5" dirty="0">
                <a:solidFill>
                  <a:srgbClr val="075590"/>
                </a:solidFill>
                <a:latin typeface="Arial"/>
                <a:cs typeface="Arial"/>
              </a:rPr>
              <a:t>e</a:t>
            </a:r>
            <a:r>
              <a:rPr sz="1900" i="0" dirty="0">
                <a:solidFill>
                  <a:srgbClr val="075590"/>
                </a:solidFill>
                <a:latin typeface="Arial"/>
                <a:cs typeface="Arial"/>
              </a:rPr>
              <a:t>n</a:t>
            </a:r>
            <a:r>
              <a:rPr sz="1900" i="0" spc="75" dirty="0">
                <a:solidFill>
                  <a:srgbClr val="075590"/>
                </a:solidFill>
                <a:latin typeface="Times New Roman"/>
                <a:cs typeface="Times New Roman"/>
              </a:rPr>
              <a:t> </a:t>
            </a:r>
            <a:r>
              <a:rPr sz="1900" b="1" i="0" dirty="0">
                <a:solidFill>
                  <a:srgbClr val="075590"/>
                </a:solidFill>
                <a:latin typeface="Arial"/>
                <a:cs typeface="Arial"/>
              </a:rPr>
              <a:t>Fakultäten</a:t>
            </a:r>
            <a:r>
              <a:rPr sz="1900" i="0" dirty="0">
                <a:solidFill>
                  <a:srgbClr val="075590"/>
                </a:solidFill>
                <a:latin typeface="Arial"/>
                <a:cs typeface="Arial"/>
              </a:rPr>
              <a:t>,</a:t>
            </a:r>
            <a:r>
              <a:rPr sz="1900" i="0" spc="70" dirty="0">
                <a:solidFill>
                  <a:srgbClr val="075590"/>
                </a:solidFill>
                <a:latin typeface="Times New Roman"/>
                <a:cs typeface="Times New Roman"/>
              </a:rPr>
              <a:t> </a:t>
            </a:r>
            <a:r>
              <a:rPr sz="1900" i="0" spc="-5" dirty="0">
                <a:solidFill>
                  <a:srgbClr val="075590"/>
                </a:solidFill>
                <a:latin typeface="Arial"/>
                <a:cs typeface="Arial"/>
              </a:rPr>
              <a:t>di</a:t>
            </a:r>
            <a:r>
              <a:rPr sz="1900" i="0" dirty="0">
                <a:solidFill>
                  <a:srgbClr val="075590"/>
                </a:solidFill>
                <a:latin typeface="Arial"/>
                <a:cs typeface="Arial"/>
              </a:rPr>
              <a:t>e</a:t>
            </a:r>
            <a:r>
              <a:rPr sz="1900" i="0" spc="70" dirty="0">
                <a:solidFill>
                  <a:srgbClr val="075590"/>
                </a:solidFill>
                <a:latin typeface="Times New Roman"/>
                <a:cs typeface="Times New Roman"/>
              </a:rPr>
              <a:t> </a:t>
            </a:r>
            <a:r>
              <a:rPr sz="1900" i="0" spc="-5" dirty="0">
                <a:solidFill>
                  <a:srgbClr val="075590"/>
                </a:solidFill>
                <a:latin typeface="Arial"/>
                <a:cs typeface="Arial"/>
              </a:rPr>
              <a:t>sic</a:t>
            </a:r>
            <a:r>
              <a:rPr sz="1900" i="0" dirty="0">
                <a:solidFill>
                  <a:srgbClr val="075590"/>
                </a:solidFill>
                <a:latin typeface="Arial"/>
                <a:cs typeface="Arial"/>
              </a:rPr>
              <a:t>h</a:t>
            </a:r>
            <a:r>
              <a:rPr sz="1900" i="0" spc="50" dirty="0">
                <a:solidFill>
                  <a:srgbClr val="075590"/>
                </a:solidFill>
                <a:latin typeface="Times New Roman"/>
                <a:cs typeface="Times New Roman"/>
              </a:rPr>
              <a:t> </a:t>
            </a:r>
            <a:r>
              <a:rPr sz="1900" i="0" spc="-5" dirty="0">
                <a:solidFill>
                  <a:srgbClr val="075590"/>
                </a:solidFill>
                <a:latin typeface="Arial"/>
                <a:cs typeface="Arial"/>
              </a:rPr>
              <a:t>wiede</a:t>
            </a:r>
            <a:r>
              <a:rPr sz="1900" i="0" spc="5" dirty="0">
                <a:solidFill>
                  <a:srgbClr val="075590"/>
                </a:solidFill>
                <a:latin typeface="Arial"/>
                <a:cs typeface="Arial"/>
              </a:rPr>
              <a:t>r</a:t>
            </a:r>
            <a:r>
              <a:rPr sz="1900" i="0" spc="-5" dirty="0">
                <a:solidFill>
                  <a:srgbClr val="075590"/>
                </a:solidFill>
                <a:latin typeface="Arial"/>
                <a:cs typeface="Arial"/>
              </a:rPr>
              <a:t>u</a:t>
            </a:r>
            <a:r>
              <a:rPr sz="1900" i="0" dirty="0">
                <a:solidFill>
                  <a:srgbClr val="075590"/>
                </a:solidFill>
                <a:latin typeface="Arial"/>
                <a:cs typeface="Arial"/>
              </a:rPr>
              <a:t>m</a:t>
            </a:r>
            <a:r>
              <a:rPr sz="1900" i="0" spc="70" dirty="0">
                <a:solidFill>
                  <a:srgbClr val="075590"/>
                </a:solidFill>
                <a:latin typeface="Times New Roman"/>
                <a:cs typeface="Times New Roman"/>
              </a:rPr>
              <a:t> </a:t>
            </a:r>
            <a:r>
              <a:rPr sz="1900" i="0" spc="-5" dirty="0">
                <a:solidFill>
                  <a:srgbClr val="075590"/>
                </a:solidFill>
                <a:latin typeface="Arial"/>
                <a:cs typeface="Arial"/>
              </a:rPr>
              <a:t>aus</a:t>
            </a:r>
            <a:r>
              <a:rPr sz="1900" i="0" spc="-5" dirty="0">
                <a:solidFill>
                  <a:srgbClr val="075590"/>
                </a:solidFill>
                <a:latin typeface="Times New Roman"/>
                <a:cs typeface="Times New Roman"/>
              </a:rPr>
              <a:t> </a:t>
            </a:r>
            <a:r>
              <a:rPr sz="1900" i="0" dirty="0">
                <a:solidFill>
                  <a:srgbClr val="075590"/>
                </a:solidFill>
                <a:latin typeface="Arial"/>
                <a:cs typeface="Arial"/>
              </a:rPr>
              <a:t>verschiedenen</a:t>
            </a:r>
            <a:r>
              <a:rPr sz="1900" i="0" spc="75" dirty="0">
                <a:solidFill>
                  <a:srgbClr val="075590"/>
                </a:solidFill>
                <a:latin typeface="Times New Roman"/>
                <a:cs typeface="Times New Roman"/>
              </a:rPr>
              <a:t> </a:t>
            </a:r>
            <a:r>
              <a:rPr sz="1900" b="1" i="0" dirty="0">
                <a:solidFill>
                  <a:srgbClr val="075590"/>
                </a:solidFill>
                <a:latin typeface="Arial"/>
                <a:cs typeface="Arial"/>
              </a:rPr>
              <a:t>Instituten</a:t>
            </a:r>
            <a:r>
              <a:rPr sz="1900" b="1" i="0" spc="5" dirty="0">
                <a:solidFill>
                  <a:srgbClr val="075590"/>
                </a:solidFill>
                <a:latin typeface="Arial"/>
                <a:cs typeface="Arial"/>
              </a:rPr>
              <a:t> </a:t>
            </a:r>
            <a:r>
              <a:rPr sz="1900" i="0" spc="-5" dirty="0">
                <a:solidFill>
                  <a:srgbClr val="075590"/>
                </a:solidFill>
                <a:latin typeface="Arial"/>
                <a:cs typeface="Arial"/>
              </a:rPr>
              <a:t>zusammensetzen</a:t>
            </a:r>
            <a:r>
              <a:rPr sz="1900" i="0" dirty="0">
                <a:solidFill>
                  <a:srgbClr val="075590"/>
                </a:solidFill>
                <a:latin typeface="Arial"/>
                <a:cs typeface="Arial"/>
              </a:rPr>
              <a:t>.</a:t>
            </a:r>
            <a:r>
              <a:rPr sz="1900" i="0" spc="70" dirty="0">
                <a:solidFill>
                  <a:srgbClr val="075590"/>
                </a:solidFill>
                <a:latin typeface="Times New Roman"/>
                <a:cs typeface="Times New Roman"/>
              </a:rPr>
              <a:t> </a:t>
            </a:r>
            <a:r>
              <a:rPr sz="1900" i="0" spc="-5" dirty="0">
                <a:solidFill>
                  <a:srgbClr val="075590"/>
                </a:solidFill>
                <a:latin typeface="Arial"/>
                <a:cs typeface="Arial"/>
              </a:rPr>
              <a:t>Jed</a:t>
            </a:r>
            <a:r>
              <a:rPr sz="1900" i="0" dirty="0">
                <a:solidFill>
                  <a:srgbClr val="075590"/>
                </a:solidFill>
                <a:latin typeface="Arial"/>
                <a:cs typeface="Arial"/>
              </a:rPr>
              <a:t>e</a:t>
            </a:r>
            <a:r>
              <a:rPr sz="1900" i="0" spc="60" dirty="0">
                <a:solidFill>
                  <a:srgbClr val="075590"/>
                </a:solidFill>
                <a:latin typeface="Times New Roman"/>
                <a:cs typeface="Times New Roman"/>
              </a:rPr>
              <a:t> </a:t>
            </a:r>
            <a:r>
              <a:rPr sz="1900" i="0" dirty="0">
                <a:solidFill>
                  <a:srgbClr val="075590"/>
                </a:solidFill>
                <a:latin typeface="Arial"/>
                <a:cs typeface="Arial"/>
              </a:rPr>
              <a:t>Fakultät</a:t>
            </a:r>
            <a:r>
              <a:rPr sz="1900" i="0" spc="50" dirty="0">
                <a:solidFill>
                  <a:srgbClr val="075590"/>
                </a:solidFill>
                <a:latin typeface="Times New Roman"/>
                <a:cs typeface="Times New Roman"/>
              </a:rPr>
              <a:t> </a:t>
            </a:r>
            <a:r>
              <a:rPr sz="1900" i="0" spc="-5" dirty="0">
                <a:solidFill>
                  <a:srgbClr val="075590"/>
                </a:solidFill>
                <a:latin typeface="Arial"/>
                <a:cs typeface="Arial"/>
              </a:rPr>
              <a:t>un</a:t>
            </a:r>
            <a:r>
              <a:rPr sz="1900" i="0" dirty="0">
                <a:solidFill>
                  <a:srgbClr val="075590"/>
                </a:solidFill>
                <a:latin typeface="Arial"/>
                <a:cs typeface="Arial"/>
              </a:rPr>
              <a:t>d</a:t>
            </a:r>
            <a:r>
              <a:rPr sz="1900" i="0" spc="70" dirty="0">
                <a:solidFill>
                  <a:srgbClr val="075590"/>
                </a:solidFill>
                <a:latin typeface="Times New Roman"/>
                <a:cs typeface="Times New Roman"/>
              </a:rPr>
              <a:t> </a:t>
            </a:r>
            <a:r>
              <a:rPr sz="1900" i="0" spc="-5" dirty="0">
                <a:solidFill>
                  <a:srgbClr val="075590"/>
                </a:solidFill>
                <a:latin typeface="Arial"/>
                <a:cs typeface="Arial"/>
              </a:rPr>
              <a:t>jedes</a:t>
            </a:r>
            <a:r>
              <a:rPr sz="1900" i="0" spc="-5" dirty="0">
                <a:solidFill>
                  <a:srgbClr val="075590"/>
                </a:solidFill>
                <a:latin typeface="Times New Roman"/>
                <a:cs typeface="Times New Roman"/>
              </a:rPr>
              <a:t> </a:t>
            </a:r>
            <a:r>
              <a:rPr sz="1900" i="0" dirty="0">
                <a:solidFill>
                  <a:srgbClr val="075590"/>
                </a:solidFill>
                <a:latin typeface="Arial"/>
                <a:cs typeface="Arial"/>
              </a:rPr>
              <a:t>Institut</a:t>
            </a:r>
            <a:r>
              <a:rPr sz="1900" i="0" spc="45" dirty="0">
                <a:solidFill>
                  <a:srgbClr val="075590"/>
                </a:solidFill>
                <a:latin typeface="Times New Roman"/>
                <a:cs typeface="Times New Roman"/>
              </a:rPr>
              <a:t> </a:t>
            </a:r>
            <a:r>
              <a:rPr sz="1900" i="0" spc="-5" dirty="0">
                <a:solidFill>
                  <a:srgbClr val="075590"/>
                </a:solidFill>
                <a:latin typeface="Arial"/>
                <a:cs typeface="Arial"/>
              </a:rPr>
              <a:t>besitz</a:t>
            </a:r>
            <a:r>
              <a:rPr sz="1900" i="0" dirty="0">
                <a:solidFill>
                  <a:srgbClr val="075590"/>
                </a:solidFill>
                <a:latin typeface="Arial"/>
                <a:cs typeface="Arial"/>
              </a:rPr>
              <a:t>t</a:t>
            </a:r>
            <a:r>
              <a:rPr sz="1900" i="0" spc="55" dirty="0">
                <a:solidFill>
                  <a:srgbClr val="075590"/>
                </a:solidFill>
                <a:latin typeface="Times New Roman"/>
                <a:cs typeface="Times New Roman"/>
              </a:rPr>
              <a:t> </a:t>
            </a:r>
            <a:r>
              <a:rPr sz="1900" i="0" spc="-5" dirty="0">
                <a:solidFill>
                  <a:srgbClr val="075590"/>
                </a:solidFill>
                <a:latin typeface="Arial"/>
                <a:cs typeface="Arial"/>
              </a:rPr>
              <a:t>ein</a:t>
            </a:r>
            <a:r>
              <a:rPr sz="1900" i="0" dirty="0">
                <a:solidFill>
                  <a:srgbClr val="075590"/>
                </a:solidFill>
                <a:latin typeface="Arial"/>
                <a:cs typeface="Arial"/>
              </a:rPr>
              <a:t>e</a:t>
            </a:r>
            <a:r>
              <a:rPr sz="1900" i="0" spc="75" dirty="0">
                <a:solidFill>
                  <a:srgbClr val="075590"/>
                </a:solidFill>
                <a:latin typeface="Times New Roman"/>
                <a:cs typeface="Times New Roman"/>
              </a:rPr>
              <a:t> </a:t>
            </a:r>
            <a:r>
              <a:rPr sz="1900" i="0" spc="-5" dirty="0">
                <a:solidFill>
                  <a:srgbClr val="075590"/>
                </a:solidFill>
                <a:latin typeface="Arial"/>
                <a:cs typeface="Arial"/>
              </a:rPr>
              <a:t>Bezeichnung</a:t>
            </a:r>
            <a:r>
              <a:rPr sz="1900" i="0" dirty="0">
                <a:solidFill>
                  <a:srgbClr val="075590"/>
                </a:solidFill>
                <a:latin typeface="Arial"/>
                <a:cs typeface="Arial"/>
              </a:rPr>
              <a:t>.</a:t>
            </a:r>
            <a:r>
              <a:rPr sz="1900" i="0" spc="70" dirty="0">
                <a:solidFill>
                  <a:srgbClr val="075590"/>
                </a:solidFill>
                <a:latin typeface="Times New Roman"/>
                <a:cs typeface="Times New Roman"/>
              </a:rPr>
              <a:t> </a:t>
            </a:r>
            <a:r>
              <a:rPr sz="1900" i="0" dirty="0">
                <a:solidFill>
                  <a:srgbClr val="075590"/>
                </a:solidFill>
                <a:latin typeface="Arial"/>
                <a:cs typeface="Arial"/>
              </a:rPr>
              <a:t>Für</a:t>
            </a:r>
            <a:r>
              <a:rPr sz="1900" i="0" spc="50" dirty="0">
                <a:solidFill>
                  <a:srgbClr val="075590"/>
                </a:solidFill>
                <a:latin typeface="Times New Roman"/>
                <a:cs typeface="Times New Roman"/>
              </a:rPr>
              <a:t> </a:t>
            </a:r>
            <a:r>
              <a:rPr sz="1900" i="0" spc="-5" dirty="0">
                <a:solidFill>
                  <a:srgbClr val="075590"/>
                </a:solidFill>
                <a:latin typeface="Arial"/>
                <a:cs typeface="Arial"/>
              </a:rPr>
              <a:t>jede</a:t>
            </a:r>
            <a:r>
              <a:rPr sz="1900" i="0" dirty="0">
                <a:solidFill>
                  <a:srgbClr val="075590"/>
                </a:solidFill>
                <a:latin typeface="Arial"/>
                <a:cs typeface="Arial"/>
              </a:rPr>
              <a:t>s</a:t>
            </a:r>
            <a:r>
              <a:rPr sz="1900" i="0" spc="70" dirty="0">
                <a:solidFill>
                  <a:srgbClr val="075590"/>
                </a:solidFill>
                <a:latin typeface="Times New Roman"/>
                <a:cs typeface="Times New Roman"/>
              </a:rPr>
              <a:t> </a:t>
            </a:r>
            <a:r>
              <a:rPr sz="1900" i="0" dirty="0">
                <a:solidFill>
                  <a:srgbClr val="075590"/>
                </a:solidFill>
                <a:latin typeface="Arial"/>
                <a:cs typeface="Arial"/>
              </a:rPr>
              <a:t>Institut</a:t>
            </a:r>
            <a:r>
              <a:rPr sz="1900" i="0" spc="45" dirty="0">
                <a:solidFill>
                  <a:srgbClr val="075590"/>
                </a:solidFill>
                <a:latin typeface="Times New Roman"/>
                <a:cs typeface="Times New Roman"/>
              </a:rPr>
              <a:t> </a:t>
            </a:r>
            <a:r>
              <a:rPr sz="1900" i="0" spc="-5" dirty="0">
                <a:solidFill>
                  <a:srgbClr val="075590"/>
                </a:solidFill>
                <a:latin typeface="Arial"/>
                <a:cs typeface="Arial"/>
              </a:rPr>
              <a:t>is</a:t>
            </a:r>
            <a:r>
              <a:rPr sz="1900" i="0" dirty="0">
                <a:solidFill>
                  <a:srgbClr val="075590"/>
                </a:solidFill>
                <a:latin typeface="Arial"/>
                <a:cs typeface="Arial"/>
              </a:rPr>
              <a:t>t</a:t>
            </a:r>
            <a:r>
              <a:rPr sz="1900" i="0" spc="50" dirty="0">
                <a:solidFill>
                  <a:srgbClr val="075590"/>
                </a:solidFill>
                <a:latin typeface="Times New Roman"/>
                <a:cs typeface="Times New Roman"/>
              </a:rPr>
              <a:t> </a:t>
            </a:r>
            <a:r>
              <a:rPr sz="1900" i="0" spc="-5" dirty="0">
                <a:solidFill>
                  <a:srgbClr val="075590"/>
                </a:solidFill>
                <a:latin typeface="Arial"/>
                <a:cs typeface="Arial"/>
              </a:rPr>
              <a:t>ein</a:t>
            </a:r>
            <a:r>
              <a:rPr sz="1900" i="0" dirty="0">
                <a:solidFill>
                  <a:srgbClr val="075590"/>
                </a:solidFill>
                <a:latin typeface="Arial"/>
                <a:cs typeface="Arial"/>
              </a:rPr>
              <a:t>e</a:t>
            </a:r>
            <a:r>
              <a:rPr sz="1900" i="0" spc="70" dirty="0">
                <a:solidFill>
                  <a:srgbClr val="075590"/>
                </a:solidFill>
                <a:latin typeface="Times New Roman"/>
                <a:cs typeface="Times New Roman"/>
              </a:rPr>
              <a:t> </a:t>
            </a:r>
            <a:r>
              <a:rPr sz="1900" i="0" spc="-5" dirty="0">
                <a:solidFill>
                  <a:srgbClr val="075590"/>
                </a:solidFill>
                <a:latin typeface="Arial"/>
                <a:cs typeface="Arial"/>
              </a:rPr>
              <a:t>Adresse</a:t>
            </a:r>
            <a:r>
              <a:rPr sz="1900" i="0" spc="-5" dirty="0">
                <a:solidFill>
                  <a:srgbClr val="075590"/>
                </a:solidFill>
                <a:latin typeface="Times New Roman"/>
                <a:cs typeface="Times New Roman"/>
              </a:rPr>
              <a:t> </a:t>
            </a:r>
            <a:r>
              <a:rPr sz="1900" i="0" spc="-5" dirty="0">
                <a:solidFill>
                  <a:srgbClr val="075590"/>
                </a:solidFill>
                <a:latin typeface="Arial"/>
                <a:cs typeface="Arial"/>
              </a:rPr>
              <a:t>bekannt</a:t>
            </a:r>
            <a:r>
              <a:rPr sz="1900" i="0" dirty="0">
                <a:solidFill>
                  <a:srgbClr val="075590"/>
                </a:solidFill>
                <a:latin typeface="Arial"/>
                <a:cs typeface="Arial"/>
              </a:rPr>
              <a:t>.</a:t>
            </a:r>
            <a:r>
              <a:rPr sz="1900" i="0" spc="65" dirty="0">
                <a:solidFill>
                  <a:srgbClr val="075590"/>
                </a:solidFill>
                <a:latin typeface="Times New Roman"/>
                <a:cs typeface="Times New Roman"/>
              </a:rPr>
              <a:t> </a:t>
            </a:r>
            <a:r>
              <a:rPr sz="1900" i="0" spc="-5" dirty="0">
                <a:solidFill>
                  <a:srgbClr val="075590"/>
                </a:solidFill>
                <a:latin typeface="Arial"/>
                <a:cs typeface="Arial"/>
              </a:rPr>
              <a:t>Jed</a:t>
            </a:r>
            <a:r>
              <a:rPr sz="1900" i="0" dirty="0">
                <a:solidFill>
                  <a:srgbClr val="075590"/>
                </a:solidFill>
                <a:latin typeface="Arial"/>
                <a:cs typeface="Arial"/>
              </a:rPr>
              <a:t>e</a:t>
            </a:r>
            <a:r>
              <a:rPr sz="1900" i="0" spc="60" dirty="0">
                <a:solidFill>
                  <a:srgbClr val="075590"/>
                </a:solidFill>
                <a:latin typeface="Times New Roman"/>
                <a:cs typeface="Times New Roman"/>
              </a:rPr>
              <a:t> </a:t>
            </a:r>
            <a:r>
              <a:rPr sz="1900" i="0" dirty="0">
                <a:solidFill>
                  <a:srgbClr val="075590"/>
                </a:solidFill>
                <a:latin typeface="Arial"/>
                <a:cs typeface="Arial"/>
              </a:rPr>
              <a:t>Fakultät</a:t>
            </a:r>
            <a:r>
              <a:rPr sz="1900" i="0" spc="60" dirty="0">
                <a:solidFill>
                  <a:srgbClr val="075590"/>
                </a:solidFill>
                <a:latin typeface="Times New Roman"/>
                <a:cs typeface="Times New Roman"/>
              </a:rPr>
              <a:t> </a:t>
            </a:r>
            <a:r>
              <a:rPr sz="1900" i="0" spc="-5" dirty="0">
                <a:solidFill>
                  <a:srgbClr val="075590"/>
                </a:solidFill>
                <a:latin typeface="Arial"/>
                <a:cs typeface="Arial"/>
              </a:rPr>
              <a:t>wir</a:t>
            </a:r>
            <a:r>
              <a:rPr sz="1900" i="0" dirty="0">
                <a:solidFill>
                  <a:srgbClr val="075590"/>
                </a:solidFill>
                <a:latin typeface="Arial"/>
                <a:cs typeface="Arial"/>
              </a:rPr>
              <a:t>d</a:t>
            </a:r>
            <a:r>
              <a:rPr sz="1900" i="0" spc="65" dirty="0">
                <a:solidFill>
                  <a:srgbClr val="075590"/>
                </a:solidFill>
                <a:latin typeface="Times New Roman"/>
                <a:cs typeface="Times New Roman"/>
              </a:rPr>
              <a:t> </a:t>
            </a:r>
            <a:r>
              <a:rPr sz="1900" i="0" spc="-5" dirty="0">
                <a:solidFill>
                  <a:srgbClr val="075590"/>
                </a:solidFill>
                <a:latin typeface="Arial"/>
                <a:cs typeface="Arial"/>
              </a:rPr>
              <a:t>vo</a:t>
            </a:r>
            <a:r>
              <a:rPr sz="1900" i="0" dirty="0">
                <a:solidFill>
                  <a:srgbClr val="075590"/>
                </a:solidFill>
                <a:latin typeface="Arial"/>
                <a:cs typeface="Arial"/>
              </a:rPr>
              <a:t>n</a:t>
            </a:r>
            <a:r>
              <a:rPr sz="1900" i="0" spc="65" dirty="0">
                <a:solidFill>
                  <a:srgbClr val="075590"/>
                </a:solidFill>
                <a:latin typeface="Times New Roman"/>
                <a:cs typeface="Times New Roman"/>
              </a:rPr>
              <a:t> </a:t>
            </a:r>
            <a:r>
              <a:rPr sz="1900" i="0" spc="-5" dirty="0">
                <a:solidFill>
                  <a:srgbClr val="075590"/>
                </a:solidFill>
                <a:latin typeface="Arial"/>
                <a:cs typeface="Arial"/>
              </a:rPr>
              <a:t>ihre</a:t>
            </a:r>
            <a:r>
              <a:rPr sz="1900" i="0" dirty="0">
                <a:solidFill>
                  <a:srgbClr val="075590"/>
                </a:solidFill>
                <a:latin typeface="Arial"/>
                <a:cs typeface="Arial"/>
              </a:rPr>
              <a:t>m</a:t>
            </a:r>
            <a:r>
              <a:rPr sz="1900" i="0" spc="65" dirty="0">
                <a:solidFill>
                  <a:srgbClr val="075590"/>
                </a:solidFill>
                <a:latin typeface="Times New Roman"/>
                <a:cs typeface="Times New Roman"/>
              </a:rPr>
              <a:t> </a:t>
            </a:r>
            <a:r>
              <a:rPr sz="1900" i="0" spc="-5" dirty="0">
                <a:solidFill>
                  <a:srgbClr val="075590"/>
                </a:solidFill>
                <a:latin typeface="Arial"/>
                <a:cs typeface="Arial"/>
              </a:rPr>
              <a:t>Dekan</a:t>
            </a:r>
            <a:r>
              <a:rPr sz="1900" i="0" dirty="0">
                <a:solidFill>
                  <a:srgbClr val="075590"/>
                </a:solidFill>
                <a:latin typeface="Arial"/>
                <a:cs typeface="Arial"/>
              </a:rPr>
              <a:t>,</a:t>
            </a:r>
            <a:r>
              <a:rPr sz="1900" i="0" spc="65" dirty="0">
                <a:solidFill>
                  <a:srgbClr val="075590"/>
                </a:solidFill>
                <a:latin typeface="Times New Roman"/>
                <a:cs typeface="Times New Roman"/>
              </a:rPr>
              <a:t> </a:t>
            </a:r>
            <a:r>
              <a:rPr sz="1900" i="0" spc="-5" dirty="0">
                <a:solidFill>
                  <a:srgbClr val="075590"/>
                </a:solidFill>
                <a:latin typeface="Arial"/>
                <a:cs typeface="Arial"/>
              </a:rPr>
              <a:t>eine</a:t>
            </a:r>
            <a:r>
              <a:rPr sz="1900" i="0" dirty="0">
                <a:solidFill>
                  <a:srgbClr val="075590"/>
                </a:solidFill>
                <a:latin typeface="Arial"/>
                <a:cs typeface="Arial"/>
              </a:rPr>
              <a:t>m</a:t>
            </a:r>
            <a:r>
              <a:rPr sz="1900" i="0" spc="75" dirty="0">
                <a:solidFill>
                  <a:srgbClr val="075590"/>
                </a:solidFill>
                <a:latin typeface="Times New Roman"/>
                <a:cs typeface="Times New Roman"/>
              </a:rPr>
              <a:t> </a:t>
            </a:r>
            <a:r>
              <a:rPr sz="1900" i="0" spc="-5" dirty="0">
                <a:solidFill>
                  <a:srgbClr val="075590"/>
                </a:solidFill>
                <a:latin typeface="Arial"/>
                <a:cs typeface="Arial"/>
              </a:rPr>
              <a:t>Mitarbeiter</a:t>
            </a:r>
            <a:r>
              <a:rPr sz="1900" i="0" dirty="0">
                <a:solidFill>
                  <a:srgbClr val="075590"/>
                </a:solidFill>
                <a:latin typeface="Arial"/>
                <a:cs typeface="Arial"/>
              </a:rPr>
              <a:t>,</a:t>
            </a:r>
            <a:r>
              <a:rPr sz="1900" i="0" spc="75" dirty="0">
                <a:solidFill>
                  <a:srgbClr val="075590"/>
                </a:solidFill>
                <a:latin typeface="Times New Roman"/>
                <a:cs typeface="Times New Roman"/>
              </a:rPr>
              <a:t> </a:t>
            </a:r>
            <a:r>
              <a:rPr sz="1900" i="0" spc="-5" dirty="0">
                <a:solidFill>
                  <a:srgbClr val="075590"/>
                </a:solidFill>
                <a:latin typeface="Arial"/>
                <a:cs typeface="Arial"/>
              </a:rPr>
              <a:t>geleitet.</a:t>
            </a:r>
            <a:endParaRPr sz="1900" dirty="0">
              <a:latin typeface="Arial"/>
              <a:cs typeface="Arial"/>
            </a:endParaRPr>
          </a:p>
          <a:p>
            <a:pPr marL="387350" marR="353695">
              <a:lnSpc>
                <a:spcPts val="1820"/>
              </a:lnSpc>
              <a:spcBef>
                <a:spcPts val="345"/>
              </a:spcBef>
            </a:pPr>
            <a:r>
              <a:rPr sz="1900" i="0" spc="-5" dirty="0">
                <a:solidFill>
                  <a:srgbClr val="075590"/>
                </a:solidFill>
                <a:latin typeface="Arial"/>
                <a:cs typeface="Arial"/>
              </a:rPr>
              <a:t>Di</a:t>
            </a:r>
            <a:r>
              <a:rPr sz="1900" i="0" dirty="0">
                <a:solidFill>
                  <a:srgbClr val="075590"/>
                </a:solidFill>
                <a:latin typeface="Arial"/>
                <a:cs typeface="Arial"/>
              </a:rPr>
              <a:t>e</a:t>
            </a:r>
            <a:r>
              <a:rPr sz="1900" i="0" spc="65" dirty="0">
                <a:solidFill>
                  <a:srgbClr val="075590"/>
                </a:solidFill>
                <a:latin typeface="Times New Roman"/>
                <a:cs typeface="Times New Roman"/>
              </a:rPr>
              <a:t> </a:t>
            </a:r>
            <a:r>
              <a:rPr sz="1900" i="0" dirty="0">
                <a:solidFill>
                  <a:srgbClr val="075590"/>
                </a:solidFill>
                <a:latin typeface="Arial"/>
                <a:cs typeface="Arial"/>
              </a:rPr>
              <a:t>Gesamtanzahl</a:t>
            </a:r>
            <a:r>
              <a:rPr sz="1900" i="0" spc="65" dirty="0">
                <a:solidFill>
                  <a:srgbClr val="075590"/>
                </a:solidFill>
                <a:latin typeface="Times New Roman"/>
                <a:cs typeface="Times New Roman"/>
              </a:rPr>
              <a:t> </a:t>
            </a:r>
            <a:r>
              <a:rPr sz="1900" i="0" spc="-5" dirty="0">
                <a:solidFill>
                  <a:srgbClr val="075590"/>
                </a:solidFill>
                <a:latin typeface="Arial"/>
                <a:cs typeface="Arial"/>
              </a:rPr>
              <a:t>de</a:t>
            </a:r>
            <a:r>
              <a:rPr sz="1900" i="0" dirty="0">
                <a:solidFill>
                  <a:srgbClr val="075590"/>
                </a:solidFill>
                <a:latin typeface="Arial"/>
                <a:cs typeface="Arial"/>
              </a:rPr>
              <a:t>r</a:t>
            </a:r>
            <a:r>
              <a:rPr sz="1900" i="0" spc="65" dirty="0">
                <a:solidFill>
                  <a:srgbClr val="075590"/>
                </a:solidFill>
                <a:latin typeface="Times New Roman"/>
                <a:cs typeface="Times New Roman"/>
              </a:rPr>
              <a:t> </a:t>
            </a:r>
            <a:r>
              <a:rPr sz="1900" b="1" i="0" spc="-5" dirty="0">
                <a:solidFill>
                  <a:srgbClr val="075590"/>
                </a:solidFill>
                <a:latin typeface="Arial"/>
                <a:cs typeface="Arial"/>
              </a:rPr>
              <a:t>Mitarbeite</a:t>
            </a:r>
            <a:r>
              <a:rPr sz="1900" b="1" i="0" dirty="0">
                <a:solidFill>
                  <a:srgbClr val="075590"/>
                </a:solidFill>
                <a:latin typeface="Arial"/>
                <a:cs typeface="Arial"/>
              </a:rPr>
              <a:t>r</a:t>
            </a:r>
            <a:r>
              <a:rPr sz="1900" b="1" i="0" spc="10" dirty="0">
                <a:solidFill>
                  <a:srgbClr val="075590"/>
                </a:solidFill>
                <a:latin typeface="Arial"/>
                <a:cs typeface="Arial"/>
              </a:rPr>
              <a:t> </a:t>
            </a:r>
            <a:r>
              <a:rPr sz="1900" i="0" spc="-5" dirty="0">
                <a:solidFill>
                  <a:srgbClr val="075590"/>
                </a:solidFill>
                <a:latin typeface="Arial"/>
                <a:cs typeface="Arial"/>
              </a:rPr>
              <a:t>is</a:t>
            </a:r>
            <a:r>
              <a:rPr sz="1900" i="0" dirty="0">
                <a:solidFill>
                  <a:srgbClr val="075590"/>
                </a:solidFill>
                <a:latin typeface="Arial"/>
                <a:cs typeface="Arial"/>
              </a:rPr>
              <a:t>t</a:t>
            </a:r>
            <a:r>
              <a:rPr sz="1900" i="0" spc="50" dirty="0">
                <a:solidFill>
                  <a:srgbClr val="075590"/>
                </a:solidFill>
                <a:latin typeface="Times New Roman"/>
                <a:cs typeface="Times New Roman"/>
              </a:rPr>
              <a:t> </a:t>
            </a:r>
            <a:r>
              <a:rPr sz="1900" i="0" spc="-5" dirty="0">
                <a:solidFill>
                  <a:srgbClr val="075590"/>
                </a:solidFill>
                <a:latin typeface="Arial"/>
                <a:cs typeface="Arial"/>
              </a:rPr>
              <a:t>bekannt</a:t>
            </a:r>
            <a:r>
              <a:rPr sz="1900" i="0" dirty="0">
                <a:solidFill>
                  <a:srgbClr val="075590"/>
                </a:solidFill>
                <a:latin typeface="Arial"/>
                <a:cs typeface="Arial"/>
              </a:rPr>
              <a:t>.</a:t>
            </a:r>
            <a:r>
              <a:rPr sz="1900" i="0" spc="75" dirty="0">
                <a:solidFill>
                  <a:srgbClr val="075590"/>
                </a:solidFill>
                <a:latin typeface="Times New Roman"/>
                <a:cs typeface="Times New Roman"/>
              </a:rPr>
              <a:t> </a:t>
            </a:r>
            <a:r>
              <a:rPr sz="1900" i="0" spc="-5" dirty="0">
                <a:solidFill>
                  <a:srgbClr val="075590"/>
                </a:solidFill>
                <a:latin typeface="Arial"/>
                <a:cs typeface="Arial"/>
              </a:rPr>
              <a:t>Mitarbeite</a:t>
            </a:r>
            <a:r>
              <a:rPr sz="1900" i="0" dirty="0">
                <a:solidFill>
                  <a:srgbClr val="075590"/>
                </a:solidFill>
                <a:latin typeface="Arial"/>
                <a:cs typeface="Arial"/>
              </a:rPr>
              <a:t>r</a:t>
            </a:r>
            <a:r>
              <a:rPr sz="1900" i="0" spc="70" dirty="0">
                <a:solidFill>
                  <a:srgbClr val="075590"/>
                </a:solidFill>
                <a:latin typeface="Times New Roman"/>
                <a:cs typeface="Times New Roman"/>
              </a:rPr>
              <a:t> </a:t>
            </a:r>
            <a:r>
              <a:rPr sz="1900" i="0" spc="-5" dirty="0">
                <a:solidFill>
                  <a:srgbClr val="075590"/>
                </a:solidFill>
                <a:latin typeface="Arial"/>
                <a:cs typeface="Arial"/>
              </a:rPr>
              <a:t>habe</a:t>
            </a:r>
            <a:r>
              <a:rPr sz="1900" i="0" dirty="0">
                <a:solidFill>
                  <a:srgbClr val="075590"/>
                </a:solidFill>
                <a:latin typeface="Arial"/>
                <a:cs typeface="Arial"/>
              </a:rPr>
              <a:t>n</a:t>
            </a:r>
            <a:r>
              <a:rPr sz="1900" i="0" spc="75" dirty="0">
                <a:solidFill>
                  <a:srgbClr val="075590"/>
                </a:solidFill>
                <a:latin typeface="Times New Roman"/>
                <a:cs typeface="Times New Roman"/>
              </a:rPr>
              <a:t> </a:t>
            </a:r>
            <a:r>
              <a:rPr sz="1900" i="0" spc="-5" dirty="0">
                <a:solidFill>
                  <a:srgbClr val="075590"/>
                </a:solidFill>
                <a:latin typeface="Arial"/>
                <a:cs typeface="Arial"/>
              </a:rPr>
              <a:t>eine</a:t>
            </a:r>
            <a:r>
              <a:rPr sz="1900" i="0" spc="-5" dirty="0">
                <a:solidFill>
                  <a:srgbClr val="075590"/>
                </a:solidFill>
                <a:latin typeface="Times New Roman"/>
                <a:cs typeface="Times New Roman"/>
              </a:rPr>
              <a:t> </a:t>
            </a:r>
            <a:r>
              <a:rPr sz="1900" i="0" spc="-5" dirty="0">
                <a:solidFill>
                  <a:srgbClr val="075590"/>
                </a:solidFill>
                <a:latin typeface="Arial"/>
                <a:cs typeface="Arial"/>
              </a:rPr>
              <a:t>Sozialversiche</a:t>
            </a:r>
            <a:r>
              <a:rPr sz="1900" i="0" spc="5" dirty="0">
                <a:solidFill>
                  <a:srgbClr val="075590"/>
                </a:solidFill>
                <a:latin typeface="Arial"/>
                <a:cs typeface="Arial"/>
              </a:rPr>
              <a:t>r</a:t>
            </a:r>
            <a:r>
              <a:rPr sz="1900" i="0" spc="-5" dirty="0">
                <a:solidFill>
                  <a:srgbClr val="075590"/>
                </a:solidFill>
                <a:latin typeface="Arial"/>
                <a:cs typeface="Arial"/>
              </a:rPr>
              <a:t>ung</a:t>
            </a:r>
            <a:r>
              <a:rPr sz="1900" i="0" spc="5" dirty="0">
                <a:solidFill>
                  <a:srgbClr val="075590"/>
                </a:solidFill>
                <a:latin typeface="Arial"/>
                <a:cs typeface="Arial"/>
              </a:rPr>
              <a:t>s</a:t>
            </a:r>
            <a:r>
              <a:rPr sz="1900" i="0" spc="-5" dirty="0">
                <a:solidFill>
                  <a:srgbClr val="075590"/>
                </a:solidFill>
                <a:latin typeface="Arial"/>
                <a:cs typeface="Arial"/>
              </a:rPr>
              <a:t>nummer</a:t>
            </a:r>
            <a:r>
              <a:rPr sz="1900" i="0" dirty="0">
                <a:solidFill>
                  <a:srgbClr val="075590"/>
                </a:solidFill>
                <a:latin typeface="Arial"/>
                <a:cs typeface="Arial"/>
              </a:rPr>
              <a:t>,</a:t>
            </a:r>
            <a:r>
              <a:rPr sz="1900" i="0" spc="80" dirty="0">
                <a:solidFill>
                  <a:srgbClr val="075590"/>
                </a:solidFill>
                <a:latin typeface="Times New Roman"/>
                <a:cs typeface="Times New Roman"/>
              </a:rPr>
              <a:t> </a:t>
            </a:r>
            <a:r>
              <a:rPr sz="1900" i="0" spc="-5" dirty="0">
                <a:solidFill>
                  <a:srgbClr val="075590"/>
                </a:solidFill>
                <a:latin typeface="Arial"/>
                <a:cs typeface="Arial"/>
              </a:rPr>
              <a:t>eine</a:t>
            </a:r>
            <a:r>
              <a:rPr sz="1900" i="0" dirty="0">
                <a:solidFill>
                  <a:srgbClr val="075590"/>
                </a:solidFill>
                <a:latin typeface="Arial"/>
                <a:cs typeface="Arial"/>
              </a:rPr>
              <a:t>n</a:t>
            </a:r>
            <a:r>
              <a:rPr sz="1900" i="0" spc="75" dirty="0">
                <a:solidFill>
                  <a:srgbClr val="075590"/>
                </a:solidFill>
                <a:latin typeface="Times New Roman"/>
                <a:cs typeface="Times New Roman"/>
              </a:rPr>
              <a:t> </a:t>
            </a:r>
            <a:r>
              <a:rPr sz="1900" i="0" spc="-5" dirty="0">
                <a:solidFill>
                  <a:srgbClr val="075590"/>
                </a:solidFill>
                <a:latin typeface="Arial"/>
                <a:cs typeface="Arial"/>
              </a:rPr>
              <a:t>Name</a:t>
            </a:r>
            <a:r>
              <a:rPr sz="1900" i="0" dirty="0">
                <a:solidFill>
                  <a:srgbClr val="075590"/>
                </a:solidFill>
                <a:latin typeface="Arial"/>
                <a:cs typeface="Arial"/>
              </a:rPr>
              <a:t>n</a:t>
            </a:r>
            <a:r>
              <a:rPr sz="1900" i="0" spc="75" dirty="0">
                <a:solidFill>
                  <a:srgbClr val="075590"/>
                </a:solidFill>
                <a:latin typeface="Times New Roman"/>
                <a:cs typeface="Times New Roman"/>
              </a:rPr>
              <a:t> </a:t>
            </a:r>
            <a:r>
              <a:rPr sz="1900" i="0" spc="-5" dirty="0">
                <a:solidFill>
                  <a:srgbClr val="075590"/>
                </a:solidFill>
                <a:latin typeface="Arial"/>
                <a:cs typeface="Arial"/>
              </a:rPr>
              <a:t>un</a:t>
            </a:r>
            <a:r>
              <a:rPr sz="1900" i="0" dirty="0">
                <a:solidFill>
                  <a:srgbClr val="075590"/>
                </a:solidFill>
                <a:latin typeface="Arial"/>
                <a:cs typeface="Arial"/>
              </a:rPr>
              <a:t>d</a:t>
            </a:r>
            <a:r>
              <a:rPr sz="1900" i="0" spc="65" dirty="0">
                <a:solidFill>
                  <a:srgbClr val="075590"/>
                </a:solidFill>
                <a:latin typeface="Times New Roman"/>
                <a:cs typeface="Times New Roman"/>
              </a:rPr>
              <a:t> </a:t>
            </a:r>
            <a:r>
              <a:rPr sz="1900" i="0" spc="-5" dirty="0">
                <a:solidFill>
                  <a:srgbClr val="075590"/>
                </a:solidFill>
                <a:latin typeface="Arial"/>
                <a:cs typeface="Arial"/>
              </a:rPr>
              <a:t>ein</a:t>
            </a:r>
            <a:r>
              <a:rPr sz="1900" i="0" dirty="0">
                <a:solidFill>
                  <a:srgbClr val="075590"/>
                </a:solidFill>
                <a:latin typeface="Arial"/>
                <a:cs typeface="Arial"/>
              </a:rPr>
              <a:t>e</a:t>
            </a:r>
            <a:r>
              <a:rPr sz="1900" i="0" spc="75" dirty="0">
                <a:solidFill>
                  <a:srgbClr val="075590"/>
                </a:solidFill>
                <a:latin typeface="Times New Roman"/>
                <a:cs typeface="Times New Roman"/>
              </a:rPr>
              <a:t> </a:t>
            </a:r>
            <a:r>
              <a:rPr sz="1900" i="0" spc="-5" dirty="0">
                <a:solidFill>
                  <a:srgbClr val="075590"/>
                </a:solidFill>
                <a:latin typeface="Arial"/>
                <a:cs typeface="Arial"/>
              </a:rPr>
              <a:t>E-Mail-Adresse</a:t>
            </a:r>
            <a:r>
              <a:rPr sz="1900" i="0" dirty="0">
                <a:solidFill>
                  <a:srgbClr val="075590"/>
                </a:solidFill>
                <a:latin typeface="Arial"/>
                <a:cs typeface="Arial"/>
              </a:rPr>
              <a:t>.</a:t>
            </a:r>
            <a:r>
              <a:rPr sz="1900" i="0" spc="75" dirty="0">
                <a:solidFill>
                  <a:srgbClr val="075590"/>
                </a:solidFill>
                <a:latin typeface="Times New Roman"/>
                <a:cs typeface="Times New Roman"/>
              </a:rPr>
              <a:t> </a:t>
            </a:r>
            <a:r>
              <a:rPr sz="1900" i="0" spc="-5" dirty="0">
                <a:solidFill>
                  <a:srgbClr val="075590"/>
                </a:solidFill>
                <a:latin typeface="Arial"/>
                <a:cs typeface="Arial"/>
              </a:rPr>
              <a:t>Es</a:t>
            </a:r>
            <a:r>
              <a:rPr sz="1900" i="0" spc="-5" dirty="0">
                <a:solidFill>
                  <a:srgbClr val="075590"/>
                </a:solidFill>
                <a:latin typeface="Times New Roman"/>
                <a:cs typeface="Times New Roman"/>
              </a:rPr>
              <a:t> </a:t>
            </a:r>
            <a:r>
              <a:rPr sz="1900" i="0" spc="-5" dirty="0">
                <a:solidFill>
                  <a:srgbClr val="075590"/>
                </a:solidFill>
                <a:latin typeface="Arial"/>
                <a:cs typeface="Arial"/>
              </a:rPr>
              <a:t>wir</a:t>
            </a:r>
            <a:r>
              <a:rPr sz="1900" i="0" dirty="0">
                <a:solidFill>
                  <a:srgbClr val="075590"/>
                </a:solidFill>
                <a:latin typeface="Arial"/>
                <a:cs typeface="Arial"/>
              </a:rPr>
              <a:t>d</a:t>
            </a:r>
            <a:r>
              <a:rPr sz="1900" i="0" spc="65" dirty="0">
                <a:solidFill>
                  <a:srgbClr val="075590"/>
                </a:solidFill>
                <a:latin typeface="Times New Roman"/>
                <a:cs typeface="Times New Roman"/>
              </a:rPr>
              <a:t> </a:t>
            </a:r>
            <a:r>
              <a:rPr sz="1900" i="0" dirty="0">
                <a:solidFill>
                  <a:srgbClr val="075590"/>
                </a:solidFill>
                <a:latin typeface="Arial"/>
                <a:cs typeface="Arial"/>
              </a:rPr>
              <a:t>zwischen</a:t>
            </a:r>
            <a:r>
              <a:rPr sz="1900" i="0" spc="65" dirty="0">
                <a:solidFill>
                  <a:srgbClr val="075590"/>
                </a:solidFill>
                <a:latin typeface="Times New Roman"/>
                <a:cs typeface="Times New Roman"/>
              </a:rPr>
              <a:t> </a:t>
            </a:r>
            <a:r>
              <a:rPr sz="1900" b="1" i="0" dirty="0">
                <a:solidFill>
                  <a:srgbClr val="075590"/>
                </a:solidFill>
                <a:latin typeface="Arial"/>
                <a:cs typeface="Arial"/>
              </a:rPr>
              <a:t>wissenschaftlichem</a:t>
            </a:r>
            <a:r>
              <a:rPr sz="1900" b="1" i="0" spc="20" dirty="0">
                <a:solidFill>
                  <a:srgbClr val="075590"/>
                </a:solidFill>
                <a:latin typeface="Arial"/>
                <a:cs typeface="Arial"/>
              </a:rPr>
              <a:t> </a:t>
            </a:r>
            <a:r>
              <a:rPr sz="1900" i="0" spc="-5" dirty="0">
                <a:solidFill>
                  <a:srgbClr val="075590"/>
                </a:solidFill>
                <a:latin typeface="Arial"/>
                <a:cs typeface="Arial"/>
              </a:rPr>
              <a:t>un</a:t>
            </a:r>
            <a:r>
              <a:rPr sz="1900" i="0" dirty="0">
                <a:solidFill>
                  <a:srgbClr val="075590"/>
                </a:solidFill>
                <a:latin typeface="Arial"/>
                <a:cs typeface="Arial"/>
              </a:rPr>
              <a:t>d</a:t>
            </a:r>
            <a:r>
              <a:rPr sz="1900" i="0" spc="70" dirty="0">
                <a:solidFill>
                  <a:srgbClr val="075590"/>
                </a:solidFill>
                <a:latin typeface="Times New Roman"/>
                <a:cs typeface="Times New Roman"/>
              </a:rPr>
              <a:t> </a:t>
            </a:r>
            <a:r>
              <a:rPr sz="1900" b="1" i="0" dirty="0">
                <a:solidFill>
                  <a:srgbClr val="075590"/>
                </a:solidFill>
                <a:latin typeface="Arial"/>
                <a:cs typeface="Arial"/>
              </a:rPr>
              <a:t>nicht-wissenschaftlic</a:t>
            </a:r>
            <a:r>
              <a:rPr sz="1900" b="1" i="0" spc="5" dirty="0">
                <a:solidFill>
                  <a:srgbClr val="075590"/>
                </a:solidFill>
                <a:latin typeface="Arial"/>
                <a:cs typeface="Arial"/>
              </a:rPr>
              <a:t>h</a:t>
            </a:r>
            <a:r>
              <a:rPr sz="1900" b="1" i="0" spc="-5" dirty="0">
                <a:solidFill>
                  <a:srgbClr val="075590"/>
                </a:solidFill>
                <a:latin typeface="Arial"/>
                <a:cs typeface="Arial"/>
              </a:rPr>
              <a:t>e</a:t>
            </a:r>
            <a:r>
              <a:rPr sz="1900" b="1" i="0" dirty="0">
                <a:solidFill>
                  <a:srgbClr val="075590"/>
                </a:solidFill>
                <a:latin typeface="Arial"/>
                <a:cs typeface="Arial"/>
              </a:rPr>
              <a:t>m </a:t>
            </a:r>
            <a:r>
              <a:rPr sz="1900" b="1" i="0" spc="-5" dirty="0">
                <a:solidFill>
                  <a:srgbClr val="075590"/>
                </a:solidFill>
                <a:latin typeface="Arial"/>
                <a:cs typeface="Arial"/>
              </a:rPr>
              <a:t>Persona</a:t>
            </a:r>
            <a:r>
              <a:rPr sz="1900" b="1" i="0" dirty="0">
                <a:solidFill>
                  <a:srgbClr val="075590"/>
                </a:solidFill>
                <a:latin typeface="Arial"/>
                <a:cs typeface="Arial"/>
              </a:rPr>
              <a:t>l</a:t>
            </a:r>
            <a:r>
              <a:rPr sz="1900" b="1" i="0" spc="5" dirty="0">
                <a:solidFill>
                  <a:srgbClr val="075590"/>
                </a:solidFill>
                <a:latin typeface="Arial"/>
                <a:cs typeface="Arial"/>
              </a:rPr>
              <a:t> </a:t>
            </a:r>
            <a:r>
              <a:rPr sz="1900" i="0" dirty="0">
                <a:solidFill>
                  <a:srgbClr val="075590"/>
                </a:solidFill>
                <a:latin typeface="Arial"/>
                <a:cs typeface="Arial"/>
              </a:rPr>
              <a:t>unterschieden.</a:t>
            </a:r>
            <a:endParaRPr sz="1900" dirty="0">
              <a:latin typeface="Arial"/>
              <a:cs typeface="Arial"/>
            </a:endParaRPr>
          </a:p>
          <a:p>
            <a:pPr marL="387350" marR="210820">
              <a:lnSpc>
                <a:spcPct val="87500"/>
              </a:lnSpc>
              <a:spcBef>
                <a:spcPts val="185"/>
              </a:spcBef>
            </a:pPr>
            <a:r>
              <a:rPr sz="1900" i="0" dirty="0">
                <a:solidFill>
                  <a:srgbClr val="075590"/>
                </a:solidFill>
                <a:latin typeface="Arial"/>
                <a:cs typeface="Arial"/>
              </a:rPr>
              <a:t>Wissenschaftliche</a:t>
            </a:r>
            <a:r>
              <a:rPr sz="1900" i="0" spc="55" dirty="0">
                <a:solidFill>
                  <a:srgbClr val="075590"/>
                </a:solidFill>
                <a:latin typeface="Times New Roman"/>
                <a:cs typeface="Times New Roman"/>
              </a:rPr>
              <a:t> </a:t>
            </a:r>
            <a:r>
              <a:rPr sz="1900" i="0" spc="-5" dirty="0">
                <a:solidFill>
                  <a:srgbClr val="075590"/>
                </a:solidFill>
                <a:latin typeface="Arial"/>
                <a:cs typeface="Arial"/>
              </a:rPr>
              <a:t>Mitarbeite</a:t>
            </a:r>
            <a:r>
              <a:rPr sz="1900" i="0" dirty="0">
                <a:solidFill>
                  <a:srgbClr val="075590"/>
                </a:solidFill>
                <a:latin typeface="Arial"/>
                <a:cs typeface="Arial"/>
              </a:rPr>
              <a:t>r</a:t>
            </a:r>
            <a:r>
              <a:rPr sz="1900" i="0" spc="80" dirty="0">
                <a:solidFill>
                  <a:srgbClr val="075590"/>
                </a:solidFill>
                <a:latin typeface="Times New Roman"/>
                <a:cs typeface="Times New Roman"/>
              </a:rPr>
              <a:t> </a:t>
            </a:r>
            <a:r>
              <a:rPr sz="1900" i="0" spc="-5" dirty="0">
                <a:solidFill>
                  <a:srgbClr val="075590"/>
                </a:solidFill>
                <a:latin typeface="Arial"/>
                <a:cs typeface="Arial"/>
              </a:rPr>
              <a:t>sin</a:t>
            </a:r>
            <a:r>
              <a:rPr sz="1900" i="0" dirty="0">
                <a:solidFill>
                  <a:srgbClr val="075590"/>
                </a:solidFill>
                <a:latin typeface="Arial"/>
                <a:cs typeface="Arial"/>
              </a:rPr>
              <a:t>d</a:t>
            </a:r>
            <a:r>
              <a:rPr sz="1900" i="0" spc="70" dirty="0">
                <a:solidFill>
                  <a:srgbClr val="075590"/>
                </a:solidFill>
                <a:latin typeface="Times New Roman"/>
                <a:cs typeface="Times New Roman"/>
              </a:rPr>
              <a:t> </a:t>
            </a:r>
            <a:r>
              <a:rPr sz="1900" i="0" spc="-5" dirty="0">
                <a:solidFill>
                  <a:srgbClr val="075590"/>
                </a:solidFill>
                <a:latin typeface="Arial"/>
                <a:cs typeface="Arial"/>
              </a:rPr>
              <a:t>zumindes</a:t>
            </a:r>
            <a:r>
              <a:rPr sz="1900" i="0" dirty="0">
                <a:solidFill>
                  <a:srgbClr val="075590"/>
                </a:solidFill>
                <a:latin typeface="Arial"/>
                <a:cs typeface="Arial"/>
              </a:rPr>
              <a:t>t</a:t>
            </a:r>
            <a:r>
              <a:rPr sz="1900" i="0" spc="65" dirty="0">
                <a:solidFill>
                  <a:srgbClr val="075590"/>
                </a:solidFill>
                <a:latin typeface="Times New Roman"/>
                <a:cs typeface="Times New Roman"/>
              </a:rPr>
              <a:t> </a:t>
            </a:r>
            <a:r>
              <a:rPr sz="1900" i="0" spc="-5" dirty="0">
                <a:solidFill>
                  <a:srgbClr val="075590"/>
                </a:solidFill>
                <a:latin typeface="Arial"/>
                <a:cs typeface="Arial"/>
              </a:rPr>
              <a:t>eine</a:t>
            </a:r>
            <a:r>
              <a:rPr sz="1900" i="0" dirty="0">
                <a:solidFill>
                  <a:srgbClr val="075590"/>
                </a:solidFill>
                <a:latin typeface="Arial"/>
                <a:cs typeface="Arial"/>
              </a:rPr>
              <a:t>m</a:t>
            </a:r>
            <a:r>
              <a:rPr sz="1900" i="0" spc="70" dirty="0">
                <a:solidFill>
                  <a:srgbClr val="075590"/>
                </a:solidFill>
                <a:latin typeface="Times New Roman"/>
                <a:cs typeface="Times New Roman"/>
              </a:rPr>
              <a:t> </a:t>
            </a:r>
            <a:r>
              <a:rPr sz="1900" i="0" dirty="0">
                <a:solidFill>
                  <a:srgbClr val="075590"/>
                </a:solidFill>
                <a:latin typeface="Arial"/>
                <a:cs typeface="Arial"/>
              </a:rPr>
              <a:t>Institut</a:t>
            </a:r>
            <a:r>
              <a:rPr sz="1900" i="0" spc="45" dirty="0">
                <a:solidFill>
                  <a:srgbClr val="075590"/>
                </a:solidFill>
                <a:latin typeface="Times New Roman"/>
                <a:cs typeface="Times New Roman"/>
              </a:rPr>
              <a:t> </a:t>
            </a:r>
            <a:r>
              <a:rPr sz="1900" i="0" spc="-5" dirty="0">
                <a:solidFill>
                  <a:srgbClr val="075590"/>
                </a:solidFill>
                <a:latin typeface="Arial"/>
                <a:cs typeface="Arial"/>
              </a:rPr>
              <a:t>zugeordnet.</a:t>
            </a:r>
            <a:r>
              <a:rPr sz="1900" i="0" spc="-5" dirty="0">
                <a:solidFill>
                  <a:srgbClr val="075590"/>
                </a:solidFill>
                <a:latin typeface="Times New Roman"/>
                <a:cs typeface="Times New Roman"/>
              </a:rPr>
              <a:t> </a:t>
            </a:r>
            <a:r>
              <a:rPr sz="1900" i="0" dirty="0">
                <a:solidFill>
                  <a:srgbClr val="075590"/>
                </a:solidFill>
                <a:latin typeface="Arial"/>
                <a:cs typeface="Arial"/>
              </a:rPr>
              <a:t>Für</a:t>
            </a:r>
            <a:r>
              <a:rPr sz="1900" i="0" spc="55" dirty="0">
                <a:solidFill>
                  <a:srgbClr val="075590"/>
                </a:solidFill>
                <a:latin typeface="Times New Roman"/>
                <a:cs typeface="Times New Roman"/>
              </a:rPr>
              <a:t> </a:t>
            </a:r>
            <a:r>
              <a:rPr sz="1900" i="0" spc="-5" dirty="0">
                <a:solidFill>
                  <a:srgbClr val="075590"/>
                </a:solidFill>
                <a:latin typeface="Arial"/>
                <a:cs typeface="Arial"/>
              </a:rPr>
              <a:t>jede</a:t>
            </a:r>
            <a:r>
              <a:rPr sz="1900" i="0" dirty="0">
                <a:solidFill>
                  <a:srgbClr val="075590"/>
                </a:solidFill>
                <a:latin typeface="Arial"/>
                <a:cs typeface="Arial"/>
              </a:rPr>
              <a:t>n</a:t>
            </a:r>
            <a:r>
              <a:rPr sz="1900" i="0" spc="75" dirty="0">
                <a:solidFill>
                  <a:srgbClr val="075590"/>
                </a:solidFill>
                <a:latin typeface="Times New Roman"/>
                <a:cs typeface="Times New Roman"/>
              </a:rPr>
              <a:t> </a:t>
            </a:r>
            <a:r>
              <a:rPr sz="1900" i="0" spc="-5" dirty="0">
                <a:solidFill>
                  <a:srgbClr val="075590"/>
                </a:solidFill>
                <a:latin typeface="Arial"/>
                <a:cs typeface="Arial"/>
              </a:rPr>
              <a:t>wissenschaftliche</a:t>
            </a:r>
            <a:r>
              <a:rPr sz="1900" i="0" dirty="0">
                <a:solidFill>
                  <a:srgbClr val="075590"/>
                </a:solidFill>
                <a:latin typeface="Arial"/>
                <a:cs typeface="Arial"/>
              </a:rPr>
              <a:t>n</a:t>
            </a:r>
            <a:r>
              <a:rPr sz="1900" i="0" spc="85" dirty="0">
                <a:solidFill>
                  <a:srgbClr val="075590"/>
                </a:solidFill>
                <a:latin typeface="Times New Roman"/>
                <a:cs typeface="Times New Roman"/>
              </a:rPr>
              <a:t> </a:t>
            </a:r>
            <a:r>
              <a:rPr sz="1900" i="0" spc="-5" dirty="0">
                <a:solidFill>
                  <a:srgbClr val="075590"/>
                </a:solidFill>
                <a:latin typeface="Arial"/>
                <a:cs typeface="Arial"/>
              </a:rPr>
              <a:t>Mitarbeite</a:t>
            </a:r>
            <a:r>
              <a:rPr sz="1900" i="0" dirty="0">
                <a:solidFill>
                  <a:srgbClr val="075590"/>
                </a:solidFill>
                <a:latin typeface="Arial"/>
                <a:cs typeface="Arial"/>
              </a:rPr>
              <a:t>r</a:t>
            </a:r>
            <a:r>
              <a:rPr sz="1900" i="0" spc="75" dirty="0">
                <a:solidFill>
                  <a:srgbClr val="075590"/>
                </a:solidFill>
                <a:latin typeface="Times New Roman"/>
                <a:cs typeface="Times New Roman"/>
              </a:rPr>
              <a:t> </a:t>
            </a:r>
            <a:r>
              <a:rPr sz="1900" i="0" spc="-5" dirty="0">
                <a:solidFill>
                  <a:srgbClr val="075590"/>
                </a:solidFill>
                <a:latin typeface="Arial"/>
                <a:cs typeface="Arial"/>
              </a:rPr>
              <a:t>is</a:t>
            </a:r>
            <a:r>
              <a:rPr sz="1900" i="0" dirty="0">
                <a:solidFill>
                  <a:srgbClr val="075590"/>
                </a:solidFill>
                <a:latin typeface="Arial"/>
                <a:cs typeface="Arial"/>
              </a:rPr>
              <a:t>t</a:t>
            </a:r>
            <a:r>
              <a:rPr sz="1900" i="0" spc="45" dirty="0">
                <a:solidFill>
                  <a:srgbClr val="075590"/>
                </a:solidFill>
                <a:latin typeface="Times New Roman"/>
                <a:cs typeface="Times New Roman"/>
              </a:rPr>
              <a:t> </a:t>
            </a:r>
            <a:r>
              <a:rPr sz="1900" i="0" spc="-5" dirty="0">
                <a:solidFill>
                  <a:srgbClr val="075590"/>
                </a:solidFill>
                <a:latin typeface="Arial"/>
                <a:cs typeface="Arial"/>
              </a:rPr>
              <a:t>sein</a:t>
            </a:r>
            <a:r>
              <a:rPr sz="1900" i="0" dirty="0">
                <a:solidFill>
                  <a:srgbClr val="075590"/>
                </a:solidFill>
                <a:latin typeface="Arial"/>
                <a:cs typeface="Arial"/>
              </a:rPr>
              <a:t>e</a:t>
            </a:r>
            <a:r>
              <a:rPr sz="1900" i="0" spc="75" dirty="0">
                <a:solidFill>
                  <a:srgbClr val="075590"/>
                </a:solidFill>
                <a:latin typeface="Times New Roman"/>
                <a:cs typeface="Times New Roman"/>
              </a:rPr>
              <a:t> </a:t>
            </a:r>
            <a:r>
              <a:rPr sz="1900" i="0" dirty="0">
                <a:solidFill>
                  <a:srgbClr val="075590"/>
                </a:solidFill>
                <a:latin typeface="Arial"/>
                <a:cs typeface="Arial"/>
              </a:rPr>
              <a:t>Fachrichtung</a:t>
            </a:r>
            <a:r>
              <a:rPr sz="1900" i="0" spc="65" dirty="0">
                <a:solidFill>
                  <a:srgbClr val="075590"/>
                </a:solidFill>
                <a:latin typeface="Times New Roman"/>
                <a:cs typeface="Times New Roman"/>
              </a:rPr>
              <a:t> </a:t>
            </a:r>
            <a:r>
              <a:rPr sz="1900" i="0" spc="-5" dirty="0">
                <a:solidFill>
                  <a:srgbClr val="075590"/>
                </a:solidFill>
                <a:latin typeface="Arial"/>
                <a:cs typeface="Arial"/>
              </a:rPr>
              <a:t>bekannt.</a:t>
            </a:r>
            <a:r>
              <a:rPr sz="1900" i="0" spc="-5" dirty="0">
                <a:solidFill>
                  <a:srgbClr val="075590"/>
                </a:solidFill>
                <a:latin typeface="Times New Roman"/>
                <a:cs typeface="Times New Roman"/>
              </a:rPr>
              <a:t> </a:t>
            </a:r>
            <a:r>
              <a:rPr sz="1900" i="0" spc="-5" dirty="0">
                <a:solidFill>
                  <a:srgbClr val="075590"/>
                </a:solidFill>
                <a:latin typeface="Arial"/>
                <a:cs typeface="Arial"/>
              </a:rPr>
              <a:t>Weiter</a:t>
            </a:r>
            <a:r>
              <a:rPr sz="1900" i="0" dirty="0">
                <a:solidFill>
                  <a:srgbClr val="075590"/>
                </a:solidFill>
                <a:latin typeface="Arial"/>
                <a:cs typeface="Arial"/>
              </a:rPr>
              <a:t>s</a:t>
            </a:r>
            <a:r>
              <a:rPr sz="1900" i="0" spc="60" dirty="0">
                <a:solidFill>
                  <a:srgbClr val="075590"/>
                </a:solidFill>
                <a:latin typeface="Times New Roman"/>
                <a:cs typeface="Times New Roman"/>
              </a:rPr>
              <a:t> </a:t>
            </a:r>
            <a:r>
              <a:rPr sz="1900" i="0" dirty="0">
                <a:solidFill>
                  <a:srgbClr val="075590"/>
                </a:solidFill>
                <a:latin typeface="Arial"/>
                <a:cs typeface="Arial"/>
              </a:rPr>
              <a:t>k</a:t>
            </a:r>
            <a:r>
              <a:rPr sz="1900" i="0" spc="-5" dirty="0">
                <a:solidFill>
                  <a:srgbClr val="075590"/>
                </a:solidFill>
                <a:latin typeface="Arial"/>
                <a:cs typeface="Arial"/>
              </a:rPr>
              <a:t>önne</a:t>
            </a:r>
            <a:r>
              <a:rPr sz="1900" i="0" dirty="0">
                <a:solidFill>
                  <a:srgbClr val="075590"/>
                </a:solidFill>
                <a:latin typeface="Arial"/>
                <a:cs typeface="Arial"/>
              </a:rPr>
              <a:t>n</a:t>
            </a:r>
            <a:r>
              <a:rPr sz="1900" i="0" spc="75" dirty="0">
                <a:solidFill>
                  <a:srgbClr val="075590"/>
                </a:solidFill>
                <a:latin typeface="Times New Roman"/>
                <a:cs typeface="Times New Roman"/>
              </a:rPr>
              <a:t> </a:t>
            </a:r>
            <a:r>
              <a:rPr sz="1900" i="0" spc="-5" dirty="0">
                <a:solidFill>
                  <a:srgbClr val="075590"/>
                </a:solidFill>
                <a:latin typeface="Arial"/>
                <a:cs typeface="Arial"/>
              </a:rPr>
              <a:t>wissenschaftlich</a:t>
            </a:r>
            <a:r>
              <a:rPr sz="1900" i="0" dirty="0">
                <a:solidFill>
                  <a:srgbClr val="075590"/>
                </a:solidFill>
                <a:latin typeface="Arial"/>
                <a:cs typeface="Arial"/>
              </a:rPr>
              <a:t>e</a:t>
            </a:r>
            <a:r>
              <a:rPr sz="1900" i="0" spc="85" dirty="0">
                <a:solidFill>
                  <a:srgbClr val="075590"/>
                </a:solidFill>
                <a:latin typeface="Times New Roman"/>
                <a:cs typeface="Times New Roman"/>
              </a:rPr>
              <a:t> </a:t>
            </a:r>
            <a:r>
              <a:rPr sz="1900" i="0" spc="-5" dirty="0">
                <a:solidFill>
                  <a:srgbClr val="075590"/>
                </a:solidFill>
                <a:latin typeface="Arial"/>
                <a:cs typeface="Arial"/>
              </a:rPr>
              <a:t>Mitarbeite</a:t>
            </a:r>
            <a:r>
              <a:rPr sz="1900" i="0" dirty="0">
                <a:solidFill>
                  <a:srgbClr val="075590"/>
                </a:solidFill>
                <a:latin typeface="Arial"/>
                <a:cs typeface="Arial"/>
              </a:rPr>
              <a:t>r</a:t>
            </a:r>
            <a:r>
              <a:rPr sz="1900" i="0" spc="75" dirty="0">
                <a:solidFill>
                  <a:srgbClr val="075590"/>
                </a:solidFill>
                <a:latin typeface="Times New Roman"/>
                <a:cs typeface="Times New Roman"/>
              </a:rPr>
              <a:t> </a:t>
            </a:r>
            <a:r>
              <a:rPr sz="1900" i="0" dirty="0">
                <a:solidFill>
                  <a:srgbClr val="075590"/>
                </a:solidFill>
                <a:latin typeface="Arial"/>
                <a:cs typeface="Arial"/>
              </a:rPr>
              <a:t>für</a:t>
            </a:r>
            <a:r>
              <a:rPr sz="1900" i="0" spc="50" dirty="0">
                <a:solidFill>
                  <a:srgbClr val="075590"/>
                </a:solidFill>
                <a:latin typeface="Times New Roman"/>
                <a:cs typeface="Times New Roman"/>
              </a:rPr>
              <a:t> </a:t>
            </a:r>
            <a:r>
              <a:rPr sz="1900" i="0" spc="-5" dirty="0">
                <a:solidFill>
                  <a:srgbClr val="075590"/>
                </a:solidFill>
                <a:latin typeface="Arial"/>
                <a:cs typeface="Arial"/>
              </a:rPr>
              <a:t>ein</a:t>
            </a:r>
            <a:r>
              <a:rPr sz="1900" i="0" dirty="0">
                <a:solidFill>
                  <a:srgbClr val="075590"/>
                </a:solidFill>
                <a:latin typeface="Arial"/>
                <a:cs typeface="Arial"/>
              </a:rPr>
              <a:t>e</a:t>
            </a:r>
            <a:r>
              <a:rPr sz="1900" i="0" spc="75" dirty="0">
                <a:solidFill>
                  <a:srgbClr val="075590"/>
                </a:solidFill>
                <a:latin typeface="Times New Roman"/>
                <a:cs typeface="Times New Roman"/>
              </a:rPr>
              <a:t> </a:t>
            </a:r>
            <a:r>
              <a:rPr sz="1900" i="0" spc="-5" dirty="0">
                <a:solidFill>
                  <a:srgbClr val="075590"/>
                </a:solidFill>
                <a:latin typeface="Arial"/>
                <a:cs typeface="Arial"/>
              </a:rPr>
              <a:t>gewiss</a:t>
            </a:r>
            <a:r>
              <a:rPr sz="1900" i="0" dirty="0">
                <a:solidFill>
                  <a:srgbClr val="075590"/>
                </a:solidFill>
                <a:latin typeface="Arial"/>
                <a:cs typeface="Arial"/>
              </a:rPr>
              <a:t>e</a:t>
            </a:r>
            <a:r>
              <a:rPr sz="1900" i="0" spc="65" dirty="0">
                <a:solidFill>
                  <a:srgbClr val="075590"/>
                </a:solidFill>
                <a:latin typeface="Times New Roman"/>
                <a:cs typeface="Times New Roman"/>
              </a:rPr>
              <a:t> </a:t>
            </a:r>
            <a:r>
              <a:rPr sz="1900" i="0" spc="-5" dirty="0">
                <a:solidFill>
                  <a:srgbClr val="075590"/>
                </a:solidFill>
                <a:latin typeface="Arial"/>
                <a:cs typeface="Arial"/>
              </a:rPr>
              <a:t>Anzah</a:t>
            </a:r>
            <a:r>
              <a:rPr sz="1900" i="0" dirty="0">
                <a:solidFill>
                  <a:srgbClr val="075590"/>
                </a:solidFill>
                <a:latin typeface="Arial"/>
                <a:cs typeface="Arial"/>
              </a:rPr>
              <a:t>l</a:t>
            </a:r>
            <a:r>
              <a:rPr sz="1900" i="0" spc="60" dirty="0">
                <a:solidFill>
                  <a:srgbClr val="075590"/>
                </a:solidFill>
                <a:latin typeface="Times New Roman"/>
                <a:cs typeface="Times New Roman"/>
              </a:rPr>
              <a:t> </a:t>
            </a:r>
            <a:r>
              <a:rPr sz="1900" i="0" spc="-5" dirty="0">
                <a:solidFill>
                  <a:srgbClr val="075590"/>
                </a:solidFill>
                <a:latin typeface="Arial"/>
                <a:cs typeface="Arial"/>
              </a:rPr>
              <a:t>an</a:t>
            </a:r>
            <a:r>
              <a:rPr sz="1900" i="0" spc="-5" dirty="0">
                <a:solidFill>
                  <a:srgbClr val="075590"/>
                </a:solidFill>
                <a:latin typeface="Times New Roman"/>
                <a:cs typeface="Times New Roman"/>
              </a:rPr>
              <a:t> </a:t>
            </a:r>
            <a:r>
              <a:rPr sz="1900" i="0" spc="-5" dirty="0">
                <a:solidFill>
                  <a:srgbClr val="075590"/>
                </a:solidFill>
                <a:latin typeface="Arial"/>
                <a:cs typeface="Arial"/>
              </a:rPr>
              <a:t>Stunde</a:t>
            </a:r>
            <a:r>
              <a:rPr sz="1900" i="0" dirty="0">
                <a:solidFill>
                  <a:srgbClr val="075590"/>
                </a:solidFill>
                <a:latin typeface="Arial"/>
                <a:cs typeface="Arial"/>
              </a:rPr>
              <a:t>n</a:t>
            </a:r>
            <a:r>
              <a:rPr sz="1900" i="0" spc="70" dirty="0">
                <a:solidFill>
                  <a:srgbClr val="075590"/>
                </a:solidFill>
                <a:latin typeface="Times New Roman"/>
                <a:cs typeface="Times New Roman"/>
              </a:rPr>
              <a:t> </a:t>
            </a:r>
            <a:r>
              <a:rPr sz="1900" i="0" spc="-5" dirty="0">
                <a:solidFill>
                  <a:srgbClr val="075590"/>
                </a:solidFill>
                <a:latin typeface="Arial"/>
                <a:cs typeface="Arial"/>
              </a:rPr>
              <a:t>a</a:t>
            </a:r>
            <a:r>
              <a:rPr sz="1900" i="0" dirty="0">
                <a:solidFill>
                  <a:srgbClr val="075590"/>
                </a:solidFill>
                <a:latin typeface="Arial"/>
                <a:cs typeface="Arial"/>
              </a:rPr>
              <a:t>n</a:t>
            </a:r>
            <a:r>
              <a:rPr sz="1900" i="0" spc="60" dirty="0">
                <a:solidFill>
                  <a:srgbClr val="075590"/>
                </a:solidFill>
                <a:latin typeface="Times New Roman"/>
                <a:cs typeface="Times New Roman"/>
              </a:rPr>
              <a:t> </a:t>
            </a:r>
            <a:r>
              <a:rPr sz="1900" b="1" i="0" spc="-5" dirty="0">
                <a:solidFill>
                  <a:srgbClr val="075590"/>
                </a:solidFill>
                <a:latin typeface="Arial"/>
                <a:cs typeface="Arial"/>
              </a:rPr>
              <a:t>Projekte</a:t>
            </a:r>
            <a:r>
              <a:rPr sz="1900" b="1" i="0" dirty="0">
                <a:solidFill>
                  <a:srgbClr val="075590"/>
                </a:solidFill>
                <a:latin typeface="Arial"/>
                <a:cs typeface="Arial"/>
              </a:rPr>
              <a:t>n</a:t>
            </a:r>
            <a:r>
              <a:rPr sz="1900" b="1" i="0" spc="5" dirty="0">
                <a:solidFill>
                  <a:srgbClr val="075590"/>
                </a:solidFill>
                <a:latin typeface="Arial"/>
                <a:cs typeface="Arial"/>
              </a:rPr>
              <a:t> </a:t>
            </a:r>
            <a:r>
              <a:rPr sz="1900" i="0" spc="-5" dirty="0">
                <a:solidFill>
                  <a:srgbClr val="075590"/>
                </a:solidFill>
                <a:latin typeface="Arial"/>
                <a:cs typeface="Arial"/>
              </a:rPr>
              <a:t>beteilig</a:t>
            </a:r>
            <a:r>
              <a:rPr sz="1900" i="0" dirty="0">
                <a:solidFill>
                  <a:srgbClr val="075590"/>
                </a:solidFill>
                <a:latin typeface="Arial"/>
                <a:cs typeface="Arial"/>
              </a:rPr>
              <a:t>t</a:t>
            </a:r>
            <a:r>
              <a:rPr sz="1900" i="0" spc="75" dirty="0">
                <a:solidFill>
                  <a:srgbClr val="075590"/>
                </a:solidFill>
                <a:latin typeface="Times New Roman"/>
                <a:cs typeface="Times New Roman"/>
              </a:rPr>
              <a:t> </a:t>
            </a:r>
            <a:r>
              <a:rPr sz="1900" i="0" spc="-5" dirty="0">
                <a:solidFill>
                  <a:srgbClr val="075590"/>
                </a:solidFill>
                <a:latin typeface="Arial"/>
                <a:cs typeface="Arial"/>
              </a:rPr>
              <a:t>sein</a:t>
            </a:r>
            <a:r>
              <a:rPr sz="1900" i="0" dirty="0">
                <a:solidFill>
                  <a:srgbClr val="075590"/>
                </a:solidFill>
                <a:latin typeface="Arial"/>
                <a:cs typeface="Arial"/>
              </a:rPr>
              <a:t>,</a:t>
            </a:r>
            <a:r>
              <a:rPr sz="1900" i="0" spc="60" dirty="0">
                <a:solidFill>
                  <a:srgbClr val="075590"/>
                </a:solidFill>
                <a:latin typeface="Times New Roman"/>
                <a:cs typeface="Times New Roman"/>
              </a:rPr>
              <a:t> </a:t>
            </a:r>
            <a:r>
              <a:rPr sz="1900" i="0" spc="-5" dirty="0">
                <a:solidFill>
                  <a:srgbClr val="075590"/>
                </a:solidFill>
                <a:latin typeface="Arial"/>
                <a:cs typeface="Arial"/>
              </a:rPr>
              <a:t>vo</a:t>
            </a:r>
            <a:r>
              <a:rPr sz="1900" i="0" dirty="0">
                <a:solidFill>
                  <a:srgbClr val="075590"/>
                </a:solidFill>
                <a:latin typeface="Arial"/>
                <a:cs typeface="Arial"/>
              </a:rPr>
              <a:t>n</a:t>
            </a:r>
            <a:r>
              <a:rPr sz="1900" i="0" spc="60" dirty="0">
                <a:solidFill>
                  <a:srgbClr val="075590"/>
                </a:solidFill>
                <a:latin typeface="Times New Roman"/>
                <a:cs typeface="Times New Roman"/>
              </a:rPr>
              <a:t> </a:t>
            </a:r>
            <a:r>
              <a:rPr sz="1900" i="0" spc="-5" dirty="0">
                <a:solidFill>
                  <a:srgbClr val="075590"/>
                </a:solidFill>
                <a:latin typeface="Arial"/>
                <a:cs typeface="Arial"/>
              </a:rPr>
              <a:t>welche</a:t>
            </a:r>
            <a:r>
              <a:rPr sz="1900" i="0" dirty="0">
                <a:solidFill>
                  <a:srgbClr val="075590"/>
                </a:solidFill>
                <a:latin typeface="Arial"/>
                <a:cs typeface="Arial"/>
              </a:rPr>
              <a:t>n</a:t>
            </a:r>
            <a:r>
              <a:rPr sz="1900" i="0" spc="75" dirty="0">
                <a:solidFill>
                  <a:srgbClr val="075590"/>
                </a:solidFill>
                <a:latin typeface="Times New Roman"/>
                <a:cs typeface="Times New Roman"/>
              </a:rPr>
              <a:t> </a:t>
            </a:r>
            <a:r>
              <a:rPr sz="1900" i="0" spc="-5" dirty="0">
                <a:solidFill>
                  <a:srgbClr val="075590"/>
                </a:solidFill>
                <a:latin typeface="Arial"/>
                <a:cs typeface="Arial"/>
              </a:rPr>
              <a:t>ei</a:t>
            </a:r>
            <a:r>
              <a:rPr sz="1900" i="0" dirty="0">
                <a:solidFill>
                  <a:srgbClr val="075590"/>
                </a:solidFill>
                <a:latin typeface="Arial"/>
                <a:cs typeface="Arial"/>
              </a:rPr>
              <a:t>n</a:t>
            </a:r>
            <a:r>
              <a:rPr sz="1900" i="0" spc="60" dirty="0">
                <a:solidFill>
                  <a:srgbClr val="075590"/>
                </a:solidFill>
                <a:latin typeface="Times New Roman"/>
                <a:cs typeface="Times New Roman"/>
              </a:rPr>
              <a:t> </a:t>
            </a:r>
            <a:r>
              <a:rPr sz="1900" i="0" spc="-5" dirty="0">
                <a:solidFill>
                  <a:srgbClr val="075590"/>
                </a:solidFill>
                <a:latin typeface="Arial"/>
                <a:cs typeface="Arial"/>
              </a:rPr>
              <a:t>Nam</a:t>
            </a:r>
            <a:r>
              <a:rPr sz="1900" i="0" dirty="0">
                <a:solidFill>
                  <a:srgbClr val="075590"/>
                </a:solidFill>
                <a:latin typeface="Arial"/>
                <a:cs typeface="Arial"/>
              </a:rPr>
              <a:t>e</a:t>
            </a:r>
            <a:r>
              <a:rPr sz="1900" i="0" spc="65" dirty="0">
                <a:solidFill>
                  <a:srgbClr val="075590"/>
                </a:solidFill>
                <a:latin typeface="Times New Roman"/>
                <a:cs typeface="Times New Roman"/>
              </a:rPr>
              <a:t> </a:t>
            </a:r>
            <a:r>
              <a:rPr sz="1900" i="0" spc="-5" dirty="0">
                <a:solidFill>
                  <a:srgbClr val="075590"/>
                </a:solidFill>
                <a:latin typeface="Arial"/>
                <a:cs typeface="Arial"/>
              </a:rPr>
              <a:t>un</a:t>
            </a:r>
            <a:r>
              <a:rPr sz="1900" i="0" dirty="0">
                <a:solidFill>
                  <a:srgbClr val="075590"/>
                </a:solidFill>
                <a:latin typeface="Arial"/>
                <a:cs typeface="Arial"/>
              </a:rPr>
              <a:t>d</a:t>
            </a:r>
            <a:r>
              <a:rPr sz="1900" i="0" spc="60" dirty="0">
                <a:solidFill>
                  <a:srgbClr val="075590"/>
                </a:solidFill>
                <a:latin typeface="Times New Roman"/>
                <a:cs typeface="Times New Roman"/>
              </a:rPr>
              <a:t> </a:t>
            </a:r>
            <a:r>
              <a:rPr sz="1900" i="0" spc="-5" dirty="0">
                <a:solidFill>
                  <a:srgbClr val="075590"/>
                </a:solidFill>
                <a:latin typeface="Arial"/>
                <a:cs typeface="Arial"/>
              </a:rPr>
              <a:t>Anfangs-</a:t>
            </a:r>
            <a:r>
              <a:rPr sz="1900" i="0" spc="-5" dirty="0">
                <a:solidFill>
                  <a:srgbClr val="075590"/>
                </a:solidFill>
                <a:latin typeface="Times New Roman"/>
                <a:cs typeface="Times New Roman"/>
              </a:rPr>
              <a:t> </a:t>
            </a:r>
            <a:r>
              <a:rPr sz="1900" i="0" spc="-5" dirty="0">
                <a:solidFill>
                  <a:srgbClr val="075590"/>
                </a:solidFill>
                <a:latin typeface="Arial"/>
                <a:cs typeface="Arial"/>
              </a:rPr>
              <a:t>un</a:t>
            </a:r>
            <a:r>
              <a:rPr sz="1900" i="0" dirty="0">
                <a:solidFill>
                  <a:srgbClr val="075590"/>
                </a:solidFill>
                <a:latin typeface="Arial"/>
                <a:cs typeface="Arial"/>
              </a:rPr>
              <a:t>d</a:t>
            </a:r>
            <a:r>
              <a:rPr sz="1900" i="0" spc="70" dirty="0">
                <a:solidFill>
                  <a:srgbClr val="075590"/>
                </a:solidFill>
                <a:latin typeface="Times New Roman"/>
                <a:cs typeface="Times New Roman"/>
              </a:rPr>
              <a:t> </a:t>
            </a:r>
            <a:r>
              <a:rPr sz="1900" i="0" spc="-5" dirty="0">
                <a:solidFill>
                  <a:srgbClr val="075590"/>
                </a:solidFill>
                <a:latin typeface="Arial"/>
                <a:cs typeface="Arial"/>
              </a:rPr>
              <a:t>Enddatu</a:t>
            </a:r>
            <a:r>
              <a:rPr sz="1900" i="0" dirty="0">
                <a:solidFill>
                  <a:srgbClr val="075590"/>
                </a:solidFill>
                <a:latin typeface="Arial"/>
                <a:cs typeface="Arial"/>
              </a:rPr>
              <a:t>m</a:t>
            </a:r>
            <a:r>
              <a:rPr sz="1900" i="0" spc="70" dirty="0">
                <a:solidFill>
                  <a:srgbClr val="075590"/>
                </a:solidFill>
                <a:latin typeface="Times New Roman"/>
                <a:cs typeface="Times New Roman"/>
              </a:rPr>
              <a:t> </a:t>
            </a:r>
            <a:r>
              <a:rPr sz="1900" i="0" spc="-5" dirty="0">
                <a:solidFill>
                  <a:srgbClr val="075590"/>
                </a:solidFill>
                <a:latin typeface="Arial"/>
                <a:cs typeface="Arial"/>
              </a:rPr>
              <a:t>bekann</a:t>
            </a:r>
            <a:r>
              <a:rPr sz="1900" i="0" dirty="0">
                <a:solidFill>
                  <a:srgbClr val="075590"/>
                </a:solidFill>
                <a:latin typeface="Arial"/>
                <a:cs typeface="Arial"/>
              </a:rPr>
              <a:t>t</a:t>
            </a:r>
            <a:r>
              <a:rPr sz="1900" i="0" spc="75" dirty="0">
                <a:solidFill>
                  <a:srgbClr val="075590"/>
                </a:solidFill>
                <a:latin typeface="Times New Roman"/>
                <a:cs typeface="Times New Roman"/>
              </a:rPr>
              <a:t> </a:t>
            </a:r>
            <a:r>
              <a:rPr sz="1900" i="0" spc="-5" dirty="0">
                <a:solidFill>
                  <a:srgbClr val="075590"/>
                </a:solidFill>
                <a:latin typeface="Arial"/>
                <a:cs typeface="Arial"/>
              </a:rPr>
              <a:t>sind.</a:t>
            </a:r>
            <a:endParaRPr sz="1900" dirty="0">
              <a:latin typeface="Arial"/>
              <a:cs typeface="Arial"/>
            </a:endParaRPr>
          </a:p>
          <a:p>
            <a:pPr marL="387350" marR="5080">
              <a:lnSpc>
                <a:spcPts val="1820"/>
              </a:lnSpc>
              <a:spcBef>
                <a:spcPts val="330"/>
              </a:spcBef>
            </a:pPr>
            <a:r>
              <a:rPr sz="1900" i="0" spc="-5" dirty="0">
                <a:solidFill>
                  <a:srgbClr val="075590"/>
                </a:solidFill>
                <a:latin typeface="Arial"/>
                <a:cs typeface="Arial"/>
              </a:rPr>
              <a:t>Manch</a:t>
            </a:r>
            <a:r>
              <a:rPr sz="1900" i="0" dirty="0">
                <a:solidFill>
                  <a:srgbClr val="075590"/>
                </a:solidFill>
                <a:latin typeface="Arial"/>
                <a:cs typeface="Arial"/>
              </a:rPr>
              <a:t>e</a:t>
            </a:r>
            <a:r>
              <a:rPr sz="1900" i="0" spc="75" dirty="0">
                <a:solidFill>
                  <a:srgbClr val="075590"/>
                </a:solidFill>
                <a:latin typeface="Times New Roman"/>
                <a:cs typeface="Times New Roman"/>
              </a:rPr>
              <a:t> </a:t>
            </a:r>
            <a:r>
              <a:rPr sz="1900" i="0" spc="-5" dirty="0">
                <a:solidFill>
                  <a:srgbClr val="075590"/>
                </a:solidFill>
                <a:latin typeface="Arial"/>
                <a:cs typeface="Arial"/>
              </a:rPr>
              <a:t>wissenschaftlich</a:t>
            </a:r>
            <a:r>
              <a:rPr sz="1900" i="0" dirty="0">
                <a:solidFill>
                  <a:srgbClr val="075590"/>
                </a:solidFill>
                <a:latin typeface="Arial"/>
                <a:cs typeface="Arial"/>
              </a:rPr>
              <a:t>e</a:t>
            </a:r>
            <a:r>
              <a:rPr sz="1900" i="0" spc="85" dirty="0">
                <a:solidFill>
                  <a:srgbClr val="075590"/>
                </a:solidFill>
                <a:latin typeface="Times New Roman"/>
                <a:cs typeface="Times New Roman"/>
              </a:rPr>
              <a:t> </a:t>
            </a:r>
            <a:r>
              <a:rPr sz="1900" i="0" spc="-5" dirty="0">
                <a:solidFill>
                  <a:srgbClr val="075590"/>
                </a:solidFill>
                <a:latin typeface="Arial"/>
                <a:cs typeface="Arial"/>
              </a:rPr>
              <a:t>Mitarbeite</a:t>
            </a:r>
            <a:r>
              <a:rPr sz="1900" i="0" dirty="0">
                <a:solidFill>
                  <a:srgbClr val="075590"/>
                </a:solidFill>
                <a:latin typeface="Arial"/>
                <a:cs typeface="Arial"/>
              </a:rPr>
              <a:t>r</a:t>
            </a:r>
            <a:r>
              <a:rPr sz="1900" i="0" spc="75" dirty="0">
                <a:solidFill>
                  <a:srgbClr val="075590"/>
                </a:solidFill>
                <a:latin typeface="Times New Roman"/>
                <a:cs typeface="Times New Roman"/>
              </a:rPr>
              <a:t> </a:t>
            </a:r>
            <a:r>
              <a:rPr sz="1900" i="0" dirty="0">
                <a:solidFill>
                  <a:srgbClr val="075590"/>
                </a:solidFill>
                <a:latin typeface="Arial"/>
                <a:cs typeface="Arial"/>
              </a:rPr>
              <a:t>führen</a:t>
            </a:r>
            <a:r>
              <a:rPr sz="1900" i="0" spc="70" dirty="0">
                <a:solidFill>
                  <a:srgbClr val="075590"/>
                </a:solidFill>
                <a:latin typeface="Times New Roman"/>
                <a:cs typeface="Times New Roman"/>
              </a:rPr>
              <a:t> </a:t>
            </a:r>
            <a:r>
              <a:rPr sz="1900" b="1" i="0" dirty="0">
                <a:solidFill>
                  <a:srgbClr val="075590"/>
                </a:solidFill>
                <a:latin typeface="Arial"/>
                <a:cs typeface="Arial"/>
              </a:rPr>
              <a:t>Lehrveranstaltungen</a:t>
            </a:r>
            <a:r>
              <a:rPr sz="1900" b="1" i="0" spc="25" dirty="0">
                <a:solidFill>
                  <a:srgbClr val="075590"/>
                </a:solidFill>
                <a:latin typeface="Arial"/>
                <a:cs typeface="Arial"/>
              </a:rPr>
              <a:t> </a:t>
            </a:r>
            <a:r>
              <a:rPr sz="1900" i="0" spc="-5" dirty="0">
                <a:solidFill>
                  <a:srgbClr val="075590"/>
                </a:solidFill>
                <a:latin typeface="Arial"/>
                <a:cs typeface="Arial"/>
              </a:rPr>
              <a:t>durc</a:t>
            </a:r>
            <a:r>
              <a:rPr sz="1900" i="0" dirty="0">
                <a:solidFill>
                  <a:srgbClr val="075590"/>
                </a:solidFill>
                <a:latin typeface="Arial"/>
                <a:cs typeface="Arial"/>
              </a:rPr>
              <a:t>h</a:t>
            </a:r>
            <a:r>
              <a:rPr sz="1900" i="0" spc="70" dirty="0">
                <a:solidFill>
                  <a:srgbClr val="075590"/>
                </a:solidFill>
                <a:latin typeface="Times New Roman"/>
                <a:cs typeface="Times New Roman"/>
              </a:rPr>
              <a:t> </a:t>
            </a:r>
            <a:r>
              <a:rPr sz="1900" i="0" dirty="0">
                <a:solidFill>
                  <a:srgbClr val="075590"/>
                </a:solidFill>
                <a:latin typeface="Arial"/>
                <a:cs typeface="Arial"/>
              </a:rPr>
              <a:t>–</a:t>
            </a:r>
            <a:r>
              <a:rPr sz="1900" i="0" dirty="0">
                <a:solidFill>
                  <a:srgbClr val="075590"/>
                </a:solidFill>
                <a:latin typeface="Times New Roman"/>
                <a:cs typeface="Times New Roman"/>
              </a:rPr>
              <a:t> </a:t>
            </a:r>
            <a:r>
              <a:rPr sz="1900" i="0" spc="-5" dirty="0">
                <a:solidFill>
                  <a:srgbClr val="075590"/>
                </a:solidFill>
                <a:latin typeface="Arial"/>
                <a:cs typeface="Arial"/>
              </a:rPr>
              <a:t>dies</a:t>
            </a:r>
            <a:r>
              <a:rPr sz="1900" i="0" dirty="0">
                <a:solidFill>
                  <a:srgbClr val="075590"/>
                </a:solidFill>
                <a:latin typeface="Arial"/>
                <a:cs typeface="Arial"/>
              </a:rPr>
              <a:t>e</a:t>
            </a:r>
            <a:r>
              <a:rPr sz="1900" i="0" spc="70" dirty="0">
                <a:solidFill>
                  <a:srgbClr val="075590"/>
                </a:solidFill>
                <a:latin typeface="Times New Roman"/>
                <a:cs typeface="Times New Roman"/>
              </a:rPr>
              <a:t> </a:t>
            </a:r>
            <a:r>
              <a:rPr sz="1900" i="0" spc="-5" dirty="0">
                <a:solidFill>
                  <a:srgbClr val="075590"/>
                </a:solidFill>
                <a:latin typeface="Arial"/>
                <a:cs typeface="Arial"/>
              </a:rPr>
              <a:t>werde</a:t>
            </a:r>
            <a:r>
              <a:rPr sz="1900" i="0" dirty="0">
                <a:solidFill>
                  <a:srgbClr val="075590"/>
                </a:solidFill>
                <a:latin typeface="Arial"/>
                <a:cs typeface="Arial"/>
              </a:rPr>
              <a:t>n</a:t>
            </a:r>
            <a:r>
              <a:rPr sz="1900" i="0" spc="75" dirty="0">
                <a:solidFill>
                  <a:srgbClr val="075590"/>
                </a:solidFill>
                <a:latin typeface="Times New Roman"/>
                <a:cs typeface="Times New Roman"/>
              </a:rPr>
              <a:t> </a:t>
            </a:r>
            <a:r>
              <a:rPr sz="1900" i="0" spc="-5" dirty="0">
                <a:solidFill>
                  <a:srgbClr val="075590"/>
                </a:solidFill>
                <a:latin typeface="Arial"/>
                <a:cs typeface="Arial"/>
              </a:rPr>
              <a:t>al</a:t>
            </a:r>
            <a:r>
              <a:rPr sz="1900" i="0" dirty="0">
                <a:solidFill>
                  <a:srgbClr val="075590"/>
                </a:solidFill>
                <a:latin typeface="Arial"/>
                <a:cs typeface="Arial"/>
              </a:rPr>
              <a:t>s</a:t>
            </a:r>
            <a:r>
              <a:rPr sz="1900" i="0" spc="55" dirty="0">
                <a:solidFill>
                  <a:srgbClr val="075590"/>
                </a:solidFill>
                <a:latin typeface="Times New Roman"/>
                <a:cs typeface="Times New Roman"/>
              </a:rPr>
              <a:t> </a:t>
            </a:r>
            <a:r>
              <a:rPr sz="1900" b="1" i="0" dirty="0">
                <a:solidFill>
                  <a:srgbClr val="075590"/>
                </a:solidFill>
                <a:latin typeface="Arial"/>
                <a:cs typeface="Arial"/>
              </a:rPr>
              <a:t>Vortragende </a:t>
            </a:r>
            <a:r>
              <a:rPr sz="1900" i="0" spc="-5" dirty="0">
                <a:solidFill>
                  <a:srgbClr val="075590"/>
                </a:solidFill>
                <a:latin typeface="Arial"/>
                <a:cs typeface="Arial"/>
              </a:rPr>
              <a:t>bezeichnet</a:t>
            </a:r>
            <a:r>
              <a:rPr sz="1900" i="0" dirty="0">
                <a:solidFill>
                  <a:srgbClr val="075590"/>
                </a:solidFill>
                <a:latin typeface="Arial"/>
                <a:cs typeface="Arial"/>
              </a:rPr>
              <a:t>.</a:t>
            </a:r>
            <a:r>
              <a:rPr sz="1900" i="0" spc="80" dirty="0">
                <a:solidFill>
                  <a:srgbClr val="075590"/>
                </a:solidFill>
                <a:latin typeface="Times New Roman"/>
                <a:cs typeface="Times New Roman"/>
              </a:rPr>
              <a:t> </a:t>
            </a:r>
            <a:r>
              <a:rPr sz="1900" i="0" spc="-5" dirty="0">
                <a:solidFill>
                  <a:srgbClr val="075590"/>
                </a:solidFill>
                <a:latin typeface="Arial"/>
                <a:cs typeface="Arial"/>
              </a:rPr>
              <a:t>LVA</a:t>
            </a:r>
            <a:r>
              <a:rPr sz="1900" i="0" dirty="0">
                <a:solidFill>
                  <a:srgbClr val="075590"/>
                </a:solidFill>
                <a:latin typeface="Arial"/>
                <a:cs typeface="Arial"/>
              </a:rPr>
              <a:t>s</a:t>
            </a:r>
            <a:r>
              <a:rPr sz="1900" i="0" spc="40" dirty="0">
                <a:solidFill>
                  <a:srgbClr val="075590"/>
                </a:solidFill>
                <a:latin typeface="Times New Roman"/>
                <a:cs typeface="Times New Roman"/>
              </a:rPr>
              <a:t> </a:t>
            </a:r>
            <a:r>
              <a:rPr sz="1900" i="0" spc="-5" dirty="0">
                <a:solidFill>
                  <a:srgbClr val="075590"/>
                </a:solidFill>
                <a:latin typeface="Arial"/>
                <a:cs typeface="Arial"/>
              </a:rPr>
              <a:t>habe</a:t>
            </a:r>
            <a:r>
              <a:rPr sz="1900" i="0" dirty="0">
                <a:solidFill>
                  <a:srgbClr val="075590"/>
                </a:solidFill>
                <a:latin typeface="Arial"/>
                <a:cs typeface="Arial"/>
              </a:rPr>
              <a:t>n</a:t>
            </a:r>
            <a:r>
              <a:rPr sz="1900" i="0" spc="75" dirty="0">
                <a:solidFill>
                  <a:srgbClr val="075590"/>
                </a:solidFill>
                <a:latin typeface="Times New Roman"/>
                <a:cs typeface="Times New Roman"/>
              </a:rPr>
              <a:t> </a:t>
            </a:r>
            <a:r>
              <a:rPr sz="1900" i="0" spc="-5" dirty="0">
                <a:solidFill>
                  <a:srgbClr val="075590"/>
                </a:solidFill>
                <a:latin typeface="Arial"/>
                <a:cs typeface="Arial"/>
              </a:rPr>
              <a:t>ein</a:t>
            </a:r>
            <a:r>
              <a:rPr sz="1900" i="0" dirty="0">
                <a:solidFill>
                  <a:srgbClr val="075590"/>
                </a:solidFill>
                <a:latin typeface="Arial"/>
                <a:cs typeface="Arial"/>
              </a:rPr>
              <a:t>e</a:t>
            </a:r>
            <a:r>
              <a:rPr sz="1900" i="0" spc="75" dirty="0">
                <a:solidFill>
                  <a:srgbClr val="075590"/>
                </a:solidFill>
                <a:latin typeface="Times New Roman"/>
                <a:cs typeface="Times New Roman"/>
              </a:rPr>
              <a:t> </a:t>
            </a:r>
            <a:r>
              <a:rPr sz="1900" i="0" spc="-5" dirty="0">
                <a:solidFill>
                  <a:srgbClr val="075590"/>
                </a:solidFill>
                <a:latin typeface="Arial"/>
                <a:cs typeface="Arial"/>
              </a:rPr>
              <a:t>ID</a:t>
            </a:r>
            <a:r>
              <a:rPr sz="1900" i="0" dirty="0">
                <a:solidFill>
                  <a:srgbClr val="075590"/>
                </a:solidFill>
                <a:latin typeface="Arial"/>
                <a:cs typeface="Arial"/>
              </a:rPr>
              <a:t>,</a:t>
            </a:r>
            <a:r>
              <a:rPr sz="1900" i="0" spc="45" dirty="0">
                <a:solidFill>
                  <a:srgbClr val="075590"/>
                </a:solidFill>
                <a:latin typeface="Times New Roman"/>
                <a:cs typeface="Times New Roman"/>
              </a:rPr>
              <a:t> </a:t>
            </a:r>
            <a:r>
              <a:rPr sz="1900" i="0" spc="-5" dirty="0">
                <a:solidFill>
                  <a:srgbClr val="075590"/>
                </a:solidFill>
                <a:latin typeface="Arial"/>
                <a:cs typeface="Arial"/>
              </a:rPr>
              <a:t>einen</a:t>
            </a:r>
            <a:r>
              <a:rPr sz="1900" i="0" spc="-5" dirty="0">
                <a:solidFill>
                  <a:srgbClr val="075590"/>
                </a:solidFill>
                <a:latin typeface="Times New Roman"/>
                <a:cs typeface="Times New Roman"/>
              </a:rPr>
              <a:t> </a:t>
            </a:r>
            <a:r>
              <a:rPr sz="1900" i="0" spc="-5" dirty="0">
                <a:solidFill>
                  <a:srgbClr val="075590"/>
                </a:solidFill>
                <a:latin typeface="Arial"/>
                <a:cs typeface="Arial"/>
              </a:rPr>
              <a:t>Name</a:t>
            </a:r>
            <a:r>
              <a:rPr sz="1900" i="0" dirty="0">
                <a:solidFill>
                  <a:srgbClr val="075590"/>
                </a:solidFill>
                <a:latin typeface="Arial"/>
                <a:cs typeface="Arial"/>
              </a:rPr>
              <a:t>n</a:t>
            </a:r>
            <a:r>
              <a:rPr sz="1900" i="0" spc="75" dirty="0">
                <a:solidFill>
                  <a:srgbClr val="075590"/>
                </a:solidFill>
                <a:latin typeface="Times New Roman"/>
                <a:cs typeface="Times New Roman"/>
              </a:rPr>
              <a:t> </a:t>
            </a:r>
            <a:r>
              <a:rPr sz="1900" i="0" spc="-5" dirty="0">
                <a:solidFill>
                  <a:srgbClr val="075590"/>
                </a:solidFill>
                <a:latin typeface="Arial"/>
                <a:cs typeface="Arial"/>
              </a:rPr>
              <a:t>un</a:t>
            </a:r>
            <a:r>
              <a:rPr sz="1900" i="0" dirty="0">
                <a:solidFill>
                  <a:srgbClr val="075590"/>
                </a:solidFill>
                <a:latin typeface="Arial"/>
                <a:cs typeface="Arial"/>
              </a:rPr>
              <a:t>d</a:t>
            </a:r>
            <a:r>
              <a:rPr sz="1900" i="0" spc="60" dirty="0">
                <a:solidFill>
                  <a:srgbClr val="075590"/>
                </a:solidFill>
                <a:latin typeface="Times New Roman"/>
                <a:cs typeface="Times New Roman"/>
              </a:rPr>
              <a:t> </a:t>
            </a:r>
            <a:r>
              <a:rPr sz="1900" i="0" spc="-5" dirty="0">
                <a:solidFill>
                  <a:srgbClr val="075590"/>
                </a:solidFill>
                <a:latin typeface="Arial"/>
                <a:cs typeface="Arial"/>
              </a:rPr>
              <a:t>ein</a:t>
            </a:r>
            <a:r>
              <a:rPr sz="1900" i="0" dirty="0">
                <a:solidFill>
                  <a:srgbClr val="075590"/>
                </a:solidFill>
                <a:latin typeface="Arial"/>
                <a:cs typeface="Arial"/>
              </a:rPr>
              <a:t>e</a:t>
            </a:r>
            <a:r>
              <a:rPr sz="1900" i="0" spc="75" dirty="0">
                <a:solidFill>
                  <a:srgbClr val="075590"/>
                </a:solidFill>
                <a:latin typeface="Times New Roman"/>
                <a:cs typeface="Times New Roman"/>
              </a:rPr>
              <a:t> </a:t>
            </a:r>
            <a:r>
              <a:rPr sz="1900" i="0" spc="-5" dirty="0">
                <a:solidFill>
                  <a:srgbClr val="075590"/>
                </a:solidFill>
                <a:latin typeface="Arial"/>
                <a:cs typeface="Arial"/>
              </a:rPr>
              <a:t>Stundenan</a:t>
            </a:r>
            <a:r>
              <a:rPr sz="1900" i="0" spc="5" dirty="0">
                <a:solidFill>
                  <a:srgbClr val="075590"/>
                </a:solidFill>
                <a:latin typeface="Arial"/>
                <a:cs typeface="Arial"/>
              </a:rPr>
              <a:t>z</a:t>
            </a:r>
            <a:r>
              <a:rPr sz="1900" i="0" spc="-5" dirty="0">
                <a:solidFill>
                  <a:srgbClr val="075590"/>
                </a:solidFill>
                <a:latin typeface="Arial"/>
                <a:cs typeface="Arial"/>
              </a:rPr>
              <a:t>ahl.</a:t>
            </a:r>
            <a:endParaRPr sz="1900" dirty="0">
              <a:latin typeface="Arial"/>
              <a:cs typeface="Arial"/>
            </a:endParaRPr>
          </a:p>
        </p:txBody>
      </p:sp>
    </p:spTree>
    <p:extLst>
      <p:ext uri="{BB962C8B-B14F-4D97-AF65-F5344CB8AC3E}">
        <p14:creationId xmlns:p14="http://schemas.microsoft.com/office/powerpoint/2010/main" val="42461521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nvSpPr>
        <p:spPr>
          <a:xfrm>
            <a:off x="402726" y="1091855"/>
            <a:ext cx="8338548" cy="338554"/>
          </a:xfrm>
          <a:prstGeom prst="rect">
            <a:avLst/>
          </a:prstGeom>
        </p:spPr>
        <p:txBody>
          <a:bodyPr vert="horz" wrap="square" lIns="0" tIns="0" rIns="0" bIns="0" rtlCol="0">
            <a:spAutoFit/>
          </a:bodyPr>
          <a:lstStyle>
            <a:lvl1pPr>
              <a:defRPr sz="2200" b="1" i="0">
                <a:solidFill>
                  <a:srgbClr val="075590"/>
                </a:solidFill>
                <a:latin typeface="Arial"/>
                <a:ea typeface="+mj-ea"/>
                <a:cs typeface="Arial"/>
              </a:defRPr>
            </a:lvl1pPr>
          </a:lstStyle>
          <a:p>
            <a:pPr marL="12700"/>
            <a:r>
              <a:rPr dirty="0"/>
              <a:t>Identifikation</a:t>
            </a:r>
            <a:r>
              <a:rPr spc="30" dirty="0"/>
              <a:t> </a:t>
            </a:r>
            <a:r>
              <a:rPr dirty="0"/>
              <a:t>von</a:t>
            </a:r>
            <a:r>
              <a:rPr spc="10" dirty="0"/>
              <a:t> </a:t>
            </a:r>
            <a:r>
              <a:rPr dirty="0"/>
              <a:t>Klassen</a:t>
            </a:r>
            <a:r>
              <a:rPr spc="5" dirty="0"/>
              <a:t> </a:t>
            </a:r>
            <a:r>
              <a:rPr dirty="0"/>
              <a:t>(2/2)</a:t>
            </a:r>
          </a:p>
        </p:txBody>
      </p:sp>
      <p:sp>
        <p:nvSpPr>
          <p:cNvPr id="6" name="object 3"/>
          <p:cNvSpPr/>
          <p:nvPr/>
        </p:nvSpPr>
        <p:spPr>
          <a:xfrm>
            <a:off x="1699396" y="2494122"/>
            <a:ext cx="2045970" cy="905510"/>
          </a:xfrm>
          <a:custGeom>
            <a:avLst/>
            <a:gdLst/>
            <a:ahLst/>
            <a:cxnLst/>
            <a:rect l="l" t="t" r="r" b="b"/>
            <a:pathLst>
              <a:path w="2045970" h="905510">
                <a:moveTo>
                  <a:pt x="0" y="905255"/>
                </a:moveTo>
                <a:lnTo>
                  <a:pt x="2045969" y="905255"/>
                </a:lnTo>
                <a:lnTo>
                  <a:pt x="2045969" y="0"/>
                </a:lnTo>
                <a:lnTo>
                  <a:pt x="0" y="0"/>
                </a:lnTo>
                <a:lnTo>
                  <a:pt x="0" y="905255"/>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4"/>
          <p:cNvSpPr/>
          <p:nvPr/>
        </p:nvSpPr>
        <p:spPr>
          <a:xfrm>
            <a:off x="1699396" y="2494122"/>
            <a:ext cx="2045970" cy="905510"/>
          </a:xfrm>
          <a:custGeom>
            <a:avLst/>
            <a:gdLst/>
            <a:ahLst/>
            <a:cxnLst/>
            <a:rect l="l" t="t" r="r" b="b"/>
            <a:pathLst>
              <a:path w="2045970" h="905510">
                <a:moveTo>
                  <a:pt x="0" y="0"/>
                </a:moveTo>
                <a:lnTo>
                  <a:pt x="0" y="905255"/>
                </a:lnTo>
                <a:lnTo>
                  <a:pt x="2045966" y="905255"/>
                </a:lnTo>
                <a:lnTo>
                  <a:pt x="2045966" y="0"/>
                </a:lnTo>
                <a:lnTo>
                  <a:pt x="0" y="0"/>
                </a:lnTo>
                <a:close/>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5"/>
          <p:cNvSpPr txBox="1"/>
          <p:nvPr/>
        </p:nvSpPr>
        <p:spPr>
          <a:xfrm>
            <a:off x="1804812" y="2621004"/>
            <a:ext cx="1841500" cy="207749"/>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350" b="1" spc="-45" dirty="0">
                <a:latin typeface="Arial"/>
                <a:cs typeface="Arial"/>
              </a:rPr>
              <a:t>N</a:t>
            </a:r>
            <a:r>
              <a:rPr sz="1350" b="1" spc="30" dirty="0">
                <a:latin typeface="Arial"/>
                <a:cs typeface="Arial"/>
              </a:rPr>
              <a:t>i</a:t>
            </a:r>
            <a:r>
              <a:rPr sz="1350" b="1" spc="-35" dirty="0">
                <a:latin typeface="Arial"/>
                <a:cs typeface="Arial"/>
              </a:rPr>
              <a:t>c</a:t>
            </a:r>
            <a:r>
              <a:rPr sz="1350" b="1" spc="-10" dirty="0">
                <a:latin typeface="Arial"/>
                <a:cs typeface="Arial"/>
              </a:rPr>
              <a:t>h</a:t>
            </a:r>
            <a:r>
              <a:rPr sz="1350" b="1" spc="-40" dirty="0">
                <a:latin typeface="Arial"/>
                <a:cs typeface="Arial"/>
              </a:rPr>
              <a:t>t</a:t>
            </a:r>
            <a:r>
              <a:rPr sz="1350" b="1" spc="60" dirty="0">
                <a:latin typeface="Arial"/>
                <a:cs typeface="Arial"/>
              </a:rPr>
              <a:t>W</a:t>
            </a:r>
            <a:r>
              <a:rPr sz="1350" b="1" spc="30" dirty="0">
                <a:latin typeface="Arial"/>
                <a:cs typeface="Arial"/>
              </a:rPr>
              <a:t>i</a:t>
            </a:r>
            <a:r>
              <a:rPr sz="1350" b="1" spc="-140" dirty="0">
                <a:latin typeface="Arial"/>
                <a:cs typeface="Arial"/>
              </a:rPr>
              <a:t>ss</a:t>
            </a:r>
            <a:r>
              <a:rPr sz="1350" b="1" spc="70" dirty="0">
                <a:latin typeface="Arial"/>
                <a:cs typeface="Arial"/>
              </a:rPr>
              <a:t>e</a:t>
            </a:r>
            <a:r>
              <a:rPr sz="1350" b="1" spc="-5" dirty="0">
                <a:latin typeface="Arial"/>
                <a:cs typeface="Arial"/>
              </a:rPr>
              <a:t>n</a:t>
            </a:r>
            <a:r>
              <a:rPr sz="1350" b="1" spc="-140" dirty="0">
                <a:latin typeface="Arial"/>
                <a:cs typeface="Arial"/>
              </a:rPr>
              <a:t>s</a:t>
            </a:r>
            <a:r>
              <a:rPr sz="1350" b="1" spc="-45" dirty="0">
                <a:latin typeface="Arial"/>
                <a:cs typeface="Arial"/>
              </a:rPr>
              <a:t>c</a:t>
            </a:r>
            <a:r>
              <a:rPr sz="1350" b="1" spc="-5" dirty="0">
                <a:latin typeface="Arial"/>
                <a:cs typeface="Arial"/>
              </a:rPr>
              <a:t>h</a:t>
            </a:r>
            <a:r>
              <a:rPr sz="1350" b="1" spc="70" dirty="0">
                <a:latin typeface="Arial"/>
                <a:cs typeface="Arial"/>
              </a:rPr>
              <a:t>a</a:t>
            </a:r>
            <a:r>
              <a:rPr sz="1350" b="1" spc="-40" dirty="0">
                <a:latin typeface="Arial"/>
                <a:cs typeface="Arial"/>
              </a:rPr>
              <a:t>ft</a:t>
            </a:r>
            <a:r>
              <a:rPr sz="1350" b="1" spc="25" dirty="0">
                <a:latin typeface="Arial"/>
                <a:cs typeface="Arial"/>
              </a:rPr>
              <a:t>l</a:t>
            </a:r>
            <a:r>
              <a:rPr sz="1350" b="1" dirty="0">
                <a:latin typeface="Arial"/>
                <a:cs typeface="Arial"/>
              </a:rPr>
              <a:t>M</a:t>
            </a:r>
            <a:r>
              <a:rPr sz="1350" b="1" spc="-10" dirty="0">
                <a:latin typeface="Arial"/>
                <a:cs typeface="Arial"/>
              </a:rPr>
              <a:t>A</a:t>
            </a:r>
            <a:endParaRPr sz="1350">
              <a:latin typeface="Arial"/>
              <a:cs typeface="Arial"/>
            </a:endParaRPr>
          </a:p>
        </p:txBody>
      </p:sp>
      <p:sp>
        <p:nvSpPr>
          <p:cNvPr id="9" name="object 6"/>
          <p:cNvSpPr/>
          <p:nvPr/>
        </p:nvSpPr>
        <p:spPr>
          <a:xfrm>
            <a:off x="1699396" y="2888076"/>
            <a:ext cx="2045970" cy="0"/>
          </a:xfrm>
          <a:custGeom>
            <a:avLst/>
            <a:gdLst/>
            <a:ahLst/>
            <a:cxnLst/>
            <a:rect l="l" t="t" r="r" b="b"/>
            <a:pathLst>
              <a:path w="2045970">
                <a:moveTo>
                  <a:pt x="0" y="0"/>
                </a:moveTo>
                <a:lnTo>
                  <a:pt x="2045966" y="0"/>
                </a:lnTo>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7"/>
          <p:cNvSpPr/>
          <p:nvPr/>
        </p:nvSpPr>
        <p:spPr>
          <a:xfrm>
            <a:off x="4034160" y="2231994"/>
            <a:ext cx="1456690" cy="656590"/>
          </a:xfrm>
          <a:custGeom>
            <a:avLst/>
            <a:gdLst/>
            <a:ahLst/>
            <a:cxnLst/>
            <a:rect l="l" t="t" r="r" b="b"/>
            <a:pathLst>
              <a:path w="1456689" h="656589">
                <a:moveTo>
                  <a:pt x="0" y="656081"/>
                </a:moveTo>
                <a:lnTo>
                  <a:pt x="1456181" y="656081"/>
                </a:lnTo>
                <a:lnTo>
                  <a:pt x="1456181" y="0"/>
                </a:lnTo>
                <a:lnTo>
                  <a:pt x="0" y="0"/>
                </a:lnTo>
                <a:lnTo>
                  <a:pt x="0" y="656081"/>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8"/>
          <p:cNvSpPr/>
          <p:nvPr/>
        </p:nvSpPr>
        <p:spPr>
          <a:xfrm>
            <a:off x="4034160" y="2231994"/>
            <a:ext cx="1456690" cy="656590"/>
          </a:xfrm>
          <a:custGeom>
            <a:avLst/>
            <a:gdLst/>
            <a:ahLst/>
            <a:cxnLst/>
            <a:rect l="l" t="t" r="r" b="b"/>
            <a:pathLst>
              <a:path w="1456689" h="656589">
                <a:moveTo>
                  <a:pt x="0" y="0"/>
                </a:moveTo>
                <a:lnTo>
                  <a:pt x="0" y="656081"/>
                </a:lnTo>
                <a:lnTo>
                  <a:pt x="1456181" y="656081"/>
                </a:lnTo>
                <a:lnTo>
                  <a:pt x="1456181" y="0"/>
                </a:lnTo>
                <a:lnTo>
                  <a:pt x="0" y="0"/>
                </a:lnTo>
                <a:close/>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9"/>
          <p:cNvSpPr txBox="1"/>
          <p:nvPr/>
        </p:nvSpPr>
        <p:spPr>
          <a:xfrm>
            <a:off x="4480959" y="2358114"/>
            <a:ext cx="581025" cy="207749"/>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350" b="1" spc="25" dirty="0">
                <a:latin typeface="Arial"/>
                <a:cs typeface="Arial"/>
              </a:rPr>
              <a:t>I</a:t>
            </a:r>
            <a:r>
              <a:rPr sz="1350" b="1" spc="-5" dirty="0">
                <a:latin typeface="Arial"/>
                <a:cs typeface="Arial"/>
              </a:rPr>
              <a:t>n</a:t>
            </a:r>
            <a:r>
              <a:rPr sz="1350" b="1" spc="-140" dirty="0">
                <a:latin typeface="Arial"/>
                <a:cs typeface="Arial"/>
              </a:rPr>
              <a:t>s</a:t>
            </a:r>
            <a:r>
              <a:rPr sz="1350" b="1" spc="-40" dirty="0">
                <a:latin typeface="Arial"/>
                <a:cs typeface="Arial"/>
              </a:rPr>
              <a:t>t</a:t>
            </a:r>
            <a:r>
              <a:rPr sz="1350" b="1" spc="25" dirty="0">
                <a:latin typeface="Arial"/>
                <a:cs typeface="Arial"/>
              </a:rPr>
              <a:t>i</a:t>
            </a:r>
            <a:r>
              <a:rPr sz="1350" b="1" spc="-40" dirty="0">
                <a:latin typeface="Arial"/>
                <a:cs typeface="Arial"/>
              </a:rPr>
              <a:t>t</a:t>
            </a:r>
            <a:r>
              <a:rPr sz="1350" b="1" spc="-5" dirty="0">
                <a:latin typeface="Arial"/>
                <a:cs typeface="Arial"/>
              </a:rPr>
              <a:t>ut</a:t>
            </a:r>
            <a:endParaRPr sz="1350">
              <a:latin typeface="Arial"/>
              <a:cs typeface="Arial"/>
            </a:endParaRPr>
          </a:p>
        </p:txBody>
      </p:sp>
      <p:sp>
        <p:nvSpPr>
          <p:cNvPr id="13" name="object 10"/>
          <p:cNvSpPr/>
          <p:nvPr/>
        </p:nvSpPr>
        <p:spPr>
          <a:xfrm>
            <a:off x="4034160" y="2625186"/>
            <a:ext cx="1456690" cy="0"/>
          </a:xfrm>
          <a:custGeom>
            <a:avLst/>
            <a:gdLst/>
            <a:ahLst/>
            <a:cxnLst/>
            <a:rect l="l" t="t" r="r" b="b"/>
            <a:pathLst>
              <a:path w="1456689">
                <a:moveTo>
                  <a:pt x="0" y="0"/>
                </a:moveTo>
                <a:lnTo>
                  <a:pt x="1456181" y="0"/>
                </a:lnTo>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11"/>
          <p:cNvSpPr/>
          <p:nvPr/>
        </p:nvSpPr>
        <p:spPr>
          <a:xfrm>
            <a:off x="5805048" y="2913985"/>
            <a:ext cx="1456690" cy="643255"/>
          </a:xfrm>
          <a:custGeom>
            <a:avLst/>
            <a:gdLst/>
            <a:ahLst/>
            <a:cxnLst/>
            <a:rect l="l" t="t" r="r" b="b"/>
            <a:pathLst>
              <a:path w="1456690" h="643254">
                <a:moveTo>
                  <a:pt x="0" y="643127"/>
                </a:moveTo>
                <a:lnTo>
                  <a:pt x="1456181" y="643127"/>
                </a:lnTo>
                <a:lnTo>
                  <a:pt x="1456181" y="0"/>
                </a:lnTo>
                <a:lnTo>
                  <a:pt x="0" y="0"/>
                </a:lnTo>
                <a:lnTo>
                  <a:pt x="0" y="643127"/>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12"/>
          <p:cNvSpPr/>
          <p:nvPr/>
        </p:nvSpPr>
        <p:spPr>
          <a:xfrm>
            <a:off x="5805048" y="2913985"/>
            <a:ext cx="1456690" cy="643255"/>
          </a:xfrm>
          <a:custGeom>
            <a:avLst/>
            <a:gdLst/>
            <a:ahLst/>
            <a:cxnLst/>
            <a:rect l="l" t="t" r="r" b="b"/>
            <a:pathLst>
              <a:path w="1456690" h="643254">
                <a:moveTo>
                  <a:pt x="0" y="0"/>
                </a:moveTo>
                <a:lnTo>
                  <a:pt x="0" y="643127"/>
                </a:lnTo>
                <a:lnTo>
                  <a:pt x="1456181" y="643127"/>
                </a:lnTo>
                <a:lnTo>
                  <a:pt x="1456181" y="0"/>
                </a:lnTo>
                <a:lnTo>
                  <a:pt x="0" y="0"/>
                </a:lnTo>
                <a:close/>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object 13"/>
          <p:cNvSpPr txBox="1"/>
          <p:nvPr/>
        </p:nvSpPr>
        <p:spPr>
          <a:xfrm>
            <a:off x="6225179" y="3040105"/>
            <a:ext cx="620395" cy="207749"/>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350" b="1" spc="20" dirty="0">
                <a:latin typeface="Arial"/>
                <a:cs typeface="Arial"/>
              </a:rPr>
              <a:t>P</a:t>
            </a:r>
            <a:r>
              <a:rPr sz="1350" b="1" spc="-20" dirty="0">
                <a:latin typeface="Arial"/>
                <a:cs typeface="Arial"/>
              </a:rPr>
              <a:t>r</a:t>
            </a:r>
            <a:r>
              <a:rPr sz="1350" b="1" spc="-5" dirty="0">
                <a:latin typeface="Arial"/>
                <a:cs typeface="Arial"/>
              </a:rPr>
              <a:t>o</a:t>
            </a:r>
            <a:r>
              <a:rPr sz="1350" b="1" spc="25" dirty="0">
                <a:latin typeface="Arial"/>
                <a:cs typeface="Arial"/>
              </a:rPr>
              <a:t>j</a:t>
            </a:r>
            <a:r>
              <a:rPr sz="1350" b="1" spc="70" dirty="0">
                <a:latin typeface="Arial"/>
                <a:cs typeface="Arial"/>
              </a:rPr>
              <a:t>e</a:t>
            </a:r>
            <a:r>
              <a:rPr sz="1350" b="1" spc="-35" dirty="0">
                <a:latin typeface="Arial"/>
                <a:cs typeface="Arial"/>
              </a:rPr>
              <a:t>k</a:t>
            </a:r>
            <a:r>
              <a:rPr sz="1350" b="1" spc="-5" dirty="0">
                <a:latin typeface="Arial"/>
                <a:cs typeface="Arial"/>
              </a:rPr>
              <a:t>t</a:t>
            </a:r>
            <a:endParaRPr sz="1350">
              <a:latin typeface="Arial"/>
              <a:cs typeface="Arial"/>
            </a:endParaRPr>
          </a:p>
        </p:txBody>
      </p:sp>
      <p:sp>
        <p:nvSpPr>
          <p:cNvPr id="17" name="object 14"/>
          <p:cNvSpPr/>
          <p:nvPr/>
        </p:nvSpPr>
        <p:spPr>
          <a:xfrm>
            <a:off x="5805048" y="3307938"/>
            <a:ext cx="1456690" cy="0"/>
          </a:xfrm>
          <a:custGeom>
            <a:avLst/>
            <a:gdLst/>
            <a:ahLst/>
            <a:cxnLst/>
            <a:rect l="l" t="t" r="r" b="b"/>
            <a:pathLst>
              <a:path w="1456690">
                <a:moveTo>
                  <a:pt x="0" y="0"/>
                </a:moveTo>
                <a:lnTo>
                  <a:pt x="1456181" y="0"/>
                </a:lnTo>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15"/>
          <p:cNvSpPr/>
          <p:nvPr/>
        </p:nvSpPr>
        <p:spPr>
          <a:xfrm>
            <a:off x="3942721" y="3753710"/>
            <a:ext cx="1495425" cy="748665"/>
          </a:xfrm>
          <a:custGeom>
            <a:avLst/>
            <a:gdLst/>
            <a:ahLst/>
            <a:cxnLst/>
            <a:rect l="l" t="t" r="r" b="b"/>
            <a:pathLst>
              <a:path w="1495425" h="748664">
                <a:moveTo>
                  <a:pt x="0" y="748283"/>
                </a:moveTo>
                <a:lnTo>
                  <a:pt x="1495043" y="748283"/>
                </a:lnTo>
                <a:lnTo>
                  <a:pt x="1495043" y="0"/>
                </a:lnTo>
                <a:lnTo>
                  <a:pt x="0" y="0"/>
                </a:lnTo>
                <a:lnTo>
                  <a:pt x="0" y="748283"/>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object 16"/>
          <p:cNvSpPr/>
          <p:nvPr/>
        </p:nvSpPr>
        <p:spPr>
          <a:xfrm>
            <a:off x="3942721" y="3753710"/>
            <a:ext cx="1495425" cy="748665"/>
          </a:xfrm>
          <a:custGeom>
            <a:avLst/>
            <a:gdLst/>
            <a:ahLst/>
            <a:cxnLst/>
            <a:rect l="l" t="t" r="r" b="b"/>
            <a:pathLst>
              <a:path w="1495425" h="748664">
                <a:moveTo>
                  <a:pt x="0" y="0"/>
                </a:moveTo>
                <a:lnTo>
                  <a:pt x="0" y="748283"/>
                </a:lnTo>
                <a:lnTo>
                  <a:pt x="1495043" y="748283"/>
                </a:lnTo>
                <a:lnTo>
                  <a:pt x="1495043" y="0"/>
                </a:lnTo>
                <a:lnTo>
                  <a:pt x="0" y="0"/>
                </a:lnTo>
                <a:close/>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object 17"/>
          <p:cNvSpPr txBox="1"/>
          <p:nvPr/>
        </p:nvSpPr>
        <p:spPr>
          <a:xfrm>
            <a:off x="3982611" y="3879829"/>
            <a:ext cx="1420495" cy="207749"/>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350" b="1" spc="50" dirty="0">
                <a:latin typeface="Arial"/>
                <a:cs typeface="Arial"/>
              </a:rPr>
              <a:t>W</a:t>
            </a:r>
            <a:r>
              <a:rPr sz="1350" b="1" spc="30" dirty="0">
                <a:latin typeface="Arial"/>
                <a:cs typeface="Arial"/>
              </a:rPr>
              <a:t>i</a:t>
            </a:r>
            <a:r>
              <a:rPr sz="1350" b="1" spc="-140" dirty="0">
                <a:latin typeface="Arial"/>
                <a:cs typeface="Arial"/>
              </a:rPr>
              <a:t>ss</a:t>
            </a:r>
            <a:r>
              <a:rPr sz="1350" b="1" spc="65" dirty="0">
                <a:latin typeface="Arial"/>
                <a:cs typeface="Arial"/>
              </a:rPr>
              <a:t>e</a:t>
            </a:r>
            <a:r>
              <a:rPr sz="1350" b="1" spc="-5" dirty="0">
                <a:latin typeface="Arial"/>
                <a:cs typeface="Arial"/>
              </a:rPr>
              <a:t>n</a:t>
            </a:r>
            <a:r>
              <a:rPr sz="1350" b="1" spc="-140" dirty="0">
                <a:latin typeface="Arial"/>
                <a:cs typeface="Arial"/>
              </a:rPr>
              <a:t>s</a:t>
            </a:r>
            <a:r>
              <a:rPr sz="1350" b="1" spc="-35" dirty="0">
                <a:latin typeface="Arial"/>
                <a:cs typeface="Arial"/>
              </a:rPr>
              <a:t>c</a:t>
            </a:r>
            <a:r>
              <a:rPr sz="1350" b="1" spc="-5" dirty="0">
                <a:latin typeface="Arial"/>
                <a:cs typeface="Arial"/>
              </a:rPr>
              <a:t>h</a:t>
            </a:r>
            <a:r>
              <a:rPr sz="1350" b="1" spc="65" dirty="0">
                <a:latin typeface="Arial"/>
                <a:cs typeface="Arial"/>
              </a:rPr>
              <a:t>a</a:t>
            </a:r>
            <a:r>
              <a:rPr sz="1350" b="1" spc="-40" dirty="0">
                <a:latin typeface="Arial"/>
                <a:cs typeface="Arial"/>
              </a:rPr>
              <a:t>ft</a:t>
            </a:r>
            <a:r>
              <a:rPr sz="1350" b="1" spc="30" dirty="0">
                <a:latin typeface="Arial"/>
                <a:cs typeface="Arial"/>
              </a:rPr>
              <a:t>l</a:t>
            </a:r>
            <a:r>
              <a:rPr sz="1350" b="1" dirty="0">
                <a:latin typeface="Arial"/>
                <a:cs typeface="Arial"/>
              </a:rPr>
              <a:t>M</a:t>
            </a:r>
            <a:r>
              <a:rPr sz="1350" b="1" spc="-10" dirty="0">
                <a:latin typeface="Arial"/>
                <a:cs typeface="Arial"/>
              </a:rPr>
              <a:t>A</a:t>
            </a:r>
            <a:endParaRPr sz="1350">
              <a:latin typeface="Arial"/>
              <a:cs typeface="Arial"/>
            </a:endParaRPr>
          </a:p>
        </p:txBody>
      </p:sp>
      <p:sp>
        <p:nvSpPr>
          <p:cNvPr id="21" name="object 18"/>
          <p:cNvSpPr/>
          <p:nvPr/>
        </p:nvSpPr>
        <p:spPr>
          <a:xfrm>
            <a:off x="3942721" y="4147662"/>
            <a:ext cx="1495425" cy="0"/>
          </a:xfrm>
          <a:custGeom>
            <a:avLst/>
            <a:gdLst/>
            <a:ahLst/>
            <a:cxnLst/>
            <a:rect l="l" t="t" r="r" b="b"/>
            <a:pathLst>
              <a:path w="1495425">
                <a:moveTo>
                  <a:pt x="0" y="0"/>
                </a:moveTo>
                <a:lnTo>
                  <a:pt x="1495043" y="0"/>
                </a:lnTo>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19"/>
          <p:cNvSpPr/>
          <p:nvPr/>
        </p:nvSpPr>
        <p:spPr>
          <a:xfrm>
            <a:off x="5870580" y="4068409"/>
            <a:ext cx="1456690" cy="643255"/>
          </a:xfrm>
          <a:custGeom>
            <a:avLst/>
            <a:gdLst/>
            <a:ahLst/>
            <a:cxnLst/>
            <a:rect l="l" t="t" r="r" b="b"/>
            <a:pathLst>
              <a:path w="1456690" h="643254">
                <a:moveTo>
                  <a:pt x="0" y="643127"/>
                </a:moveTo>
                <a:lnTo>
                  <a:pt x="1456181" y="643127"/>
                </a:lnTo>
                <a:lnTo>
                  <a:pt x="1456181" y="0"/>
                </a:lnTo>
                <a:lnTo>
                  <a:pt x="0" y="0"/>
                </a:lnTo>
                <a:lnTo>
                  <a:pt x="0" y="643127"/>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object 20"/>
          <p:cNvSpPr/>
          <p:nvPr/>
        </p:nvSpPr>
        <p:spPr>
          <a:xfrm>
            <a:off x="5870580" y="4068416"/>
            <a:ext cx="1456690" cy="643255"/>
          </a:xfrm>
          <a:custGeom>
            <a:avLst/>
            <a:gdLst/>
            <a:ahLst/>
            <a:cxnLst/>
            <a:rect l="l" t="t" r="r" b="b"/>
            <a:pathLst>
              <a:path w="1456690" h="643254">
                <a:moveTo>
                  <a:pt x="0" y="0"/>
                </a:moveTo>
                <a:lnTo>
                  <a:pt x="0" y="643121"/>
                </a:lnTo>
                <a:lnTo>
                  <a:pt x="1456181" y="643121"/>
                </a:lnTo>
                <a:lnTo>
                  <a:pt x="1456181" y="0"/>
                </a:lnTo>
                <a:lnTo>
                  <a:pt x="0" y="0"/>
                </a:lnTo>
                <a:close/>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object 21"/>
          <p:cNvSpPr txBox="1"/>
          <p:nvPr/>
        </p:nvSpPr>
        <p:spPr>
          <a:xfrm>
            <a:off x="6132976" y="4194536"/>
            <a:ext cx="931544" cy="207749"/>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350" b="1" dirty="0">
                <a:latin typeface="Arial"/>
                <a:cs typeface="Arial"/>
              </a:rPr>
              <a:t>M</a:t>
            </a:r>
            <a:r>
              <a:rPr sz="1350" b="1" spc="30" dirty="0">
                <a:latin typeface="Arial"/>
                <a:cs typeface="Arial"/>
              </a:rPr>
              <a:t>i</a:t>
            </a:r>
            <a:r>
              <a:rPr sz="1350" b="1" spc="-45" dirty="0">
                <a:latin typeface="Arial"/>
                <a:cs typeface="Arial"/>
              </a:rPr>
              <a:t>t</a:t>
            </a:r>
            <a:r>
              <a:rPr sz="1350" b="1" spc="70" dirty="0">
                <a:latin typeface="Arial"/>
                <a:cs typeface="Arial"/>
              </a:rPr>
              <a:t>a</a:t>
            </a:r>
            <a:r>
              <a:rPr sz="1350" b="1" spc="-20" dirty="0">
                <a:latin typeface="Arial"/>
                <a:cs typeface="Arial"/>
              </a:rPr>
              <a:t>r</a:t>
            </a:r>
            <a:r>
              <a:rPr sz="1350" b="1" spc="-5" dirty="0">
                <a:latin typeface="Arial"/>
                <a:cs typeface="Arial"/>
              </a:rPr>
              <a:t>b</a:t>
            </a:r>
            <a:r>
              <a:rPr sz="1350" b="1" spc="70" dirty="0">
                <a:latin typeface="Arial"/>
                <a:cs typeface="Arial"/>
              </a:rPr>
              <a:t>e</a:t>
            </a:r>
            <a:r>
              <a:rPr sz="1350" b="1" spc="25" dirty="0">
                <a:latin typeface="Arial"/>
                <a:cs typeface="Arial"/>
              </a:rPr>
              <a:t>i</a:t>
            </a:r>
            <a:r>
              <a:rPr sz="1350" b="1" spc="-40" dirty="0">
                <a:latin typeface="Arial"/>
                <a:cs typeface="Arial"/>
              </a:rPr>
              <a:t>t</a:t>
            </a:r>
            <a:r>
              <a:rPr sz="1350" b="1" spc="70" dirty="0">
                <a:latin typeface="Arial"/>
                <a:cs typeface="Arial"/>
              </a:rPr>
              <a:t>e</a:t>
            </a:r>
            <a:r>
              <a:rPr sz="1350" b="1" spc="-10" dirty="0">
                <a:latin typeface="Arial"/>
                <a:cs typeface="Arial"/>
              </a:rPr>
              <a:t>r</a:t>
            </a:r>
            <a:endParaRPr sz="1350">
              <a:latin typeface="Arial"/>
              <a:cs typeface="Arial"/>
            </a:endParaRPr>
          </a:p>
        </p:txBody>
      </p:sp>
      <p:sp>
        <p:nvSpPr>
          <p:cNvPr id="25" name="object 22"/>
          <p:cNvSpPr/>
          <p:nvPr/>
        </p:nvSpPr>
        <p:spPr>
          <a:xfrm>
            <a:off x="5870580" y="4462368"/>
            <a:ext cx="1456690" cy="0"/>
          </a:xfrm>
          <a:custGeom>
            <a:avLst/>
            <a:gdLst/>
            <a:ahLst/>
            <a:cxnLst/>
            <a:rect l="l" t="t" r="r" b="b"/>
            <a:pathLst>
              <a:path w="1456690">
                <a:moveTo>
                  <a:pt x="0" y="0"/>
                </a:moveTo>
                <a:lnTo>
                  <a:pt x="1456181" y="0"/>
                </a:lnTo>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object 23"/>
          <p:cNvSpPr/>
          <p:nvPr/>
        </p:nvSpPr>
        <p:spPr>
          <a:xfrm>
            <a:off x="1935615" y="3806287"/>
            <a:ext cx="1600200" cy="643255"/>
          </a:xfrm>
          <a:custGeom>
            <a:avLst/>
            <a:gdLst/>
            <a:ahLst/>
            <a:cxnLst/>
            <a:rect l="l" t="t" r="r" b="b"/>
            <a:pathLst>
              <a:path w="1600200" h="643254">
                <a:moveTo>
                  <a:pt x="0" y="643127"/>
                </a:moveTo>
                <a:lnTo>
                  <a:pt x="1600199" y="643127"/>
                </a:lnTo>
                <a:lnTo>
                  <a:pt x="1600199" y="0"/>
                </a:lnTo>
                <a:lnTo>
                  <a:pt x="0" y="0"/>
                </a:lnTo>
                <a:lnTo>
                  <a:pt x="0" y="643127"/>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object 24"/>
          <p:cNvSpPr/>
          <p:nvPr/>
        </p:nvSpPr>
        <p:spPr>
          <a:xfrm>
            <a:off x="1935615" y="3806287"/>
            <a:ext cx="1600200" cy="643255"/>
          </a:xfrm>
          <a:custGeom>
            <a:avLst/>
            <a:gdLst/>
            <a:ahLst/>
            <a:cxnLst/>
            <a:rect l="l" t="t" r="r" b="b"/>
            <a:pathLst>
              <a:path w="1600200" h="643254">
                <a:moveTo>
                  <a:pt x="0" y="0"/>
                </a:moveTo>
                <a:lnTo>
                  <a:pt x="0" y="643127"/>
                </a:lnTo>
                <a:lnTo>
                  <a:pt x="1600196" y="643127"/>
                </a:lnTo>
                <a:lnTo>
                  <a:pt x="1600196" y="0"/>
                </a:lnTo>
                <a:lnTo>
                  <a:pt x="0" y="0"/>
                </a:lnTo>
                <a:close/>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25"/>
          <p:cNvSpPr txBox="1"/>
          <p:nvPr/>
        </p:nvSpPr>
        <p:spPr>
          <a:xfrm>
            <a:off x="1975501" y="3932408"/>
            <a:ext cx="1534795" cy="207749"/>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350" b="1" spc="-5" dirty="0">
                <a:latin typeface="Arial"/>
                <a:cs typeface="Arial"/>
              </a:rPr>
              <a:t>L</a:t>
            </a:r>
            <a:r>
              <a:rPr sz="1350" b="1" spc="65" dirty="0">
                <a:latin typeface="Arial"/>
                <a:cs typeface="Arial"/>
              </a:rPr>
              <a:t>e</a:t>
            </a:r>
            <a:r>
              <a:rPr sz="1350" b="1" spc="-5" dirty="0">
                <a:latin typeface="Arial"/>
                <a:cs typeface="Arial"/>
              </a:rPr>
              <a:t>h</a:t>
            </a:r>
            <a:r>
              <a:rPr sz="1350" b="1" spc="-20" dirty="0">
                <a:latin typeface="Arial"/>
                <a:cs typeface="Arial"/>
              </a:rPr>
              <a:t>r</a:t>
            </a:r>
            <a:r>
              <a:rPr sz="1350" b="1" spc="-35" dirty="0">
                <a:latin typeface="Arial"/>
                <a:cs typeface="Arial"/>
              </a:rPr>
              <a:t>v</a:t>
            </a:r>
            <a:r>
              <a:rPr sz="1350" b="1" spc="65" dirty="0">
                <a:latin typeface="Arial"/>
                <a:cs typeface="Arial"/>
              </a:rPr>
              <a:t>e</a:t>
            </a:r>
            <a:r>
              <a:rPr sz="1350" b="1" spc="-20" dirty="0">
                <a:latin typeface="Arial"/>
                <a:cs typeface="Arial"/>
              </a:rPr>
              <a:t>r</a:t>
            </a:r>
            <a:r>
              <a:rPr sz="1350" b="1" spc="70" dirty="0">
                <a:latin typeface="Arial"/>
                <a:cs typeface="Arial"/>
              </a:rPr>
              <a:t>a</a:t>
            </a:r>
            <a:r>
              <a:rPr sz="1350" b="1" spc="-5" dirty="0">
                <a:latin typeface="Arial"/>
                <a:cs typeface="Arial"/>
              </a:rPr>
              <a:t>n</a:t>
            </a:r>
            <a:r>
              <a:rPr sz="1350" b="1" spc="-140" dirty="0">
                <a:latin typeface="Arial"/>
                <a:cs typeface="Arial"/>
              </a:rPr>
              <a:t>s</a:t>
            </a:r>
            <a:r>
              <a:rPr sz="1350" b="1" spc="-40" dirty="0">
                <a:latin typeface="Arial"/>
                <a:cs typeface="Arial"/>
              </a:rPr>
              <a:t>t</a:t>
            </a:r>
            <a:r>
              <a:rPr sz="1350" b="1" spc="70" dirty="0">
                <a:latin typeface="Arial"/>
                <a:cs typeface="Arial"/>
              </a:rPr>
              <a:t>a</a:t>
            </a:r>
            <a:r>
              <a:rPr sz="1350" b="1" spc="30" dirty="0">
                <a:latin typeface="Arial"/>
                <a:cs typeface="Arial"/>
              </a:rPr>
              <a:t>l</a:t>
            </a:r>
            <a:r>
              <a:rPr sz="1350" b="1" spc="-45" dirty="0">
                <a:latin typeface="Arial"/>
                <a:cs typeface="Arial"/>
              </a:rPr>
              <a:t>t</a:t>
            </a:r>
            <a:r>
              <a:rPr sz="1350" b="1" spc="-5" dirty="0">
                <a:latin typeface="Arial"/>
                <a:cs typeface="Arial"/>
              </a:rPr>
              <a:t>ung</a:t>
            </a:r>
            <a:endParaRPr sz="1350">
              <a:latin typeface="Arial"/>
              <a:cs typeface="Arial"/>
            </a:endParaRPr>
          </a:p>
        </p:txBody>
      </p:sp>
      <p:sp>
        <p:nvSpPr>
          <p:cNvPr id="29" name="object 26"/>
          <p:cNvSpPr/>
          <p:nvPr/>
        </p:nvSpPr>
        <p:spPr>
          <a:xfrm>
            <a:off x="1935615" y="4199478"/>
            <a:ext cx="1600200" cy="0"/>
          </a:xfrm>
          <a:custGeom>
            <a:avLst/>
            <a:gdLst/>
            <a:ahLst/>
            <a:cxnLst/>
            <a:rect l="l" t="t" r="r" b="b"/>
            <a:pathLst>
              <a:path w="1600200">
                <a:moveTo>
                  <a:pt x="0" y="0"/>
                </a:moveTo>
                <a:lnTo>
                  <a:pt x="1600196" y="0"/>
                </a:lnTo>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27"/>
          <p:cNvSpPr/>
          <p:nvPr/>
        </p:nvSpPr>
        <p:spPr>
          <a:xfrm>
            <a:off x="2472822" y="4987380"/>
            <a:ext cx="1456690" cy="642620"/>
          </a:xfrm>
          <a:custGeom>
            <a:avLst/>
            <a:gdLst/>
            <a:ahLst/>
            <a:cxnLst/>
            <a:rect l="l" t="t" r="r" b="b"/>
            <a:pathLst>
              <a:path w="1456689" h="642620">
                <a:moveTo>
                  <a:pt x="0" y="642365"/>
                </a:moveTo>
                <a:lnTo>
                  <a:pt x="1456181" y="642365"/>
                </a:lnTo>
                <a:lnTo>
                  <a:pt x="1456181" y="0"/>
                </a:lnTo>
                <a:lnTo>
                  <a:pt x="0" y="0"/>
                </a:lnTo>
                <a:lnTo>
                  <a:pt x="0" y="642365"/>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object 28"/>
          <p:cNvSpPr/>
          <p:nvPr/>
        </p:nvSpPr>
        <p:spPr>
          <a:xfrm>
            <a:off x="2472822" y="4987380"/>
            <a:ext cx="1456690" cy="642620"/>
          </a:xfrm>
          <a:custGeom>
            <a:avLst/>
            <a:gdLst/>
            <a:ahLst/>
            <a:cxnLst/>
            <a:rect l="l" t="t" r="r" b="b"/>
            <a:pathLst>
              <a:path w="1456689" h="642620">
                <a:moveTo>
                  <a:pt x="0" y="0"/>
                </a:moveTo>
                <a:lnTo>
                  <a:pt x="0" y="642365"/>
                </a:lnTo>
                <a:lnTo>
                  <a:pt x="1456181" y="642365"/>
                </a:lnTo>
                <a:lnTo>
                  <a:pt x="1456181" y="0"/>
                </a:lnTo>
                <a:lnTo>
                  <a:pt x="0" y="0"/>
                </a:lnTo>
                <a:close/>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29"/>
          <p:cNvSpPr txBox="1"/>
          <p:nvPr/>
        </p:nvSpPr>
        <p:spPr>
          <a:xfrm>
            <a:off x="2801509" y="5112746"/>
            <a:ext cx="803910" cy="207749"/>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350" b="1" spc="-5" dirty="0">
                <a:latin typeface="Arial"/>
                <a:cs typeface="Arial"/>
              </a:rPr>
              <a:t>F</a:t>
            </a:r>
            <a:r>
              <a:rPr sz="1350" b="1" spc="70" dirty="0">
                <a:latin typeface="Arial"/>
                <a:cs typeface="Arial"/>
              </a:rPr>
              <a:t>a</a:t>
            </a:r>
            <a:r>
              <a:rPr sz="1350" b="1" spc="-40" dirty="0">
                <a:latin typeface="Arial"/>
                <a:cs typeface="Arial"/>
              </a:rPr>
              <a:t>k</a:t>
            </a:r>
            <a:r>
              <a:rPr sz="1350" b="1" spc="-5" dirty="0">
                <a:latin typeface="Arial"/>
                <a:cs typeface="Arial"/>
              </a:rPr>
              <a:t>u</a:t>
            </a:r>
            <a:r>
              <a:rPr sz="1350" b="1" spc="30" dirty="0">
                <a:latin typeface="Arial"/>
                <a:cs typeface="Arial"/>
              </a:rPr>
              <a:t>l</a:t>
            </a:r>
            <a:r>
              <a:rPr sz="1350" b="1" spc="-40" dirty="0">
                <a:latin typeface="Arial"/>
                <a:cs typeface="Arial"/>
              </a:rPr>
              <a:t>t</a:t>
            </a:r>
            <a:r>
              <a:rPr sz="1350" b="1" spc="65" dirty="0">
                <a:latin typeface="Arial"/>
                <a:cs typeface="Arial"/>
              </a:rPr>
              <a:t>a</a:t>
            </a:r>
            <a:r>
              <a:rPr sz="1350" b="1" spc="70" dirty="0">
                <a:latin typeface="Arial"/>
                <a:cs typeface="Arial"/>
              </a:rPr>
              <a:t>e</a:t>
            </a:r>
            <a:r>
              <a:rPr sz="1350" b="1" spc="-5" dirty="0">
                <a:latin typeface="Arial"/>
                <a:cs typeface="Arial"/>
              </a:rPr>
              <a:t>t</a:t>
            </a:r>
            <a:endParaRPr sz="1350">
              <a:latin typeface="Arial"/>
              <a:cs typeface="Arial"/>
            </a:endParaRPr>
          </a:p>
        </p:txBody>
      </p:sp>
      <p:sp>
        <p:nvSpPr>
          <p:cNvPr id="33" name="object 30"/>
          <p:cNvSpPr/>
          <p:nvPr/>
        </p:nvSpPr>
        <p:spPr>
          <a:xfrm>
            <a:off x="2472822" y="5380572"/>
            <a:ext cx="1456690" cy="0"/>
          </a:xfrm>
          <a:custGeom>
            <a:avLst/>
            <a:gdLst/>
            <a:ahLst/>
            <a:cxnLst/>
            <a:rect l="l" t="t" r="r" b="b"/>
            <a:pathLst>
              <a:path w="1456689">
                <a:moveTo>
                  <a:pt x="0" y="0"/>
                </a:moveTo>
                <a:lnTo>
                  <a:pt x="1456181" y="0"/>
                </a:lnTo>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4" name="object 31"/>
          <p:cNvSpPr/>
          <p:nvPr/>
        </p:nvSpPr>
        <p:spPr>
          <a:xfrm>
            <a:off x="4441069" y="5118444"/>
            <a:ext cx="1456690" cy="774700"/>
          </a:xfrm>
          <a:custGeom>
            <a:avLst/>
            <a:gdLst/>
            <a:ahLst/>
            <a:cxnLst/>
            <a:rect l="l" t="t" r="r" b="b"/>
            <a:pathLst>
              <a:path w="1456690" h="774700">
                <a:moveTo>
                  <a:pt x="0" y="774191"/>
                </a:moveTo>
                <a:lnTo>
                  <a:pt x="1456181" y="774191"/>
                </a:lnTo>
                <a:lnTo>
                  <a:pt x="1456181" y="0"/>
                </a:lnTo>
                <a:lnTo>
                  <a:pt x="0" y="0"/>
                </a:lnTo>
                <a:lnTo>
                  <a:pt x="0" y="774191"/>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5" name="object 32"/>
          <p:cNvSpPr/>
          <p:nvPr/>
        </p:nvSpPr>
        <p:spPr>
          <a:xfrm>
            <a:off x="4441069" y="5118444"/>
            <a:ext cx="1456690" cy="774700"/>
          </a:xfrm>
          <a:custGeom>
            <a:avLst/>
            <a:gdLst/>
            <a:ahLst/>
            <a:cxnLst/>
            <a:rect l="l" t="t" r="r" b="b"/>
            <a:pathLst>
              <a:path w="1456690" h="774700">
                <a:moveTo>
                  <a:pt x="0" y="0"/>
                </a:moveTo>
                <a:lnTo>
                  <a:pt x="0" y="774191"/>
                </a:lnTo>
                <a:lnTo>
                  <a:pt x="1456181" y="774191"/>
                </a:lnTo>
                <a:lnTo>
                  <a:pt x="1456181" y="0"/>
                </a:lnTo>
                <a:lnTo>
                  <a:pt x="0" y="0"/>
                </a:lnTo>
                <a:close/>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33"/>
          <p:cNvSpPr txBox="1"/>
          <p:nvPr/>
        </p:nvSpPr>
        <p:spPr>
          <a:xfrm>
            <a:off x="4612023" y="5243810"/>
            <a:ext cx="1128395" cy="207749"/>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350" b="1" spc="20" dirty="0">
                <a:latin typeface="Arial"/>
                <a:cs typeface="Arial"/>
              </a:rPr>
              <a:t>V</a:t>
            </a:r>
            <a:r>
              <a:rPr sz="1350" b="1" spc="-10" dirty="0">
                <a:latin typeface="Arial"/>
                <a:cs typeface="Arial"/>
              </a:rPr>
              <a:t>o</a:t>
            </a:r>
            <a:r>
              <a:rPr sz="1350" b="1" spc="-20" dirty="0">
                <a:latin typeface="Arial"/>
                <a:cs typeface="Arial"/>
              </a:rPr>
              <a:t>r</a:t>
            </a:r>
            <a:r>
              <a:rPr sz="1350" b="1" spc="-40" dirty="0">
                <a:latin typeface="Arial"/>
                <a:cs typeface="Arial"/>
              </a:rPr>
              <a:t>t</a:t>
            </a:r>
            <a:r>
              <a:rPr sz="1350" b="1" spc="-20" dirty="0">
                <a:latin typeface="Arial"/>
                <a:cs typeface="Arial"/>
              </a:rPr>
              <a:t>r</a:t>
            </a:r>
            <a:r>
              <a:rPr sz="1350" b="1" spc="70" dirty="0">
                <a:latin typeface="Arial"/>
                <a:cs typeface="Arial"/>
              </a:rPr>
              <a:t>a</a:t>
            </a:r>
            <a:r>
              <a:rPr sz="1350" b="1" spc="-5" dirty="0">
                <a:latin typeface="Arial"/>
                <a:cs typeface="Arial"/>
              </a:rPr>
              <a:t>g</a:t>
            </a:r>
            <a:r>
              <a:rPr sz="1350" b="1" spc="65" dirty="0">
                <a:latin typeface="Arial"/>
                <a:cs typeface="Arial"/>
              </a:rPr>
              <a:t>e</a:t>
            </a:r>
            <a:r>
              <a:rPr sz="1350" b="1" spc="-5" dirty="0">
                <a:latin typeface="Arial"/>
                <a:cs typeface="Arial"/>
              </a:rPr>
              <a:t>nd</a:t>
            </a:r>
            <a:r>
              <a:rPr sz="1350" b="1" spc="70" dirty="0">
                <a:latin typeface="Arial"/>
                <a:cs typeface="Arial"/>
              </a:rPr>
              <a:t>e</a:t>
            </a:r>
            <a:r>
              <a:rPr sz="1350" b="1" spc="-10" dirty="0">
                <a:latin typeface="Arial"/>
                <a:cs typeface="Arial"/>
              </a:rPr>
              <a:t>r</a:t>
            </a:r>
            <a:endParaRPr sz="1350">
              <a:latin typeface="Arial"/>
              <a:cs typeface="Arial"/>
            </a:endParaRPr>
          </a:p>
        </p:txBody>
      </p:sp>
      <p:sp>
        <p:nvSpPr>
          <p:cNvPr id="37" name="object 34"/>
          <p:cNvSpPr/>
          <p:nvPr/>
        </p:nvSpPr>
        <p:spPr>
          <a:xfrm>
            <a:off x="4441069" y="5511636"/>
            <a:ext cx="1456690" cy="0"/>
          </a:xfrm>
          <a:custGeom>
            <a:avLst/>
            <a:gdLst/>
            <a:ahLst/>
            <a:cxnLst/>
            <a:rect l="l" t="t" r="r" b="b"/>
            <a:pathLst>
              <a:path w="1456690">
                <a:moveTo>
                  <a:pt x="0" y="0"/>
                </a:moveTo>
                <a:lnTo>
                  <a:pt x="1456181" y="0"/>
                </a:lnTo>
              </a:path>
            </a:pathLst>
          </a:custGeom>
          <a:ln w="1311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649917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a:spLocks noGrp="1"/>
          </p:cNvSpPr>
          <p:nvPr/>
        </p:nvSpPr>
        <p:spPr>
          <a:xfrm>
            <a:off x="402726" y="1086349"/>
            <a:ext cx="8338548" cy="338554"/>
          </a:xfrm>
          <a:prstGeom prst="rect">
            <a:avLst/>
          </a:prstGeom>
        </p:spPr>
        <p:txBody>
          <a:bodyPr vert="horz" wrap="square" lIns="0" tIns="0" rIns="0" bIns="0" rtlCol="0">
            <a:spAutoFit/>
          </a:bodyPr>
          <a:lstStyle>
            <a:lvl1pPr>
              <a:defRPr sz="2200" b="1" i="0">
                <a:solidFill>
                  <a:srgbClr val="075590"/>
                </a:solidFill>
                <a:latin typeface="Arial"/>
                <a:ea typeface="+mj-ea"/>
                <a:cs typeface="Arial"/>
              </a:defRPr>
            </a:lvl1pPr>
          </a:lstStyle>
          <a:p>
            <a:pPr marL="12700"/>
            <a:r>
              <a:rPr spc="-5" dirty="0"/>
              <a:t>Identifikatio</a:t>
            </a:r>
            <a:r>
              <a:rPr dirty="0"/>
              <a:t>n</a:t>
            </a:r>
            <a:r>
              <a:rPr spc="25" dirty="0"/>
              <a:t> </a:t>
            </a:r>
            <a:r>
              <a:rPr spc="-5" dirty="0"/>
              <a:t>vo</a:t>
            </a:r>
            <a:r>
              <a:rPr dirty="0"/>
              <a:t>n</a:t>
            </a:r>
            <a:r>
              <a:rPr spc="10" dirty="0"/>
              <a:t> </a:t>
            </a:r>
            <a:r>
              <a:rPr spc="-5" dirty="0"/>
              <a:t>Attribute</a:t>
            </a:r>
            <a:r>
              <a:rPr dirty="0"/>
              <a:t>n</a:t>
            </a:r>
            <a:r>
              <a:rPr spc="25" dirty="0"/>
              <a:t> </a:t>
            </a:r>
            <a:r>
              <a:rPr spc="-5" dirty="0"/>
              <a:t>(1/2)</a:t>
            </a:r>
          </a:p>
        </p:txBody>
      </p:sp>
      <p:sp>
        <p:nvSpPr>
          <p:cNvPr id="3" name="object 6"/>
          <p:cNvSpPr txBox="1"/>
          <p:nvPr/>
        </p:nvSpPr>
        <p:spPr>
          <a:xfrm>
            <a:off x="690763" y="1938791"/>
            <a:ext cx="8011795" cy="395986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152400">
              <a:lnSpc>
                <a:spcPts val="1820"/>
              </a:lnSpc>
            </a:pPr>
            <a:r>
              <a:rPr sz="1900" spc="-5" dirty="0">
                <a:solidFill>
                  <a:srgbClr val="075590"/>
                </a:solidFill>
                <a:latin typeface="Arial"/>
                <a:cs typeface="Arial"/>
              </a:rPr>
              <a:t>Di</a:t>
            </a:r>
            <a:r>
              <a:rPr sz="1900" dirty="0">
                <a:solidFill>
                  <a:srgbClr val="075590"/>
                </a:solidFill>
                <a:latin typeface="Arial"/>
                <a:cs typeface="Arial"/>
              </a:rPr>
              <a:t>e</a:t>
            </a:r>
            <a:r>
              <a:rPr sz="1900" spc="60" dirty="0">
                <a:solidFill>
                  <a:srgbClr val="075590"/>
                </a:solidFill>
                <a:latin typeface="Times New Roman"/>
                <a:cs typeface="Times New Roman"/>
              </a:rPr>
              <a:t> </a:t>
            </a:r>
            <a:r>
              <a:rPr sz="1900" dirty="0">
                <a:solidFill>
                  <a:srgbClr val="075590"/>
                </a:solidFill>
                <a:latin typeface="Arial"/>
                <a:cs typeface="Arial"/>
              </a:rPr>
              <a:t>TU</a:t>
            </a:r>
            <a:r>
              <a:rPr sz="1900" spc="45" dirty="0">
                <a:solidFill>
                  <a:srgbClr val="075590"/>
                </a:solidFill>
                <a:latin typeface="Times New Roman"/>
                <a:cs typeface="Times New Roman"/>
              </a:rPr>
              <a:t> </a:t>
            </a:r>
            <a:r>
              <a:rPr sz="1900" spc="-5" dirty="0">
                <a:solidFill>
                  <a:srgbClr val="075590"/>
                </a:solidFill>
                <a:latin typeface="Arial"/>
                <a:cs typeface="Arial"/>
              </a:rPr>
              <a:t>besteh</a:t>
            </a:r>
            <a:r>
              <a:rPr sz="1900" dirty="0">
                <a:solidFill>
                  <a:srgbClr val="075590"/>
                </a:solidFill>
                <a:latin typeface="Arial"/>
                <a:cs typeface="Arial"/>
              </a:rPr>
              <a:t>t</a:t>
            </a:r>
            <a:r>
              <a:rPr sz="1900" spc="65" dirty="0">
                <a:solidFill>
                  <a:srgbClr val="075590"/>
                </a:solidFill>
                <a:latin typeface="Times New Roman"/>
                <a:cs typeface="Times New Roman"/>
              </a:rPr>
              <a:t> </a:t>
            </a:r>
            <a:r>
              <a:rPr sz="1900" spc="-5" dirty="0">
                <a:solidFill>
                  <a:srgbClr val="075590"/>
                </a:solidFill>
                <a:latin typeface="Arial"/>
                <a:cs typeface="Arial"/>
              </a:rPr>
              <a:t>au</a:t>
            </a:r>
            <a:r>
              <a:rPr sz="1900" dirty="0">
                <a:solidFill>
                  <a:srgbClr val="075590"/>
                </a:solidFill>
                <a:latin typeface="Arial"/>
                <a:cs typeface="Arial"/>
              </a:rPr>
              <a:t>s</a:t>
            </a:r>
            <a:r>
              <a:rPr sz="1900" spc="60" dirty="0">
                <a:solidFill>
                  <a:srgbClr val="075590"/>
                </a:solidFill>
                <a:latin typeface="Times New Roman"/>
                <a:cs typeface="Times New Roman"/>
              </a:rPr>
              <a:t> </a:t>
            </a:r>
            <a:r>
              <a:rPr sz="1900" spc="-5" dirty="0">
                <a:solidFill>
                  <a:srgbClr val="075590"/>
                </a:solidFill>
                <a:latin typeface="Arial"/>
                <a:cs typeface="Arial"/>
              </a:rPr>
              <a:t>mehre</a:t>
            </a:r>
            <a:r>
              <a:rPr sz="1900" spc="5" dirty="0">
                <a:solidFill>
                  <a:srgbClr val="075590"/>
                </a:solidFill>
                <a:latin typeface="Arial"/>
                <a:cs typeface="Arial"/>
              </a:rPr>
              <a:t>r</a:t>
            </a:r>
            <a:r>
              <a:rPr sz="1900" spc="-5" dirty="0">
                <a:solidFill>
                  <a:srgbClr val="075590"/>
                </a:solidFill>
                <a:latin typeface="Arial"/>
                <a:cs typeface="Arial"/>
              </a:rPr>
              <a:t>e</a:t>
            </a:r>
            <a:r>
              <a:rPr sz="1900" dirty="0">
                <a:solidFill>
                  <a:srgbClr val="075590"/>
                </a:solidFill>
                <a:latin typeface="Arial"/>
                <a:cs typeface="Arial"/>
              </a:rPr>
              <a:t>n</a:t>
            </a:r>
            <a:r>
              <a:rPr sz="1900" spc="75" dirty="0">
                <a:solidFill>
                  <a:srgbClr val="075590"/>
                </a:solidFill>
                <a:latin typeface="Times New Roman"/>
                <a:cs typeface="Times New Roman"/>
              </a:rPr>
              <a:t> </a:t>
            </a:r>
            <a:r>
              <a:rPr sz="1900" dirty="0">
                <a:solidFill>
                  <a:srgbClr val="075590"/>
                </a:solidFill>
                <a:latin typeface="Arial"/>
                <a:cs typeface="Arial"/>
              </a:rPr>
              <a:t>Fakultäten,</a:t>
            </a:r>
            <a:r>
              <a:rPr sz="1900" spc="70" dirty="0">
                <a:solidFill>
                  <a:srgbClr val="075590"/>
                </a:solidFill>
                <a:latin typeface="Times New Roman"/>
                <a:cs typeface="Times New Roman"/>
              </a:rPr>
              <a:t> </a:t>
            </a:r>
            <a:r>
              <a:rPr sz="1900" spc="-5" dirty="0">
                <a:solidFill>
                  <a:srgbClr val="075590"/>
                </a:solidFill>
                <a:latin typeface="Arial"/>
                <a:cs typeface="Arial"/>
              </a:rPr>
              <a:t>di</a:t>
            </a:r>
            <a:r>
              <a:rPr sz="1900" dirty="0">
                <a:solidFill>
                  <a:srgbClr val="075590"/>
                </a:solidFill>
                <a:latin typeface="Arial"/>
                <a:cs typeface="Arial"/>
              </a:rPr>
              <a:t>e</a:t>
            </a:r>
            <a:r>
              <a:rPr sz="1900" spc="60" dirty="0">
                <a:solidFill>
                  <a:srgbClr val="075590"/>
                </a:solidFill>
                <a:latin typeface="Times New Roman"/>
                <a:cs typeface="Times New Roman"/>
              </a:rPr>
              <a:t> </a:t>
            </a:r>
            <a:r>
              <a:rPr sz="1900" spc="-5" dirty="0">
                <a:solidFill>
                  <a:srgbClr val="075590"/>
                </a:solidFill>
                <a:latin typeface="Arial"/>
                <a:cs typeface="Arial"/>
              </a:rPr>
              <a:t>sic</a:t>
            </a:r>
            <a:r>
              <a:rPr sz="1900" dirty="0">
                <a:solidFill>
                  <a:srgbClr val="075590"/>
                </a:solidFill>
                <a:latin typeface="Arial"/>
                <a:cs typeface="Arial"/>
              </a:rPr>
              <a:t>h</a:t>
            </a:r>
            <a:r>
              <a:rPr sz="1900" spc="50" dirty="0">
                <a:solidFill>
                  <a:srgbClr val="075590"/>
                </a:solidFill>
                <a:latin typeface="Times New Roman"/>
                <a:cs typeface="Times New Roman"/>
              </a:rPr>
              <a:t> </a:t>
            </a:r>
            <a:r>
              <a:rPr sz="1900" spc="-5" dirty="0">
                <a:solidFill>
                  <a:srgbClr val="075590"/>
                </a:solidFill>
                <a:latin typeface="Arial"/>
                <a:cs typeface="Arial"/>
              </a:rPr>
              <a:t>wiede</a:t>
            </a:r>
            <a:r>
              <a:rPr sz="1900" spc="5" dirty="0">
                <a:solidFill>
                  <a:srgbClr val="075590"/>
                </a:solidFill>
                <a:latin typeface="Arial"/>
                <a:cs typeface="Arial"/>
              </a:rPr>
              <a:t>r</a:t>
            </a:r>
            <a:r>
              <a:rPr sz="1900" spc="-5" dirty="0">
                <a:solidFill>
                  <a:srgbClr val="075590"/>
                </a:solidFill>
                <a:latin typeface="Arial"/>
                <a:cs typeface="Arial"/>
              </a:rPr>
              <a:t>u</a:t>
            </a:r>
            <a:r>
              <a:rPr sz="1900" dirty="0">
                <a:solidFill>
                  <a:srgbClr val="075590"/>
                </a:solidFill>
                <a:latin typeface="Arial"/>
                <a:cs typeface="Arial"/>
              </a:rPr>
              <a:t>m</a:t>
            </a:r>
            <a:r>
              <a:rPr sz="1900" spc="80" dirty="0">
                <a:solidFill>
                  <a:srgbClr val="075590"/>
                </a:solidFill>
                <a:latin typeface="Times New Roman"/>
                <a:cs typeface="Times New Roman"/>
              </a:rPr>
              <a:t> </a:t>
            </a:r>
            <a:r>
              <a:rPr sz="1900" spc="-5" dirty="0">
                <a:solidFill>
                  <a:srgbClr val="075590"/>
                </a:solidFill>
                <a:latin typeface="Arial"/>
                <a:cs typeface="Arial"/>
              </a:rPr>
              <a:t>aus</a:t>
            </a:r>
            <a:r>
              <a:rPr sz="1900" spc="-5" dirty="0">
                <a:solidFill>
                  <a:srgbClr val="075590"/>
                </a:solidFill>
                <a:latin typeface="Times New Roman"/>
                <a:cs typeface="Times New Roman"/>
              </a:rPr>
              <a:t> </a:t>
            </a:r>
            <a:r>
              <a:rPr sz="1900" spc="-5" dirty="0">
                <a:solidFill>
                  <a:srgbClr val="075590"/>
                </a:solidFill>
                <a:latin typeface="Arial"/>
                <a:cs typeface="Arial"/>
              </a:rPr>
              <a:t>verschiedene</a:t>
            </a:r>
            <a:r>
              <a:rPr sz="1900" dirty="0">
                <a:solidFill>
                  <a:srgbClr val="075590"/>
                </a:solidFill>
                <a:latin typeface="Arial"/>
                <a:cs typeface="Arial"/>
              </a:rPr>
              <a:t>n</a:t>
            </a:r>
            <a:r>
              <a:rPr sz="1900" spc="70" dirty="0">
                <a:solidFill>
                  <a:srgbClr val="075590"/>
                </a:solidFill>
                <a:latin typeface="Times New Roman"/>
                <a:cs typeface="Times New Roman"/>
              </a:rPr>
              <a:t> </a:t>
            </a:r>
            <a:r>
              <a:rPr sz="1900" dirty="0">
                <a:solidFill>
                  <a:srgbClr val="075590"/>
                </a:solidFill>
                <a:latin typeface="Arial"/>
                <a:cs typeface="Arial"/>
              </a:rPr>
              <a:t>Instituten</a:t>
            </a:r>
            <a:r>
              <a:rPr sz="1900" spc="55" dirty="0">
                <a:solidFill>
                  <a:srgbClr val="075590"/>
                </a:solidFill>
                <a:latin typeface="Times New Roman"/>
                <a:cs typeface="Times New Roman"/>
              </a:rPr>
              <a:t> </a:t>
            </a:r>
            <a:r>
              <a:rPr sz="1900" spc="-5" dirty="0">
                <a:solidFill>
                  <a:srgbClr val="075590"/>
                </a:solidFill>
                <a:latin typeface="Arial"/>
                <a:cs typeface="Arial"/>
              </a:rPr>
              <a:t>zusammensetzen</a:t>
            </a:r>
            <a:r>
              <a:rPr sz="1900" dirty="0">
                <a:solidFill>
                  <a:srgbClr val="075590"/>
                </a:solidFill>
                <a:latin typeface="Arial"/>
                <a:cs typeface="Arial"/>
              </a:rPr>
              <a:t>.</a:t>
            </a:r>
            <a:r>
              <a:rPr sz="1900" spc="75" dirty="0">
                <a:solidFill>
                  <a:srgbClr val="075590"/>
                </a:solidFill>
                <a:latin typeface="Times New Roman"/>
                <a:cs typeface="Times New Roman"/>
              </a:rPr>
              <a:t> </a:t>
            </a:r>
            <a:r>
              <a:rPr sz="1900" spc="-5" dirty="0">
                <a:solidFill>
                  <a:srgbClr val="075590"/>
                </a:solidFill>
                <a:latin typeface="Arial"/>
                <a:cs typeface="Arial"/>
              </a:rPr>
              <a:t>Jed</a:t>
            </a:r>
            <a:r>
              <a:rPr sz="1900" dirty="0">
                <a:solidFill>
                  <a:srgbClr val="075590"/>
                </a:solidFill>
                <a:latin typeface="Arial"/>
                <a:cs typeface="Arial"/>
              </a:rPr>
              <a:t>e</a:t>
            </a:r>
            <a:r>
              <a:rPr sz="1900" spc="60" dirty="0">
                <a:solidFill>
                  <a:srgbClr val="075590"/>
                </a:solidFill>
                <a:latin typeface="Times New Roman"/>
                <a:cs typeface="Times New Roman"/>
              </a:rPr>
              <a:t> </a:t>
            </a:r>
            <a:r>
              <a:rPr sz="1900" dirty="0">
                <a:solidFill>
                  <a:srgbClr val="075590"/>
                </a:solidFill>
                <a:latin typeface="Arial"/>
                <a:cs typeface="Arial"/>
              </a:rPr>
              <a:t>Fakultät</a:t>
            </a:r>
            <a:r>
              <a:rPr sz="1900" spc="60" dirty="0">
                <a:solidFill>
                  <a:srgbClr val="075590"/>
                </a:solidFill>
                <a:latin typeface="Times New Roman"/>
                <a:cs typeface="Times New Roman"/>
              </a:rPr>
              <a:t> </a:t>
            </a:r>
            <a:r>
              <a:rPr sz="1900" spc="-5" dirty="0">
                <a:solidFill>
                  <a:srgbClr val="075590"/>
                </a:solidFill>
                <a:latin typeface="Arial"/>
                <a:cs typeface="Arial"/>
              </a:rPr>
              <a:t>un</a:t>
            </a:r>
            <a:r>
              <a:rPr sz="1900" dirty="0">
                <a:solidFill>
                  <a:srgbClr val="075590"/>
                </a:solidFill>
                <a:latin typeface="Arial"/>
                <a:cs typeface="Arial"/>
              </a:rPr>
              <a:t>d</a:t>
            </a:r>
            <a:r>
              <a:rPr sz="1900" spc="65" dirty="0">
                <a:solidFill>
                  <a:srgbClr val="075590"/>
                </a:solidFill>
                <a:latin typeface="Times New Roman"/>
                <a:cs typeface="Times New Roman"/>
              </a:rPr>
              <a:t> </a:t>
            </a:r>
            <a:r>
              <a:rPr sz="1900" spc="-5" dirty="0">
                <a:solidFill>
                  <a:srgbClr val="075590"/>
                </a:solidFill>
                <a:latin typeface="Arial"/>
                <a:cs typeface="Arial"/>
              </a:rPr>
              <a:t>jedes</a:t>
            </a:r>
            <a:r>
              <a:rPr sz="1900" spc="-5" dirty="0">
                <a:solidFill>
                  <a:srgbClr val="075590"/>
                </a:solidFill>
                <a:latin typeface="Times New Roman"/>
                <a:cs typeface="Times New Roman"/>
              </a:rPr>
              <a:t> </a:t>
            </a:r>
            <a:r>
              <a:rPr sz="1900" spc="-5" dirty="0">
                <a:solidFill>
                  <a:srgbClr val="075590"/>
                </a:solidFill>
                <a:latin typeface="Arial"/>
                <a:cs typeface="Arial"/>
              </a:rPr>
              <a:t>Institu</a:t>
            </a:r>
            <a:r>
              <a:rPr sz="1900" dirty="0">
                <a:solidFill>
                  <a:srgbClr val="075590"/>
                </a:solidFill>
                <a:latin typeface="Arial"/>
                <a:cs typeface="Arial"/>
              </a:rPr>
              <a:t>t</a:t>
            </a:r>
            <a:r>
              <a:rPr sz="1900" spc="45" dirty="0">
                <a:solidFill>
                  <a:srgbClr val="075590"/>
                </a:solidFill>
                <a:latin typeface="Times New Roman"/>
                <a:cs typeface="Times New Roman"/>
              </a:rPr>
              <a:t> </a:t>
            </a:r>
            <a:r>
              <a:rPr sz="1900" spc="-5" dirty="0">
                <a:solidFill>
                  <a:srgbClr val="075590"/>
                </a:solidFill>
                <a:latin typeface="Arial"/>
                <a:cs typeface="Arial"/>
              </a:rPr>
              <a:t>besitz</a:t>
            </a:r>
            <a:r>
              <a:rPr sz="1900" dirty="0">
                <a:solidFill>
                  <a:srgbClr val="075590"/>
                </a:solidFill>
                <a:latin typeface="Arial"/>
                <a:cs typeface="Arial"/>
              </a:rPr>
              <a:t>t</a:t>
            </a:r>
            <a:r>
              <a:rPr sz="1900" spc="55" dirty="0">
                <a:solidFill>
                  <a:srgbClr val="075590"/>
                </a:solidFill>
                <a:latin typeface="Times New Roman"/>
                <a:cs typeface="Times New Roman"/>
              </a:rPr>
              <a:t> </a:t>
            </a:r>
            <a:r>
              <a:rPr sz="1900" spc="-5" dirty="0">
                <a:solidFill>
                  <a:srgbClr val="075590"/>
                </a:solidFill>
                <a:latin typeface="Arial"/>
                <a:cs typeface="Arial"/>
              </a:rPr>
              <a:t>ein</a:t>
            </a:r>
            <a:r>
              <a:rPr sz="1900" dirty="0">
                <a:solidFill>
                  <a:srgbClr val="075590"/>
                </a:solidFill>
                <a:latin typeface="Arial"/>
                <a:cs typeface="Arial"/>
              </a:rPr>
              <a:t>e</a:t>
            </a:r>
            <a:r>
              <a:rPr sz="1900" spc="75" dirty="0">
                <a:solidFill>
                  <a:srgbClr val="075590"/>
                </a:solidFill>
                <a:latin typeface="Times New Roman"/>
                <a:cs typeface="Times New Roman"/>
              </a:rPr>
              <a:t> </a:t>
            </a:r>
            <a:r>
              <a:rPr sz="1900" b="1" dirty="0">
                <a:solidFill>
                  <a:srgbClr val="075590"/>
                </a:solidFill>
                <a:latin typeface="Arial"/>
                <a:cs typeface="Arial"/>
              </a:rPr>
              <a:t>Bezeichnung</a:t>
            </a:r>
            <a:r>
              <a:rPr sz="1900" dirty="0">
                <a:solidFill>
                  <a:srgbClr val="075590"/>
                </a:solidFill>
                <a:latin typeface="Arial"/>
                <a:cs typeface="Arial"/>
              </a:rPr>
              <a:t>.</a:t>
            </a:r>
            <a:r>
              <a:rPr sz="1900" spc="50" dirty="0">
                <a:solidFill>
                  <a:srgbClr val="075590"/>
                </a:solidFill>
                <a:latin typeface="Times New Roman"/>
                <a:cs typeface="Times New Roman"/>
              </a:rPr>
              <a:t> </a:t>
            </a:r>
            <a:r>
              <a:rPr sz="1900" dirty="0">
                <a:solidFill>
                  <a:srgbClr val="075590"/>
                </a:solidFill>
                <a:latin typeface="Arial"/>
                <a:cs typeface="Arial"/>
              </a:rPr>
              <a:t>Für</a:t>
            </a:r>
            <a:r>
              <a:rPr sz="1900" spc="50" dirty="0">
                <a:solidFill>
                  <a:srgbClr val="075590"/>
                </a:solidFill>
                <a:latin typeface="Times New Roman"/>
                <a:cs typeface="Times New Roman"/>
              </a:rPr>
              <a:t> </a:t>
            </a:r>
            <a:r>
              <a:rPr sz="1900" spc="-5" dirty="0">
                <a:solidFill>
                  <a:srgbClr val="075590"/>
                </a:solidFill>
                <a:latin typeface="Arial"/>
                <a:cs typeface="Arial"/>
              </a:rPr>
              <a:t>jede</a:t>
            </a:r>
            <a:r>
              <a:rPr sz="1900" dirty="0">
                <a:solidFill>
                  <a:srgbClr val="075590"/>
                </a:solidFill>
                <a:latin typeface="Arial"/>
                <a:cs typeface="Arial"/>
              </a:rPr>
              <a:t>s</a:t>
            </a:r>
            <a:r>
              <a:rPr sz="1900" spc="70" dirty="0">
                <a:solidFill>
                  <a:srgbClr val="075590"/>
                </a:solidFill>
                <a:latin typeface="Times New Roman"/>
                <a:cs typeface="Times New Roman"/>
              </a:rPr>
              <a:t> </a:t>
            </a:r>
            <a:r>
              <a:rPr sz="1900" dirty="0">
                <a:solidFill>
                  <a:srgbClr val="075590"/>
                </a:solidFill>
                <a:latin typeface="Arial"/>
                <a:cs typeface="Arial"/>
              </a:rPr>
              <a:t>Institut</a:t>
            </a:r>
            <a:r>
              <a:rPr sz="1900" spc="45" dirty="0">
                <a:solidFill>
                  <a:srgbClr val="075590"/>
                </a:solidFill>
                <a:latin typeface="Times New Roman"/>
                <a:cs typeface="Times New Roman"/>
              </a:rPr>
              <a:t> </a:t>
            </a:r>
            <a:r>
              <a:rPr sz="1900" spc="-5" dirty="0">
                <a:solidFill>
                  <a:srgbClr val="075590"/>
                </a:solidFill>
                <a:latin typeface="Arial"/>
                <a:cs typeface="Arial"/>
              </a:rPr>
              <a:t>is</a:t>
            </a:r>
            <a:r>
              <a:rPr sz="1900" dirty="0">
                <a:solidFill>
                  <a:srgbClr val="075590"/>
                </a:solidFill>
                <a:latin typeface="Arial"/>
                <a:cs typeface="Arial"/>
              </a:rPr>
              <a:t>t</a:t>
            </a:r>
            <a:r>
              <a:rPr sz="1900" spc="50" dirty="0">
                <a:solidFill>
                  <a:srgbClr val="075590"/>
                </a:solidFill>
                <a:latin typeface="Times New Roman"/>
                <a:cs typeface="Times New Roman"/>
              </a:rPr>
              <a:t> </a:t>
            </a:r>
            <a:r>
              <a:rPr sz="1900" spc="-5" dirty="0">
                <a:solidFill>
                  <a:srgbClr val="075590"/>
                </a:solidFill>
                <a:latin typeface="Arial"/>
                <a:cs typeface="Arial"/>
              </a:rPr>
              <a:t>ein</a:t>
            </a:r>
            <a:r>
              <a:rPr sz="1900" dirty="0">
                <a:solidFill>
                  <a:srgbClr val="075590"/>
                </a:solidFill>
                <a:latin typeface="Arial"/>
                <a:cs typeface="Arial"/>
              </a:rPr>
              <a:t>e</a:t>
            </a:r>
            <a:r>
              <a:rPr sz="1900" spc="75" dirty="0">
                <a:solidFill>
                  <a:srgbClr val="075590"/>
                </a:solidFill>
                <a:latin typeface="Times New Roman"/>
                <a:cs typeface="Times New Roman"/>
              </a:rPr>
              <a:t> </a:t>
            </a:r>
            <a:r>
              <a:rPr sz="1900" b="1" spc="-5" dirty="0">
                <a:solidFill>
                  <a:srgbClr val="075590"/>
                </a:solidFill>
                <a:latin typeface="Arial"/>
                <a:cs typeface="Arial"/>
              </a:rPr>
              <a:t>Adresse </a:t>
            </a:r>
            <a:r>
              <a:rPr sz="1900" spc="-5" dirty="0">
                <a:solidFill>
                  <a:srgbClr val="075590"/>
                </a:solidFill>
                <a:latin typeface="Arial"/>
                <a:cs typeface="Arial"/>
              </a:rPr>
              <a:t>bekannt</a:t>
            </a:r>
            <a:r>
              <a:rPr sz="1900" dirty="0">
                <a:solidFill>
                  <a:srgbClr val="075590"/>
                </a:solidFill>
                <a:latin typeface="Arial"/>
                <a:cs typeface="Arial"/>
              </a:rPr>
              <a:t>.</a:t>
            </a:r>
            <a:r>
              <a:rPr sz="1900" spc="65" dirty="0">
                <a:solidFill>
                  <a:srgbClr val="075590"/>
                </a:solidFill>
                <a:latin typeface="Times New Roman"/>
                <a:cs typeface="Times New Roman"/>
              </a:rPr>
              <a:t> </a:t>
            </a:r>
            <a:r>
              <a:rPr sz="1900" spc="-5" dirty="0">
                <a:solidFill>
                  <a:srgbClr val="075590"/>
                </a:solidFill>
                <a:latin typeface="Arial"/>
                <a:cs typeface="Arial"/>
              </a:rPr>
              <a:t>Jed</a:t>
            </a:r>
            <a:r>
              <a:rPr sz="1900" dirty="0">
                <a:solidFill>
                  <a:srgbClr val="075590"/>
                </a:solidFill>
                <a:latin typeface="Arial"/>
                <a:cs typeface="Arial"/>
              </a:rPr>
              <a:t>e</a:t>
            </a:r>
            <a:r>
              <a:rPr sz="1900" spc="60" dirty="0">
                <a:solidFill>
                  <a:srgbClr val="075590"/>
                </a:solidFill>
                <a:latin typeface="Times New Roman"/>
                <a:cs typeface="Times New Roman"/>
              </a:rPr>
              <a:t> </a:t>
            </a:r>
            <a:r>
              <a:rPr sz="1900" dirty="0">
                <a:solidFill>
                  <a:srgbClr val="075590"/>
                </a:solidFill>
                <a:latin typeface="Arial"/>
                <a:cs typeface="Arial"/>
              </a:rPr>
              <a:t>Fakultät</a:t>
            </a:r>
            <a:r>
              <a:rPr sz="1900" spc="60" dirty="0">
                <a:solidFill>
                  <a:srgbClr val="075590"/>
                </a:solidFill>
                <a:latin typeface="Times New Roman"/>
                <a:cs typeface="Times New Roman"/>
              </a:rPr>
              <a:t> </a:t>
            </a:r>
            <a:r>
              <a:rPr sz="1900" spc="-5" dirty="0">
                <a:solidFill>
                  <a:srgbClr val="075590"/>
                </a:solidFill>
                <a:latin typeface="Arial"/>
                <a:cs typeface="Arial"/>
              </a:rPr>
              <a:t>wir</a:t>
            </a:r>
            <a:r>
              <a:rPr sz="1900" dirty="0">
                <a:solidFill>
                  <a:srgbClr val="075590"/>
                </a:solidFill>
                <a:latin typeface="Arial"/>
                <a:cs typeface="Arial"/>
              </a:rPr>
              <a:t>d</a:t>
            </a:r>
            <a:r>
              <a:rPr sz="1900" spc="65" dirty="0">
                <a:solidFill>
                  <a:srgbClr val="075590"/>
                </a:solidFill>
                <a:latin typeface="Times New Roman"/>
                <a:cs typeface="Times New Roman"/>
              </a:rPr>
              <a:t> </a:t>
            </a:r>
            <a:r>
              <a:rPr sz="1900" spc="-5" dirty="0">
                <a:solidFill>
                  <a:srgbClr val="075590"/>
                </a:solidFill>
                <a:latin typeface="Arial"/>
                <a:cs typeface="Arial"/>
              </a:rPr>
              <a:t>vo</a:t>
            </a:r>
            <a:r>
              <a:rPr sz="1900" dirty="0">
                <a:solidFill>
                  <a:srgbClr val="075590"/>
                </a:solidFill>
                <a:latin typeface="Arial"/>
                <a:cs typeface="Arial"/>
              </a:rPr>
              <a:t>n</a:t>
            </a:r>
            <a:r>
              <a:rPr sz="1900" spc="65" dirty="0">
                <a:solidFill>
                  <a:srgbClr val="075590"/>
                </a:solidFill>
                <a:latin typeface="Times New Roman"/>
                <a:cs typeface="Times New Roman"/>
              </a:rPr>
              <a:t> </a:t>
            </a:r>
            <a:r>
              <a:rPr sz="1900" spc="-5" dirty="0">
                <a:solidFill>
                  <a:srgbClr val="075590"/>
                </a:solidFill>
                <a:latin typeface="Arial"/>
                <a:cs typeface="Arial"/>
              </a:rPr>
              <a:t>ihre</a:t>
            </a:r>
            <a:r>
              <a:rPr sz="1900" dirty="0">
                <a:solidFill>
                  <a:srgbClr val="075590"/>
                </a:solidFill>
                <a:latin typeface="Arial"/>
                <a:cs typeface="Arial"/>
              </a:rPr>
              <a:t>m</a:t>
            </a:r>
            <a:r>
              <a:rPr sz="1900" spc="65" dirty="0">
                <a:solidFill>
                  <a:srgbClr val="075590"/>
                </a:solidFill>
                <a:latin typeface="Times New Roman"/>
                <a:cs typeface="Times New Roman"/>
              </a:rPr>
              <a:t> </a:t>
            </a:r>
            <a:r>
              <a:rPr sz="1900" spc="-5" dirty="0">
                <a:solidFill>
                  <a:srgbClr val="075590"/>
                </a:solidFill>
                <a:latin typeface="Arial"/>
                <a:cs typeface="Arial"/>
              </a:rPr>
              <a:t>Dekan</a:t>
            </a:r>
            <a:r>
              <a:rPr sz="1900" dirty="0">
                <a:solidFill>
                  <a:srgbClr val="075590"/>
                </a:solidFill>
                <a:latin typeface="Arial"/>
                <a:cs typeface="Arial"/>
              </a:rPr>
              <a:t>,</a:t>
            </a:r>
            <a:r>
              <a:rPr sz="1900" spc="65" dirty="0">
                <a:solidFill>
                  <a:srgbClr val="075590"/>
                </a:solidFill>
                <a:latin typeface="Times New Roman"/>
                <a:cs typeface="Times New Roman"/>
              </a:rPr>
              <a:t> </a:t>
            </a:r>
            <a:r>
              <a:rPr sz="1900" spc="-5" dirty="0">
                <a:solidFill>
                  <a:srgbClr val="075590"/>
                </a:solidFill>
                <a:latin typeface="Arial"/>
                <a:cs typeface="Arial"/>
              </a:rPr>
              <a:t>eine</a:t>
            </a:r>
            <a:r>
              <a:rPr sz="1900" dirty="0">
                <a:solidFill>
                  <a:srgbClr val="075590"/>
                </a:solidFill>
                <a:latin typeface="Arial"/>
                <a:cs typeface="Arial"/>
              </a:rPr>
              <a:t>m</a:t>
            </a:r>
            <a:r>
              <a:rPr sz="1900" spc="75" dirty="0">
                <a:solidFill>
                  <a:srgbClr val="075590"/>
                </a:solidFill>
                <a:latin typeface="Times New Roman"/>
                <a:cs typeface="Times New Roman"/>
              </a:rPr>
              <a:t> </a:t>
            </a:r>
            <a:r>
              <a:rPr sz="1900" spc="-5" dirty="0">
                <a:solidFill>
                  <a:srgbClr val="075590"/>
                </a:solidFill>
                <a:latin typeface="Arial"/>
                <a:cs typeface="Arial"/>
              </a:rPr>
              <a:t>Mitarbeiter</a:t>
            </a:r>
            <a:r>
              <a:rPr sz="1900" dirty="0">
                <a:solidFill>
                  <a:srgbClr val="075590"/>
                </a:solidFill>
                <a:latin typeface="Arial"/>
                <a:cs typeface="Arial"/>
              </a:rPr>
              <a:t>,</a:t>
            </a:r>
            <a:r>
              <a:rPr sz="1900" spc="75" dirty="0">
                <a:solidFill>
                  <a:srgbClr val="075590"/>
                </a:solidFill>
                <a:latin typeface="Times New Roman"/>
                <a:cs typeface="Times New Roman"/>
              </a:rPr>
              <a:t> </a:t>
            </a:r>
            <a:r>
              <a:rPr sz="1900" spc="-5" dirty="0">
                <a:solidFill>
                  <a:srgbClr val="075590"/>
                </a:solidFill>
                <a:latin typeface="Arial"/>
                <a:cs typeface="Arial"/>
              </a:rPr>
              <a:t>geleitet.</a:t>
            </a:r>
            <a:endParaRPr sz="1900">
              <a:latin typeface="Arial"/>
              <a:cs typeface="Arial"/>
            </a:endParaRPr>
          </a:p>
          <a:p>
            <a:pPr marL="12700" marR="212725">
              <a:lnSpc>
                <a:spcPts val="1820"/>
              </a:lnSpc>
              <a:spcBef>
                <a:spcPts val="345"/>
              </a:spcBef>
            </a:pPr>
            <a:r>
              <a:rPr sz="1900" spc="-5" dirty="0">
                <a:solidFill>
                  <a:srgbClr val="075590"/>
                </a:solidFill>
                <a:latin typeface="Arial"/>
                <a:cs typeface="Arial"/>
              </a:rPr>
              <a:t>Di</a:t>
            </a:r>
            <a:r>
              <a:rPr sz="1900" dirty="0">
                <a:solidFill>
                  <a:srgbClr val="075590"/>
                </a:solidFill>
                <a:latin typeface="Arial"/>
                <a:cs typeface="Arial"/>
              </a:rPr>
              <a:t>e</a:t>
            </a:r>
            <a:r>
              <a:rPr sz="1900" spc="65" dirty="0">
                <a:solidFill>
                  <a:srgbClr val="075590"/>
                </a:solidFill>
                <a:latin typeface="Times New Roman"/>
                <a:cs typeface="Times New Roman"/>
              </a:rPr>
              <a:t> </a:t>
            </a:r>
            <a:r>
              <a:rPr sz="1900" b="1" dirty="0">
                <a:solidFill>
                  <a:srgbClr val="075590"/>
                </a:solidFill>
                <a:latin typeface="Arial"/>
                <a:cs typeface="Arial"/>
              </a:rPr>
              <a:t>Gesamtanzahl</a:t>
            </a:r>
            <a:r>
              <a:rPr sz="1900" b="1" spc="5" dirty="0">
                <a:solidFill>
                  <a:srgbClr val="075590"/>
                </a:solidFill>
                <a:latin typeface="Arial"/>
                <a:cs typeface="Arial"/>
              </a:rPr>
              <a:t> </a:t>
            </a:r>
            <a:r>
              <a:rPr sz="1900" spc="-5" dirty="0">
                <a:solidFill>
                  <a:srgbClr val="075590"/>
                </a:solidFill>
                <a:latin typeface="Arial"/>
                <a:cs typeface="Arial"/>
              </a:rPr>
              <a:t>de</a:t>
            </a:r>
            <a:r>
              <a:rPr sz="1900" dirty="0">
                <a:solidFill>
                  <a:srgbClr val="075590"/>
                </a:solidFill>
                <a:latin typeface="Arial"/>
                <a:cs typeface="Arial"/>
              </a:rPr>
              <a:t>r</a:t>
            </a:r>
            <a:r>
              <a:rPr sz="1900" spc="65" dirty="0">
                <a:solidFill>
                  <a:srgbClr val="075590"/>
                </a:solidFill>
                <a:latin typeface="Times New Roman"/>
                <a:cs typeface="Times New Roman"/>
              </a:rPr>
              <a:t> </a:t>
            </a:r>
            <a:r>
              <a:rPr sz="1900" spc="-5" dirty="0">
                <a:solidFill>
                  <a:srgbClr val="075590"/>
                </a:solidFill>
                <a:latin typeface="Arial"/>
                <a:cs typeface="Arial"/>
              </a:rPr>
              <a:t>Mitarbeite</a:t>
            </a:r>
            <a:r>
              <a:rPr sz="1900" dirty="0">
                <a:solidFill>
                  <a:srgbClr val="075590"/>
                </a:solidFill>
                <a:latin typeface="Arial"/>
                <a:cs typeface="Arial"/>
              </a:rPr>
              <a:t>r</a:t>
            </a:r>
            <a:r>
              <a:rPr sz="1900" spc="80" dirty="0">
                <a:solidFill>
                  <a:srgbClr val="075590"/>
                </a:solidFill>
                <a:latin typeface="Times New Roman"/>
                <a:cs typeface="Times New Roman"/>
              </a:rPr>
              <a:t> </a:t>
            </a:r>
            <a:r>
              <a:rPr sz="1900" spc="-5" dirty="0">
                <a:solidFill>
                  <a:srgbClr val="075590"/>
                </a:solidFill>
                <a:latin typeface="Arial"/>
                <a:cs typeface="Arial"/>
              </a:rPr>
              <a:t>is</a:t>
            </a:r>
            <a:r>
              <a:rPr sz="1900" dirty="0">
                <a:solidFill>
                  <a:srgbClr val="075590"/>
                </a:solidFill>
                <a:latin typeface="Arial"/>
                <a:cs typeface="Arial"/>
              </a:rPr>
              <a:t>t</a:t>
            </a:r>
            <a:r>
              <a:rPr sz="1900" spc="45" dirty="0">
                <a:solidFill>
                  <a:srgbClr val="075590"/>
                </a:solidFill>
                <a:latin typeface="Times New Roman"/>
                <a:cs typeface="Times New Roman"/>
              </a:rPr>
              <a:t> </a:t>
            </a:r>
            <a:r>
              <a:rPr sz="1900" spc="-5" dirty="0">
                <a:solidFill>
                  <a:srgbClr val="075590"/>
                </a:solidFill>
                <a:latin typeface="Arial"/>
                <a:cs typeface="Arial"/>
              </a:rPr>
              <a:t>bekannt</a:t>
            </a:r>
            <a:r>
              <a:rPr sz="1900" dirty="0">
                <a:solidFill>
                  <a:srgbClr val="075590"/>
                </a:solidFill>
                <a:latin typeface="Arial"/>
                <a:cs typeface="Arial"/>
              </a:rPr>
              <a:t>.</a:t>
            </a:r>
            <a:r>
              <a:rPr sz="1900" spc="70" dirty="0">
                <a:solidFill>
                  <a:srgbClr val="075590"/>
                </a:solidFill>
                <a:latin typeface="Times New Roman"/>
                <a:cs typeface="Times New Roman"/>
              </a:rPr>
              <a:t> </a:t>
            </a:r>
            <a:r>
              <a:rPr sz="1900" spc="-5" dirty="0">
                <a:solidFill>
                  <a:srgbClr val="075590"/>
                </a:solidFill>
                <a:latin typeface="Arial"/>
                <a:cs typeface="Arial"/>
              </a:rPr>
              <a:t>Mitarbeite</a:t>
            </a:r>
            <a:r>
              <a:rPr sz="1900" dirty="0">
                <a:solidFill>
                  <a:srgbClr val="075590"/>
                </a:solidFill>
                <a:latin typeface="Arial"/>
                <a:cs typeface="Arial"/>
              </a:rPr>
              <a:t>r</a:t>
            </a:r>
            <a:r>
              <a:rPr sz="1900" spc="80" dirty="0">
                <a:solidFill>
                  <a:srgbClr val="075590"/>
                </a:solidFill>
                <a:latin typeface="Times New Roman"/>
                <a:cs typeface="Times New Roman"/>
              </a:rPr>
              <a:t> </a:t>
            </a:r>
            <a:r>
              <a:rPr sz="1900" spc="-5" dirty="0">
                <a:solidFill>
                  <a:srgbClr val="075590"/>
                </a:solidFill>
                <a:latin typeface="Arial"/>
                <a:cs typeface="Arial"/>
              </a:rPr>
              <a:t>habe</a:t>
            </a:r>
            <a:r>
              <a:rPr sz="1900" dirty="0">
                <a:solidFill>
                  <a:srgbClr val="075590"/>
                </a:solidFill>
                <a:latin typeface="Arial"/>
                <a:cs typeface="Arial"/>
              </a:rPr>
              <a:t>n</a:t>
            </a:r>
            <a:r>
              <a:rPr sz="1900" spc="80" dirty="0">
                <a:solidFill>
                  <a:srgbClr val="075590"/>
                </a:solidFill>
                <a:latin typeface="Times New Roman"/>
                <a:cs typeface="Times New Roman"/>
              </a:rPr>
              <a:t> </a:t>
            </a:r>
            <a:r>
              <a:rPr sz="1900" spc="-5" dirty="0">
                <a:solidFill>
                  <a:srgbClr val="075590"/>
                </a:solidFill>
                <a:latin typeface="Arial"/>
                <a:cs typeface="Arial"/>
              </a:rPr>
              <a:t>eine</a:t>
            </a:r>
            <a:r>
              <a:rPr sz="1900" spc="-5" dirty="0">
                <a:solidFill>
                  <a:srgbClr val="075590"/>
                </a:solidFill>
                <a:latin typeface="Times New Roman"/>
                <a:cs typeface="Times New Roman"/>
              </a:rPr>
              <a:t> </a:t>
            </a:r>
            <a:r>
              <a:rPr sz="1900" b="1" spc="-5" dirty="0">
                <a:solidFill>
                  <a:srgbClr val="075590"/>
                </a:solidFill>
                <a:latin typeface="Arial"/>
                <a:cs typeface="Arial"/>
              </a:rPr>
              <a:t>Sozialversicherungsnumme</a:t>
            </a:r>
            <a:r>
              <a:rPr sz="1900" b="1" dirty="0">
                <a:solidFill>
                  <a:srgbClr val="075590"/>
                </a:solidFill>
                <a:latin typeface="Arial"/>
                <a:cs typeface="Arial"/>
              </a:rPr>
              <a:t>r</a:t>
            </a:r>
            <a:r>
              <a:rPr sz="1900" dirty="0">
                <a:solidFill>
                  <a:srgbClr val="075590"/>
                </a:solidFill>
                <a:latin typeface="Arial"/>
                <a:cs typeface="Arial"/>
              </a:rPr>
              <a:t>,</a:t>
            </a:r>
            <a:r>
              <a:rPr sz="1900" spc="55" dirty="0">
                <a:solidFill>
                  <a:srgbClr val="075590"/>
                </a:solidFill>
                <a:latin typeface="Times New Roman"/>
                <a:cs typeface="Times New Roman"/>
              </a:rPr>
              <a:t> </a:t>
            </a:r>
            <a:r>
              <a:rPr sz="1900" spc="-5" dirty="0">
                <a:solidFill>
                  <a:srgbClr val="075590"/>
                </a:solidFill>
                <a:latin typeface="Arial"/>
                <a:cs typeface="Arial"/>
              </a:rPr>
              <a:t>eine</a:t>
            </a:r>
            <a:r>
              <a:rPr sz="1900" dirty="0">
                <a:solidFill>
                  <a:srgbClr val="075590"/>
                </a:solidFill>
                <a:latin typeface="Arial"/>
                <a:cs typeface="Arial"/>
              </a:rPr>
              <a:t>n</a:t>
            </a:r>
            <a:r>
              <a:rPr sz="1900" spc="75" dirty="0">
                <a:solidFill>
                  <a:srgbClr val="075590"/>
                </a:solidFill>
                <a:latin typeface="Times New Roman"/>
                <a:cs typeface="Times New Roman"/>
              </a:rPr>
              <a:t> </a:t>
            </a:r>
            <a:r>
              <a:rPr sz="1900" b="1" spc="-5" dirty="0">
                <a:solidFill>
                  <a:srgbClr val="075590"/>
                </a:solidFill>
                <a:latin typeface="Arial"/>
                <a:cs typeface="Arial"/>
              </a:rPr>
              <a:t>Name</a:t>
            </a:r>
            <a:r>
              <a:rPr sz="1900" b="1" dirty="0">
                <a:solidFill>
                  <a:srgbClr val="075590"/>
                </a:solidFill>
                <a:latin typeface="Arial"/>
                <a:cs typeface="Arial"/>
              </a:rPr>
              <a:t>n</a:t>
            </a:r>
            <a:r>
              <a:rPr sz="1900" b="1" spc="5" dirty="0">
                <a:solidFill>
                  <a:srgbClr val="075590"/>
                </a:solidFill>
                <a:latin typeface="Arial"/>
                <a:cs typeface="Arial"/>
              </a:rPr>
              <a:t> </a:t>
            </a:r>
            <a:r>
              <a:rPr sz="1900" spc="-5" dirty="0">
                <a:solidFill>
                  <a:srgbClr val="075590"/>
                </a:solidFill>
                <a:latin typeface="Arial"/>
                <a:cs typeface="Arial"/>
              </a:rPr>
              <a:t>un</a:t>
            </a:r>
            <a:r>
              <a:rPr sz="1900" dirty="0">
                <a:solidFill>
                  <a:srgbClr val="075590"/>
                </a:solidFill>
                <a:latin typeface="Arial"/>
                <a:cs typeface="Arial"/>
              </a:rPr>
              <a:t>d</a:t>
            </a:r>
            <a:r>
              <a:rPr sz="1900" spc="65" dirty="0">
                <a:solidFill>
                  <a:srgbClr val="075590"/>
                </a:solidFill>
                <a:latin typeface="Times New Roman"/>
                <a:cs typeface="Times New Roman"/>
              </a:rPr>
              <a:t> </a:t>
            </a:r>
            <a:r>
              <a:rPr sz="1900" spc="-5" dirty="0">
                <a:solidFill>
                  <a:srgbClr val="075590"/>
                </a:solidFill>
                <a:latin typeface="Arial"/>
                <a:cs typeface="Arial"/>
              </a:rPr>
              <a:t>ein</a:t>
            </a:r>
            <a:r>
              <a:rPr sz="1900" dirty="0">
                <a:solidFill>
                  <a:srgbClr val="075590"/>
                </a:solidFill>
                <a:latin typeface="Arial"/>
                <a:cs typeface="Arial"/>
              </a:rPr>
              <a:t>e</a:t>
            </a:r>
            <a:r>
              <a:rPr sz="1900" spc="70" dirty="0">
                <a:solidFill>
                  <a:srgbClr val="075590"/>
                </a:solidFill>
                <a:latin typeface="Times New Roman"/>
                <a:cs typeface="Times New Roman"/>
              </a:rPr>
              <a:t> </a:t>
            </a:r>
            <a:r>
              <a:rPr sz="1900" b="1" spc="-5" dirty="0">
                <a:solidFill>
                  <a:srgbClr val="075590"/>
                </a:solidFill>
                <a:latin typeface="Arial"/>
                <a:cs typeface="Arial"/>
              </a:rPr>
              <a:t>E-Mail-Adress</a:t>
            </a:r>
            <a:r>
              <a:rPr sz="1900" b="1" dirty="0">
                <a:solidFill>
                  <a:srgbClr val="075590"/>
                </a:solidFill>
                <a:latin typeface="Arial"/>
                <a:cs typeface="Arial"/>
              </a:rPr>
              <a:t>e</a:t>
            </a:r>
            <a:r>
              <a:rPr sz="1900" dirty="0">
                <a:solidFill>
                  <a:srgbClr val="075590"/>
                </a:solidFill>
                <a:latin typeface="Arial"/>
                <a:cs typeface="Arial"/>
              </a:rPr>
              <a:t>.</a:t>
            </a:r>
            <a:r>
              <a:rPr sz="1900" dirty="0">
                <a:solidFill>
                  <a:srgbClr val="075590"/>
                </a:solidFill>
                <a:latin typeface="Times New Roman"/>
                <a:cs typeface="Times New Roman"/>
              </a:rPr>
              <a:t> </a:t>
            </a:r>
            <a:r>
              <a:rPr sz="1900" dirty="0">
                <a:solidFill>
                  <a:srgbClr val="075590"/>
                </a:solidFill>
                <a:latin typeface="Arial"/>
                <a:cs typeface="Arial"/>
              </a:rPr>
              <a:t>Es</a:t>
            </a:r>
            <a:r>
              <a:rPr sz="1900" spc="40" dirty="0">
                <a:solidFill>
                  <a:srgbClr val="075590"/>
                </a:solidFill>
                <a:latin typeface="Times New Roman"/>
                <a:cs typeface="Times New Roman"/>
              </a:rPr>
              <a:t> </a:t>
            </a:r>
            <a:r>
              <a:rPr sz="1900" spc="-5" dirty="0">
                <a:solidFill>
                  <a:srgbClr val="075590"/>
                </a:solidFill>
                <a:latin typeface="Arial"/>
                <a:cs typeface="Arial"/>
              </a:rPr>
              <a:t>wir</a:t>
            </a:r>
            <a:r>
              <a:rPr sz="1900" dirty="0">
                <a:solidFill>
                  <a:srgbClr val="075590"/>
                </a:solidFill>
                <a:latin typeface="Arial"/>
                <a:cs typeface="Arial"/>
              </a:rPr>
              <a:t>d</a:t>
            </a:r>
            <a:r>
              <a:rPr sz="1900" spc="65" dirty="0">
                <a:solidFill>
                  <a:srgbClr val="075590"/>
                </a:solidFill>
                <a:latin typeface="Times New Roman"/>
                <a:cs typeface="Times New Roman"/>
              </a:rPr>
              <a:t> </a:t>
            </a:r>
            <a:r>
              <a:rPr sz="1900" dirty="0">
                <a:solidFill>
                  <a:srgbClr val="075590"/>
                </a:solidFill>
                <a:latin typeface="Arial"/>
                <a:cs typeface="Arial"/>
              </a:rPr>
              <a:t>zwischen</a:t>
            </a:r>
            <a:r>
              <a:rPr sz="1900" spc="65" dirty="0">
                <a:solidFill>
                  <a:srgbClr val="075590"/>
                </a:solidFill>
                <a:latin typeface="Times New Roman"/>
                <a:cs typeface="Times New Roman"/>
              </a:rPr>
              <a:t> </a:t>
            </a:r>
            <a:r>
              <a:rPr sz="1900" spc="-5" dirty="0">
                <a:solidFill>
                  <a:srgbClr val="075590"/>
                </a:solidFill>
                <a:latin typeface="Arial"/>
                <a:cs typeface="Arial"/>
              </a:rPr>
              <a:t>wissenschaftliche</a:t>
            </a:r>
            <a:r>
              <a:rPr sz="1900" dirty="0">
                <a:solidFill>
                  <a:srgbClr val="075590"/>
                </a:solidFill>
                <a:latin typeface="Arial"/>
                <a:cs typeface="Arial"/>
              </a:rPr>
              <a:t>m</a:t>
            </a:r>
            <a:r>
              <a:rPr sz="1900" spc="90" dirty="0">
                <a:solidFill>
                  <a:srgbClr val="075590"/>
                </a:solidFill>
                <a:latin typeface="Times New Roman"/>
                <a:cs typeface="Times New Roman"/>
              </a:rPr>
              <a:t> </a:t>
            </a:r>
            <a:r>
              <a:rPr sz="1900" spc="-5" dirty="0">
                <a:solidFill>
                  <a:srgbClr val="075590"/>
                </a:solidFill>
                <a:latin typeface="Arial"/>
                <a:cs typeface="Arial"/>
              </a:rPr>
              <a:t>un</a:t>
            </a:r>
            <a:r>
              <a:rPr sz="1900" dirty="0">
                <a:solidFill>
                  <a:srgbClr val="075590"/>
                </a:solidFill>
                <a:latin typeface="Arial"/>
                <a:cs typeface="Arial"/>
              </a:rPr>
              <a:t>d</a:t>
            </a:r>
            <a:r>
              <a:rPr sz="1900" spc="65" dirty="0">
                <a:solidFill>
                  <a:srgbClr val="075590"/>
                </a:solidFill>
                <a:latin typeface="Times New Roman"/>
                <a:cs typeface="Times New Roman"/>
              </a:rPr>
              <a:t> </a:t>
            </a:r>
            <a:r>
              <a:rPr sz="1900" spc="-5" dirty="0">
                <a:solidFill>
                  <a:srgbClr val="075590"/>
                </a:solidFill>
                <a:latin typeface="Arial"/>
                <a:cs typeface="Arial"/>
              </a:rPr>
              <a:t>nicht-wissenschaftlichem</a:t>
            </a:r>
            <a:r>
              <a:rPr sz="1900" spc="-5" dirty="0">
                <a:solidFill>
                  <a:srgbClr val="075590"/>
                </a:solidFill>
                <a:latin typeface="Times New Roman"/>
                <a:cs typeface="Times New Roman"/>
              </a:rPr>
              <a:t> </a:t>
            </a:r>
            <a:r>
              <a:rPr sz="1900" spc="-5" dirty="0">
                <a:solidFill>
                  <a:srgbClr val="075590"/>
                </a:solidFill>
                <a:latin typeface="Arial"/>
                <a:cs typeface="Arial"/>
              </a:rPr>
              <a:t>Persona</a:t>
            </a:r>
            <a:r>
              <a:rPr sz="1900" dirty="0">
                <a:solidFill>
                  <a:srgbClr val="075590"/>
                </a:solidFill>
                <a:latin typeface="Arial"/>
                <a:cs typeface="Arial"/>
              </a:rPr>
              <a:t>l</a:t>
            </a:r>
            <a:r>
              <a:rPr sz="1900" spc="75" dirty="0">
                <a:solidFill>
                  <a:srgbClr val="075590"/>
                </a:solidFill>
                <a:latin typeface="Times New Roman"/>
                <a:cs typeface="Times New Roman"/>
              </a:rPr>
              <a:t> </a:t>
            </a:r>
            <a:r>
              <a:rPr sz="1900" spc="-5" dirty="0">
                <a:solidFill>
                  <a:srgbClr val="075590"/>
                </a:solidFill>
                <a:latin typeface="Arial"/>
                <a:cs typeface="Arial"/>
              </a:rPr>
              <a:t>unterschied</a:t>
            </a:r>
            <a:r>
              <a:rPr sz="1900" spc="10" dirty="0">
                <a:solidFill>
                  <a:srgbClr val="075590"/>
                </a:solidFill>
                <a:latin typeface="Arial"/>
                <a:cs typeface="Arial"/>
              </a:rPr>
              <a:t>e</a:t>
            </a:r>
            <a:r>
              <a:rPr sz="1900" spc="-5" dirty="0">
                <a:solidFill>
                  <a:srgbClr val="075590"/>
                </a:solidFill>
                <a:latin typeface="Arial"/>
                <a:cs typeface="Arial"/>
              </a:rPr>
              <a:t>n.</a:t>
            </a:r>
            <a:endParaRPr sz="1900">
              <a:latin typeface="Arial"/>
              <a:cs typeface="Arial"/>
            </a:endParaRPr>
          </a:p>
          <a:p>
            <a:pPr marL="12700" marR="5080">
              <a:lnSpc>
                <a:spcPct val="87500"/>
              </a:lnSpc>
              <a:spcBef>
                <a:spcPts val="185"/>
              </a:spcBef>
            </a:pPr>
            <a:r>
              <a:rPr sz="1900" dirty="0">
                <a:solidFill>
                  <a:srgbClr val="075590"/>
                </a:solidFill>
                <a:latin typeface="Arial"/>
                <a:cs typeface="Arial"/>
              </a:rPr>
              <a:t>Wissenschaftliche</a:t>
            </a:r>
            <a:r>
              <a:rPr sz="1900" spc="55" dirty="0">
                <a:solidFill>
                  <a:srgbClr val="075590"/>
                </a:solidFill>
                <a:latin typeface="Times New Roman"/>
                <a:cs typeface="Times New Roman"/>
              </a:rPr>
              <a:t> </a:t>
            </a:r>
            <a:r>
              <a:rPr sz="1900" spc="-5" dirty="0">
                <a:solidFill>
                  <a:srgbClr val="075590"/>
                </a:solidFill>
                <a:latin typeface="Arial"/>
                <a:cs typeface="Arial"/>
              </a:rPr>
              <a:t>Mitarbeite</a:t>
            </a:r>
            <a:r>
              <a:rPr sz="1900" dirty="0">
                <a:solidFill>
                  <a:srgbClr val="075590"/>
                </a:solidFill>
                <a:latin typeface="Arial"/>
                <a:cs typeface="Arial"/>
              </a:rPr>
              <a:t>r</a:t>
            </a:r>
            <a:r>
              <a:rPr sz="1900" spc="80" dirty="0">
                <a:solidFill>
                  <a:srgbClr val="075590"/>
                </a:solidFill>
                <a:latin typeface="Times New Roman"/>
                <a:cs typeface="Times New Roman"/>
              </a:rPr>
              <a:t> </a:t>
            </a:r>
            <a:r>
              <a:rPr sz="1900" spc="-5" dirty="0">
                <a:solidFill>
                  <a:srgbClr val="075590"/>
                </a:solidFill>
                <a:latin typeface="Arial"/>
                <a:cs typeface="Arial"/>
              </a:rPr>
              <a:t>sin</a:t>
            </a:r>
            <a:r>
              <a:rPr sz="1900" dirty="0">
                <a:solidFill>
                  <a:srgbClr val="075590"/>
                </a:solidFill>
                <a:latin typeface="Arial"/>
                <a:cs typeface="Arial"/>
              </a:rPr>
              <a:t>d</a:t>
            </a:r>
            <a:r>
              <a:rPr sz="1900" spc="70" dirty="0">
                <a:solidFill>
                  <a:srgbClr val="075590"/>
                </a:solidFill>
                <a:latin typeface="Times New Roman"/>
                <a:cs typeface="Times New Roman"/>
              </a:rPr>
              <a:t> </a:t>
            </a:r>
            <a:r>
              <a:rPr sz="1900" spc="-5" dirty="0">
                <a:solidFill>
                  <a:srgbClr val="075590"/>
                </a:solidFill>
                <a:latin typeface="Arial"/>
                <a:cs typeface="Arial"/>
              </a:rPr>
              <a:t>zumindes</a:t>
            </a:r>
            <a:r>
              <a:rPr sz="1900" dirty="0">
                <a:solidFill>
                  <a:srgbClr val="075590"/>
                </a:solidFill>
                <a:latin typeface="Arial"/>
                <a:cs typeface="Arial"/>
              </a:rPr>
              <a:t>t</a:t>
            </a:r>
            <a:r>
              <a:rPr sz="1900" spc="65" dirty="0">
                <a:solidFill>
                  <a:srgbClr val="075590"/>
                </a:solidFill>
                <a:latin typeface="Times New Roman"/>
                <a:cs typeface="Times New Roman"/>
              </a:rPr>
              <a:t> </a:t>
            </a:r>
            <a:r>
              <a:rPr sz="1900" spc="-5" dirty="0">
                <a:solidFill>
                  <a:srgbClr val="075590"/>
                </a:solidFill>
                <a:latin typeface="Arial"/>
                <a:cs typeface="Arial"/>
              </a:rPr>
              <a:t>eine</a:t>
            </a:r>
            <a:r>
              <a:rPr sz="1900" dirty="0">
                <a:solidFill>
                  <a:srgbClr val="075590"/>
                </a:solidFill>
                <a:latin typeface="Arial"/>
                <a:cs typeface="Arial"/>
              </a:rPr>
              <a:t>m</a:t>
            </a:r>
            <a:r>
              <a:rPr sz="1900" spc="70" dirty="0">
                <a:solidFill>
                  <a:srgbClr val="075590"/>
                </a:solidFill>
                <a:latin typeface="Times New Roman"/>
                <a:cs typeface="Times New Roman"/>
              </a:rPr>
              <a:t> </a:t>
            </a:r>
            <a:r>
              <a:rPr sz="1900" dirty="0">
                <a:solidFill>
                  <a:srgbClr val="075590"/>
                </a:solidFill>
                <a:latin typeface="Arial"/>
                <a:cs typeface="Arial"/>
              </a:rPr>
              <a:t>Institut</a:t>
            </a:r>
            <a:r>
              <a:rPr sz="1900" spc="45" dirty="0">
                <a:solidFill>
                  <a:srgbClr val="075590"/>
                </a:solidFill>
                <a:latin typeface="Times New Roman"/>
                <a:cs typeface="Times New Roman"/>
              </a:rPr>
              <a:t> </a:t>
            </a:r>
            <a:r>
              <a:rPr sz="1900" spc="-5" dirty="0">
                <a:solidFill>
                  <a:srgbClr val="075590"/>
                </a:solidFill>
                <a:latin typeface="Arial"/>
                <a:cs typeface="Arial"/>
              </a:rPr>
              <a:t>zugeordnet.</a:t>
            </a:r>
            <a:r>
              <a:rPr sz="1900" spc="-5" dirty="0">
                <a:solidFill>
                  <a:srgbClr val="075590"/>
                </a:solidFill>
                <a:latin typeface="Times New Roman"/>
                <a:cs typeface="Times New Roman"/>
              </a:rPr>
              <a:t> </a:t>
            </a:r>
            <a:r>
              <a:rPr sz="1900" dirty="0">
                <a:solidFill>
                  <a:srgbClr val="075590"/>
                </a:solidFill>
                <a:latin typeface="Arial"/>
                <a:cs typeface="Arial"/>
              </a:rPr>
              <a:t>Für</a:t>
            </a:r>
            <a:r>
              <a:rPr sz="1900" spc="55" dirty="0">
                <a:solidFill>
                  <a:srgbClr val="075590"/>
                </a:solidFill>
                <a:latin typeface="Times New Roman"/>
                <a:cs typeface="Times New Roman"/>
              </a:rPr>
              <a:t> </a:t>
            </a:r>
            <a:r>
              <a:rPr sz="1900" spc="-5" dirty="0">
                <a:solidFill>
                  <a:srgbClr val="075590"/>
                </a:solidFill>
                <a:latin typeface="Arial"/>
                <a:cs typeface="Arial"/>
              </a:rPr>
              <a:t>jede</a:t>
            </a:r>
            <a:r>
              <a:rPr sz="1900" dirty="0">
                <a:solidFill>
                  <a:srgbClr val="075590"/>
                </a:solidFill>
                <a:latin typeface="Arial"/>
                <a:cs typeface="Arial"/>
              </a:rPr>
              <a:t>n</a:t>
            </a:r>
            <a:r>
              <a:rPr sz="1900" spc="80" dirty="0">
                <a:solidFill>
                  <a:srgbClr val="075590"/>
                </a:solidFill>
                <a:latin typeface="Times New Roman"/>
                <a:cs typeface="Times New Roman"/>
              </a:rPr>
              <a:t> </a:t>
            </a:r>
            <a:r>
              <a:rPr sz="1900" spc="-5" dirty="0">
                <a:solidFill>
                  <a:srgbClr val="075590"/>
                </a:solidFill>
                <a:latin typeface="Arial"/>
                <a:cs typeface="Arial"/>
              </a:rPr>
              <a:t>wissenschaftliche</a:t>
            </a:r>
            <a:r>
              <a:rPr sz="1900" dirty="0">
                <a:solidFill>
                  <a:srgbClr val="075590"/>
                </a:solidFill>
                <a:latin typeface="Arial"/>
                <a:cs typeface="Arial"/>
              </a:rPr>
              <a:t>n</a:t>
            </a:r>
            <a:r>
              <a:rPr sz="1900" spc="85" dirty="0">
                <a:solidFill>
                  <a:srgbClr val="075590"/>
                </a:solidFill>
                <a:latin typeface="Times New Roman"/>
                <a:cs typeface="Times New Roman"/>
              </a:rPr>
              <a:t> </a:t>
            </a:r>
            <a:r>
              <a:rPr sz="1900" spc="-5" dirty="0">
                <a:solidFill>
                  <a:srgbClr val="075590"/>
                </a:solidFill>
                <a:latin typeface="Arial"/>
                <a:cs typeface="Arial"/>
              </a:rPr>
              <a:t>Mitarbeite</a:t>
            </a:r>
            <a:r>
              <a:rPr sz="1900" dirty="0">
                <a:solidFill>
                  <a:srgbClr val="075590"/>
                </a:solidFill>
                <a:latin typeface="Arial"/>
                <a:cs typeface="Arial"/>
              </a:rPr>
              <a:t>r</a:t>
            </a:r>
            <a:r>
              <a:rPr sz="1900" spc="75" dirty="0">
                <a:solidFill>
                  <a:srgbClr val="075590"/>
                </a:solidFill>
                <a:latin typeface="Times New Roman"/>
                <a:cs typeface="Times New Roman"/>
              </a:rPr>
              <a:t> </a:t>
            </a:r>
            <a:r>
              <a:rPr sz="1900" spc="-5" dirty="0">
                <a:solidFill>
                  <a:srgbClr val="075590"/>
                </a:solidFill>
                <a:latin typeface="Arial"/>
                <a:cs typeface="Arial"/>
              </a:rPr>
              <a:t>is</a:t>
            </a:r>
            <a:r>
              <a:rPr sz="1900" dirty="0">
                <a:solidFill>
                  <a:srgbClr val="075590"/>
                </a:solidFill>
                <a:latin typeface="Arial"/>
                <a:cs typeface="Arial"/>
              </a:rPr>
              <a:t>t</a:t>
            </a:r>
            <a:r>
              <a:rPr sz="1900" spc="45" dirty="0">
                <a:solidFill>
                  <a:srgbClr val="075590"/>
                </a:solidFill>
                <a:latin typeface="Times New Roman"/>
                <a:cs typeface="Times New Roman"/>
              </a:rPr>
              <a:t> </a:t>
            </a:r>
            <a:r>
              <a:rPr sz="1900" spc="-5" dirty="0">
                <a:solidFill>
                  <a:srgbClr val="075590"/>
                </a:solidFill>
                <a:latin typeface="Arial"/>
                <a:cs typeface="Arial"/>
              </a:rPr>
              <a:t>sein</a:t>
            </a:r>
            <a:r>
              <a:rPr sz="1900" dirty="0">
                <a:solidFill>
                  <a:srgbClr val="075590"/>
                </a:solidFill>
                <a:latin typeface="Arial"/>
                <a:cs typeface="Arial"/>
              </a:rPr>
              <a:t>e</a:t>
            </a:r>
            <a:r>
              <a:rPr sz="1900" spc="65" dirty="0">
                <a:solidFill>
                  <a:srgbClr val="075590"/>
                </a:solidFill>
                <a:latin typeface="Times New Roman"/>
                <a:cs typeface="Times New Roman"/>
              </a:rPr>
              <a:t> </a:t>
            </a:r>
            <a:r>
              <a:rPr sz="1900" b="1" dirty="0">
                <a:solidFill>
                  <a:srgbClr val="075590"/>
                </a:solidFill>
                <a:latin typeface="Arial"/>
                <a:cs typeface="Arial"/>
              </a:rPr>
              <a:t>Fachrichtung</a:t>
            </a:r>
            <a:r>
              <a:rPr sz="1900" b="1" spc="5" dirty="0">
                <a:solidFill>
                  <a:srgbClr val="075590"/>
                </a:solidFill>
                <a:latin typeface="Arial"/>
                <a:cs typeface="Arial"/>
              </a:rPr>
              <a:t> </a:t>
            </a:r>
            <a:r>
              <a:rPr sz="1900" spc="-5" dirty="0">
                <a:solidFill>
                  <a:srgbClr val="075590"/>
                </a:solidFill>
                <a:latin typeface="Arial"/>
                <a:cs typeface="Arial"/>
              </a:rPr>
              <a:t>bekannt.</a:t>
            </a:r>
            <a:r>
              <a:rPr sz="1900" spc="-5" dirty="0">
                <a:solidFill>
                  <a:srgbClr val="075590"/>
                </a:solidFill>
                <a:latin typeface="Times New Roman"/>
                <a:cs typeface="Times New Roman"/>
              </a:rPr>
              <a:t> </a:t>
            </a:r>
            <a:r>
              <a:rPr sz="1900" spc="-5" dirty="0">
                <a:solidFill>
                  <a:srgbClr val="075590"/>
                </a:solidFill>
                <a:latin typeface="Arial"/>
                <a:cs typeface="Arial"/>
              </a:rPr>
              <a:t>Weiter</a:t>
            </a:r>
            <a:r>
              <a:rPr sz="1900" dirty="0">
                <a:solidFill>
                  <a:srgbClr val="075590"/>
                </a:solidFill>
                <a:latin typeface="Arial"/>
                <a:cs typeface="Arial"/>
              </a:rPr>
              <a:t>s</a:t>
            </a:r>
            <a:r>
              <a:rPr sz="1900" spc="55" dirty="0">
                <a:solidFill>
                  <a:srgbClr val="075590"/>
                </a:solidFill>
                <a:latin typeface="Times New Roman"/>
                <a:cs typeface="Times New Roman"/>
              </a:rPr>
              <a:t> </a:t>
            </a:r>
            <a:r>
              <a:rPr sz="1900" dirty="0">
                <a:solidFill>
                  <a:srgbClr val="075590"/>
                </a:solidFill>
                <a:latin typeface="Arial"/>
                <a:cs typeface="Arial"/>
              </a:rPr>
              <a:t>k</a:t>
            </a:r>
            <a:r>
              <a:rPr sz="1900" spc="-5" dirty="0">
                <a:solidFill>
                  <a:srgbClr val="075590"/>
                </a:solidFill>
                <a:latin typeface="Arial"/>
                <a:cs typeface="Arial"/>
              </a:rPr>
              <a:t>önne</a:t>
            </a:r>
            <a:r>
              <a:rPr sz="1900" dirty="0">
                <a:solidFill>
                  <a:srgbClr val="075590"/>
                </a:solidFill>
                <a:latin typeface="Arial"/>
                <a:cs typeface="Arial"/>
              </a:rPr>
              <a:t>n</a:t>
            </a:r>
            <a:r>
              <a:rPr sz="1900" spc="75" dirty="0">
                <a:solidFill>
                  <a:srgbClr val="075590"/>
                </a:solidFill>
                <a:latin typeface="Times New Roman"/>
                <a:cs typeface="Times New Roman"/>
              </a:rPr>
              <a:t> </a:t>
            </a:r>
            <a:r>
              <a:rPr sz="1900" spc="-5" dirty="0">
                <a:solidFill>
                  <a:srgbClr val="075590"/>
                </a:solidFill>
                <a:latin typeface="Arial"/>
                <a:cs typeface="Arial"/>
              </a:rPr>
              <a:t>wissenschaftlich</a:t>
            </a:r>
            <a:r>
              <a:rPr sz="1900" dirty="0">
                <a:solidFill>
                  <a:srgbClr val="075590"/>
                </a:solidFill>
                <a:latin typeface="Arial"/>
                <a:cs typeface="Arial"/>
              </a:rPr>
              <a:t>e</a:t>
            </a:r>
            <a:r>
              <a:rPr sz="1900" spc="85" dirty="0">
                <a:solidFill>
                  <a:srgbClr val="075590"/>
                </a:solidFill>
                <a:latin typeface="Times New Roman"/>
                <a:cs typeface="Times New Roman"/>
              </a:rPr>
              <a:t> </a:t>
            </a:r>
            <a:r>
              <a:rPr sz="1900" spc="-5" dirty="0">
                <a:solidFill>
                  <a:srgbClr val="075590"/>
                </a:solidFill>
                <a:latin typeface="Arial"/>
                <a:cs typeface="Arial"/>
              </a:rPr>
              <a:t>Mitarbeite</a:t>
            </a:r>
            <a:r>
              <a:rPr sz="1900" dirty="0">
                <a:solidFill>
                  <a:srgbClr val="075590"/>
                </a:solidFill>
                <a:latin typeface="Arial"/>
                <a:cs typeface="Arial"/>
              </a:rPr>
              <a:t>r</a:t>
            </a:r>
            <a:r>
              <a:rPr sz="1900" spc="75" dirty="0">
                <a:solidFill>
                  <a:srgbClr val="075590"/>
                </a:solidFill>
                <a:latin typeface="Times New Roman"/>
                <a:cs typeface="Times New Roman"/>
              </a:rPr>
              <a:t> </a:t>
            </a:r>
            <a:r>
              <a:rPr sz="1900" spc="-5" dirty="0">
                <a:solidFill>
                  <a:srgbClr val="075590"/>
                </a:solidFill>
                <a:latin typeface="Arial"/>
                <a:cs typeface="Arial"/>
              </a:rPr>
              <a:t>fü</a:t>
            </a:r>
            <a:r>
              <a:rPr sz="1900" dirty="0">
                <a:solidFill>
                  <a:srgbClr val="075590"/>
                </a:solidFill>
                <a:latin typeface="Arial"/>
                <a:cs typeface="Arial"/>
              </a:rPr>
              <a:t>r</a:t>
            </a:r>
            <a:r>
              <a:rPr sz="1900" spc="50" dirty="0">
                <a:solidFill>
                  <a:srgbClr val="075590"/>
                </a:solidFill>
                <a:latin typeface="Times New Roman"/>
                <a:cs typeface="Times New Roman"/>
              </a:rPr>
              <a:t> </a:t>
            </a:r>
            <a:r>
              <a:rPr sz="1900" spc="-5" dirty="0">
                <a:solidFill>
                  <a:srgbClr val="075590"/>
                </a:solidFill>
                <a:latin typeface="Arial"/>
                <a:cs typeface="Arial"/>
              </a:rPr>
              <a:t>ein</a:t>
            </a:r>
            <a:r>
              <a:rPr sz="1900" dirty="0">
                <a:solidFill>
                  <a:srgbClr val="075590"/>
                </a:solidFill>
                <a:latin typeface="Arial"/>
                <a:cs typeface="Arial"/>
              </a:rPr>
              <a:t>e</a:t>
            </a:r>
            <a:r>
              <a:rPr sz="1900" spc="90" dirty="0">
                <a:solidFill>
                  <a:srgbClr val="075590"/>
                </a:solidFill>
                <a:latin typeface="Times New Roman"/>
                <a:cs typeface="Times New Roman"/>
              </a:rPr>
              <a:t> </a:t>
            </a:r>
            <a:r>
              <a:rPr sz="1900" b="1" spc="-5" dirty="0">
                <a:solidFill>
                  <a:srgbClr val="075590"/>
                </a:solidFill>
                <a:latin typeface="Arial"/>
                <a:cs typeface="Arial"/>
              </a:rPr>
              <a:t>gewiss</a:t>
            </a:r>
            <a:r>
              <a:rPr sz="1900" b="1" dirty="0">
                <a:solidFill>
                  <a:srgbClr val="075590"/>
                </a:solidFill>
                <a:latin typeface="Arial"/>
                <a:cs typeface="Arial"/>
              </a:rPr>
              <a:t>e</a:t>
            </a:r>
            <a:r>
              <a:rPr sz="1900" b="1" spc="10" dirty="0">
                <a:solidFill>
                  <a:srgbClr val="075590"/>
                </a:solidFill>
                <a:latin typeface="Arial"/>
                <a:cs typeface="Arial"/>
              </a:rPr>
              <a:t> </a:t>
            </a:r>
            <a:r>
              <a:rPr sz="1900" b="1" spc="-5" dirty="0">
                <a:solidFill>
                  <a:srgbClr val="075590"/>
                </a:solidFill>
                <a:latin typeface="Arial"/>
                <a:cs typeface="Arial"/>
              </a:rPr>
              <a:t>Anzah</a:t>
            </a:r>
            <a:r>
              <a:rPr sz="1900" b="1" dirty="0">
                <a:solidFill>
                  <a:srgbClr val="075590"/>
                </a:solidFill>
                <a:latin typeface="Arial"/>
                <a:cs typeface="Arial"/>
              </a:rPr>
              <a:t>l</a:t>
            </a:r>
            <a:r>
              <a:rPr sz="1900" b="1" spc="-10" dirty="0">
                <a:solidFill>
                  <a:srgbClr val="075590"/>
                </a:solidFill>
                <a:latin typeface="Arial"/>
                <a:cs typeface="Arial"/>
              </a:rPr>
              <a:t> </a:t>
            </a:r>
            <a:r>
              <a:rPr sz="1900" b="1" spc="-5" dirty="0">
                <a:solidFill>
                  <a:srgbClr val="075590"/>
                </a:solidFill>
                <a:latin typeface="Arial"/>
                <a:cs typeface="Arial"/>
              </a:rPr>
              <a:t>an </a:t>
            </a:r>
            <a:r>
              <a:rPr sz="1900" b="1" dirty="0">
                <a:solidFill>
                  <a:srgbClr val="075590"/>
                </a:solidFill>
                <a:latin typeface="Arial"/>
                <a:cs typeface="Arial"/>
              </a:rPr>
              <a:t>Stunden</a:t>
            </a:r>
            <a:r>
              <a:rPr sz="1900" b="1" spc="-5" dirty="0">
                <a:solidFill>
                  <a:srgbClr val="075590"/>
                </a:solidFill>
                <a:latin typeface="Arial"/>
                <a:cs typeface="Arial"/>
              </a:rPr>
              <a:t> </a:t>
            </a:r>
            <a:r>
              <a:rPr sz="1900" spc="-5" dirty="0">
                <a:solidFill>
                  <a:srgbClr val="075590"/>
                </a:solidFill>
                <a:latin typeface="Arial"/>
                <a:cs typeface="Arial"/>
              </a:rPr>
              <a:t>a</a:t>
            </a:r>
            <a:r>
              <a:rPr sz="1900" dirty="0">
                <a:solidFill>
                  <a:srgbClr val="075590"/>
                </a:solidFill>
                <a:latin typeface="Arial"/>
                <a:cs typeface="Arial"/>
              </a:rPr>
              <a:t>n</a:t>
            </a:r>
            <a:r>
              <a:rPr sz="1900" spc="60" dirty="0">
                <a:solidFill>
                  <a:srgbClr val="075590"/>
                </a:solidFill>
                <a:latin typeface="Times New Roman"/>
                <a:cs typeface="Times New Roman"/>
              </a:rPr>
              <a:t> </a:t>
            </a:r>
            <a:r>
              <a:rPr sz="1900" spc="-5" dirty="0">
                <a:solidFill>
                  <a:srgbClr val="075590"/>
                </a:solidFill>
                <a:latin typeface="Arial"/>
                <a:cs typeface="Arial"/>
              </a:rPr>
              <a:t>Projekte</a:t>
            </a:r>
            <a:r>
              <a:rPr sz="1900" dirty="0">
                <a:solidFill>
                  <a:srgbClr val="075590"/>
                </a:solidFill>
                <a:latin typeface="Arial"/>
                <a:cs typeface="Arial"/>
              </a:rPr>
              <a:t>n</a:t>
            </a:r>
            <a:r>
              <a:rPr sz="1900" spc="60" dirty="0">
                <a:solidFill>
                  <a:srgbClr val="075590"/>
                </a:solidFill>
                <a:latin typeface="Times New Roman"/>
                <a:cs typeface="Times New Roman"/>
              </a:rPr>
              <a:t> </a:t>
            </a:r>
            <a:r>
              <a:rPr sz="1900" spc="-5" dirty="0">
                <a:solidFill>
                  <a:srgbClr val="075590"/>
                </a:solidFill>
                <a:latin typeface="Arial"/>
                <a:cs typeface="Arial"/>
              </a:rPr>
              <a:t>beteilig</a:t>
            </a:r>
            <a:r>
              <a:rPr sz="1900" dirty="0">
                <a:solidFill>
                  <a:srgbClr val="075590"/>
                </a:solidFill>
                <a:latin typeface="Arial"/>
                <a:cs typeface="Arial"/>
              </a:rPr>
              <a:t>t</a:t>
            </a:r>
            <a:r>
              <a:rPr sz="1900" spc="75" dirty="0">
                <a:solidFill>
                  <a:srgbClr val="075590"/>
                </a:solidFill>
                <a:latin typeface="Times New Roman"/>
                <a:cs typeface="Times New Roman"/>
              </a:rPr>
              <a:t> </a:t>
            </a:r>
            <a:r>
              <a:rPr sz="1900" spc="-5" dirty="0">
                <a:solidFill>
                  <a:srgbClr val="075590"/>
                </a:solidFill>
                <a:latin typeface="Arial"/>
                <a:cs typeface="Arial"/>
              </a:rPr>
              <a:t>sein</a:t>
            </a:r>
            <a:r>
              <a:rPr sz="1900" dirty="0">
                <a:solidFill>
                  <a:srgbClr val="075590"/>
                </a:solidFill>
                <a:latin typeface="Arial"/>
                <a:cs typeface="Arial"/>
              </a:rPr>
              <a:t>,</a:t>
            </a:r>
            <a:r>
              <a:rPr sz="1900" spc="60" dirty="0">
                <a:solidFill>
                  <a:srgbClr val="075590"/>
                </a:solidFill>
                <a:latin typeface="Times New Roman"/>
                <a:cs typeface="Times New Roman"/>
              </a:rPr>
              <a:t> </a:t>
            </a:r>
            <a:r>
              <a:rPr sz="1900" spc="-5" dirty="0">
                <a:solidFill>
                  <a:srgbClr val="075590"/>
                </a:solidFill>
                <a:latin typeface="Arial"/>
                <a:cs typeface="Arial"/>
              </a:rPr>
              <a:t>vo</a:t>
            </a:r>
            <a:r>
              <a:rPr sz="1900" dirty="0">
                <a:solidFill>
                  <a:srgbClr val="075590"/>
                </a:solidFill>
                <a:latin typeface="Arial"/>
                <a:cs typeface="Arial"/>
              </a:rPr>
              <a:t>n</a:t>
            </a:r>
            <a:r>
              <a:rPr sz="1900" spc="60" dirty="0">
                <a:solidFill>
                  <a:srgbClr val="075590"/>
                </a:solidFill>
                <a:latin typeface="Times New Roman"/>
                <a:cs typeface="Times New Roman"/>
              </a:rPr>
              <a:t> </a:t>
            </a:r>
            <a:r>
              <a:rPr sz="1900" spc="-5" dirty="0">
                <a:solidFill>
                  <a:srgbClr val="075590"/>
                </a:solidFill>
                <a:latin typeface="Arial"/>
                <a:cs typeface="Arial"/>
              </a:rPr>
              <a:t>welche</a:t>
            </a:r>
            <a:r>
              <a:rPr sz="1900" dirty="0">
                <a:solidFill>
                  <a:srgbClr val="075590"/>
                </a:solidFill>
                <a:latin typeface="Arial"/>
                <a:cs typeface="Arial"/>
              </a:rPr>
              <a:t>n</a:t>
            </a:r>
            <a:r>
              <a:rPr sz="1900" spc="75" dirty="0">
                <a:solidFill>
                  <a:srgbClr val="075590"/>
                </a:solidFill>
                <a:latin typeface="Times New Roman"/>
                <a:cs typeface="Times New Roman"/>
              </a:rPr>
              <a:t> </a:t>
            </a:r>
            <a:r>
              <a:rPr sz="1900" spc="-5" dirty="0">
                <a:solidFill>
                  <a:srgbClr val="075590"/>
                </a:solidFill>
                <a:latin typeface="Arial"/>
                <a:cs typeface="Arial"/>
              </a:rPr>
              <a:t>ei</a:t>
            </a:r>
            <a:r>
              <a:rPr sz="1900" dirty="0">
                <a:solidFill>
                  <a:srgbClr val="075590"/>
                </a:solidFill>
                <a:latin typeface="Arial"/>
                <a:cs typeface="Arial"/>
              </a:rPr>
              <a:t>n</a:t>
            </a:r>
            <a:r>
              <a:rPr sz="1900" spc="65" dirty="0">
                <a:solidFill>
                  <a:srgbClr val="075590"/>
                </a:solidFill>
                <a:latin typeface="Times New Roman"/>
                <a:cs typeface="Times New Roman"/>
              </a:rPr>
              <a:t> </a:t>
            </a:r>
            <a:r>
              <a:rPr sz="1900" b="1" dirty="0">
                <a:solidFill>
                  <a:srgbClr val="075590"/>
                </a:solidFill>
                <a:latin typeface="Arial"/>
                <a:cs typeface="Arial"/>
              </a:rPr>
              <a:t>Name</a:t>
            </a:r>
            <a:r>
              <a:rPr sz="1900" b="1" spc="10" dirty="0">
                <a:solidFill>
                  <a:srgbClr val="075590"/>
                </a:solidFill>
                <a:latin typeface="Arial"/>
                <a:cs typeface="Arial"/>
              </a:rPr>
              <a:t> </a:t>
            </a:r>
            <a:r>
              <a:rPr sz="1900" spc="-5" dirty="0">
                <a:solidFill>
                  <a:srgbClr val="075590"/>
                </a:solidFill>
                <a:latin typeface="Arial"/>
                <a:cs typeface="Arial"/>
              </a:rPr>
              <a:t>un</a:t>
            </a:r>
            <a:r>
              <a:rPr sz="1900" dirty="0">
                <a:solidFill>
                  <a:srgbClr val="075590"/>
                </a:solidFill>
                <a:latin typeface="Arial"/>
                <a:cs typeface="Arial"/>
              </a:rPr>
              <a:t>d</a:t>
            </a:r>
            <a:r>
              <a:rPr sz="1900" spc="60" dirty="0">
                <a:solidFill>
                  <a:srgbClr val="075590"/>
                </a:solidFill>
                <a:latin typeface="Times New Roman"/>
                <a:cs typeface="Times New Roman"/>
              </a:rPr>
              <a:t> </a:t>
            </a:r>
            <a:r>
              <a:rPr sz="1900" b="1" dirty="0">
                <a:solidFill>
                  <a:srgbClr val="075590"/>
                </a:solidFill>
                <a:latin typeface="Arial"/>
                <a:cs typeface="Arial"/>
              </a:rPr>
              <a:t>Anfangs- </a:t>
            </a:r>
            <a:r>
              <a:rPr sz="1900" spc="-5" dirty="0">
                <a:solidFill>
                  <a:srgbClr val="075590"/>
                </a:solidFill>
                <a:latin typeface="Arial"/>
                <a:cs typeface="Arial"/>
              </a:rPr>
              <a:t>un</a:t>
            </a:r>
            <a:r>
              <a:rPr sz="1900" dirty="0">
                <a:solidFill>
                  <a:srgbClr val="075590"/>
                </a:solidFill>
                <a:latin typeface="Arial"/>
                <a:cs typeface="Arial"/>
              </a:rPr>
              <a:t>d</a:t>
            </a:r>
            <a:r>
              <a:rPr sz="1900" spc="70" dirty="0">
                <a:solidFill>
                  <a:srgbClr val="075590"/>
                </a:solidFill>
                <a:latin typeface="Times New Roman"/>
                <a:cs typeface="Times New Roman"/>
              </a:rPr>
              <a:t> </a:t>
            </a:r>
            <a:r>
              <a:rPr sz="1900" b="1" dirty="0">
                <a:solidFill>
                  <a:srgbClr val="075590"/>
                </a:solidFill>
                <a:latin typeface="Arial"/>
                <a:cs typeface="Arial"/>
              </a:rPr>
              <a:t>Enddatum</a:t>
            </a:r>
            <a:r>
              <a:rPr sz="1900" b="1" spc="-15" dirty="0">
                <a:solidFill>
                  <a:srgbClr val="075590"/>
                </a:solidFill>
                <a:latin typeface="Arial"/>
                <a:cs typeface="Arial"/>
              </a:rPr>
              <a:t> </a:t>
            </a:r>
            <a:r>
              <a:rPr sz="1900" spc="-5" dirty="0">
                <a:solidFill>
                  <a:srgbClr val="075590"/>
                </a:solidFill>
                <a:latin typeface="Arial"/>
                <a:cs typeface="Arial"/>
              </a:rPr>
              <a:t>bekann</a:t>
            </a:r>
            <a:r>
              <a:rPr sz="1900" dirty="0">
                <a:solidFill>
                  <a:srgbClr val="075590"/>
                </a:solidFill>
                <a:latin typeface="Arial"/>
                <a:cs typeface="Arial"/>
              </a:rPr>
              <a:t>t</a:t>
            </a:r>
            <a:r>
              <a:rPr sz="1900" spc="75" dirty="0">
                <a:solidFill>
                  <a:srgbClr val="075590"/>
                </a:solidFill>
                <a:latin typeface="Times New Roman"/>
                <a:cs typeface="Times New Roman"/>
              </a:rPr>
              <a:t> </a:t>
            </a:r>
            <a:r>
              <a:rPr sz="1900" spc="-5" dirty="0">
                <a:solidFill>
                  <a:srgbClr val="075590"/>
                </a:solidFill>
                <a:latin typeface="Arial"/>
                <a:cs typeface="Arial"/>
              </a:rPr>
              <a:t>sind.</a:t>
            </a:r>
            <a:endParaRPr sz="1900">
              <a:latin typeface="Arial"/>
              <a:cs typeface="Arial"/>
            </a:endParaRPr>
          </a:p>
          <a:p>
            <a:pPr marL="12700" marR="117475">
              <a:lnSpc>
                <a:spcPts val="1820"/>
              </a:lnSpc>
              <a:spcBef>
                <a:spcPts val="330"/>
              </a:spcBef>
            </a:pPr>
            <a:r>
              <a:rPr sz="1900" spc="-5" dirty="0">
                <a:solidFill>
                  <a:srgbClr val="075590"/>
                </a:solidFill>
                <a:latin typeface="Arial"/>
                <a:cs typeface="Arial"/>
              </a:rPr>
              <a:t>Manch</a:t>
            </a:r>
            <a:r>
              <a:rPr sz="1900" dirty="0">
                <a:solidFill>
                  <a:srgbClr val="075590"/>
                </a:solidFill>
                <a:latin typeface="Arial"/>
                <a:cs typeface="Arial"/>
              </a:rPr>
              <a:t>e</a:t>
            </a:r>
            <a:r>
              <a:rPr sz="1900" spc="75" dirty="0">
                <a:solidFill>
                  <a:srgbClr val="075590"/>
                </a:solidFill>
                <a:latin typeface="Times New Roman"/>
                <a:cs typeface="Times New Roman"/>
              </a:rPr>
              <a:t> </a:t>
            </a:r>
            <a:r>
              <a:rPr sz="1900" spc="-5" dirty="0">
                <a:solidFill>
                  <a:srgbClr val="075590"/>
                </a:solidFill>
                <a:latin typeface="Arial"/>
                <a:cs typeface="Arial"/>
              </a:rPr>
              <a:t>wissenschaftlich</a:t>
            </a:r>
            <a:r>
              <a:rPr sz="1900" dirty="0">
                <a:solidFill>
                  <a:srgbClr val="075590"/>
                </a:solidFill>
                <a:latin typeface="Arial"/>
                <a:cs typeface="Arial"/>
              </a:rPr>
              <a:t>e</a:t>
            </a:r>
            <a:r>
              <a:rPr sz="1900" spc="85" dirty="0">
                <a:solidFill>
                  <a:srgbClr val="075590"/>
                </a:solidFill>
                <a:latin typeface="Times New Roman"/>
                <a:cs typeface="Times New Roman"/>
              </a:rPr>
              <a:t> </a:t>
            </a:r>
            <a:r>
              <a:rPr sz="1900" spc="-5" dirty="0">
                <a:solidFill>
                  <a:srgbClr val="075590"/>
                </a:solidFill>
                <a:latin typeface="Arial"/>
                <a:cs typeface="Arial"/>
              </a:rPr>
              <a:t>Mitarbeite</a:t>
            </a:r>
            <a:r>
              <a:rPr sz="1900" dirty="0">
                <a:solidFill>
                  <a:srgbClr val="075590"/>
                </a:solidFill>
                <a:latin typeface="Arial"/>
                <a:cs typeface="Arial"/>
              </a:rPr>
              <a:t>r</a:t>
            </a:r>
            <a:r>
              <a:rPr sz="1900" spc="80" dirty="0">
                <a:solidFill>
                  <a:srgbClr val="075590"/>
                </a:solidFill>
                <a:latin typeface="Times New Roman"/>
                <a:cs typeface="Times New Roman"/>
              </a:rPr>
              <a:t> </a:t>
            </a:r>
            <a:r>
              <a:rPr sz="1900" dirty="0">
                <a:solidFill>
                  <a:srgbClr val="075590"/>
                </a:solidFill>
                <a:latin typeface="Arial"/>
                <a:cs typeface="Arial"/>
              </a:rPr>
              <a:t>führen</a:t>
            </a:r>
            <a:r>
              <a:rPr sz="1900" spc="65" dirty="0">
                <a:solidFill>
                  <a:srgbClr val="075590"/>
                </a:solidFill>
                <a:latin typeface="Times New Roman"/>
                <a:cs typeface="Times New Roman"/>
              </a:rPr>
              <a:t> </a:t>
            </a:r>
            <a:r>
              <a:rPr sz="1900" dirty="0">
                <a:solidFill>
                  <a:srgbClr val="075590"/>
                </a:solidFill>
                <a:latin typeface="Arial"/>
                <a:cs typeface="Arial"/>
              </a:rPr>
              <a:t>Lehrveranstaltungen</a:t>
            </a:r>
            <a:r>
              <a:rPr sz="1900" spc="90" dirty="0">
                <a:solidFill>
                  <a:srgbClr val="075590"/>
                </a:solidFill>
                <a:latin typeface="Times New Roman"/>
                <a:cs typeface="Times New Roman"/>
              </a:rPr>
              <a:t> </a:t>
            </a:r>
            <a:r>
              <a:rPr sz="1900" dirty="0">
                <a:solidFill>
                  <a:srgbClr val="075590"/>
                </a:solidFill>
                <a:latin typeface="Arial"/>
                <a:cs typeface="Arial"/>
              </a:rPr>
              <a:t>durch</a:t>
            </a:r>
            <a:r>
              <a:rPr sz="1900" spc="65" dirty="0">
                <a:solidFill>
                  <a:srgbClr val="075590"/>
                </a:solidFill>
                <a:latin typeface="Times New Roman"/>
                <a:cs typeface="Times New Roman"/>
              </a:rPr>
              <a:t> </a:t>
            </a:r>
            <a:r>
              <a:rPr sz="1900" dirty="0">
                <a:solidFill>
                  <a:srgbClr val="075590"/>
                </a:solidFill>
                <a:latin typeface="Arial"/>
                <a:cs typeface="Arial"/>
              </a:rPr>
              <a:t>-</a:t>
            </a:r>
            <a:r>
              <a:rPr sz="1900" dirty="0">
                <a:solidFill>
                  <a:srgbClr val="075590"/>
                </a:solidFill>
                <a:latin typeface="Times New Roman"/>
                <a:cs typeface="Times New Roman"/>
              </a:rPr>
              <a:t> </a:t>
            </a:r>
            <a:r>
              <a:rPr sz="1900" spc="-5" dirty="0">
                <a:solidFill>
                  <a:srgbClr val="075590"/>
                </a:solidFill>
                <a:latin typeface="Arial"/>
                <a:cs typeface="Arial"/>
              </a:rPr>
              <a:t>dies</a:t>
            </a:r>
            <a:r>
              <a:rPr sz="1900" dirty="0">
                <a:solidFill>
                  <a:srgbClr val="075590"/>
                </a:solidFill>
                <a:latin typeface="Arial"/>
                <a:cs typeface="Arial"/>
              </a:rPr>
              <a:t>e</a:t>
            </a:r>
            <a:r>
              <a:rPr sz="1900" spc="75" dirty="0">
                <a:solidFill>
                  <a:srgbClr val="075590"/>
                </a:solidFill>
                <a:latin typeface="Times New Roman"/>
                <a:cs typeface="Times New Roman"/>
              </a:rPr>
              <a:t> </a:t>
            </a:r>
            <a:r>
              <a:rPr sz="1900" spc="-5" dirty="0">
                <a:solidFill>
                  <a:srgbClr val="075590"/>
                </a:solidFill>
                <a:latin typeface="Arial"/>
                <a:cs typeface="Arial"/>
              </a:rPr>
              <a:t>werde</a:t>
            </a:r>
            <a:r>
              <a:rPr sz="1900" dirty="0">
                <a:solidFill>
                  <a:srgbClr val="075590"/>
                </a:solidFill>
                <a:latin typeface="Arial"/>
                <a:cs typeface="Arial"/>
              </a:rPr>
              <a:t>n</a:t>
            </a:r>
            <a:r>
              <a:rPr sz="1900" spc="75" dirty="0">
                <a:solidFill>
                  <a:srgbClr val="075590"/>
                </a:solidFill>
                <a:latin typeface="Times New Roman"/>
                <a:cs typeface="Times New Roman"/>
              </a:rPr>
              <a:t> </a:t>
            </a:r>
            <a:r>
              <a:rPr sz="1900" spc="-5" dirty="0">
                <a:solidFill>
                  <a:srgbClr val="075590"/>
                </a:solidFill>
                <a:latin typeface="Arial"/>
                <a:cs typeface="Arial"/>
              </a:rPr>
              <a:t>al</a:t>
            </a:r>
            <a:r>
              <a:rPr sz="1900" dirty="0">
                <a:solidFill>
                  <a:srgbClr val="075590"/>
                </a:solidFill>
                <a:latin typeface="Arial"/>
                <a:cs typeface="Arial"/>
              </a:rPr>
              <a:t>s</a:t>
            </a:r>
            <a:r>
              <a:rPr sz="1900" spc="55" dirty="0">
                <a:solidFill>
                  <a:srgbClr val="075590"/>
                </a:solidFill>
                <a:latin typeface="Times New Roman"/>
                <a:cs typeface="Times New Roman"/>
              </a:rPr>
              <a:t> </a:t>
            </a:r>
            <a:r>
              <a:rPr sz="1900" spc="-5" dirty="0">
                <a:solidFill>
                  <a:srgbClr val="075590"/>
                </a:solidFill>
                <a:latin typeface="Arial"/>
                <a:cs typeface="Arial"/>
              </a:rPr>
              <a:t>Vortragend</a:t>
            </a:r>
            <a:r>
              <a:rPr sz="1900" dirty="0">
                <a:solidFill>
                  <a:srgbClr val="075590"/>
                </a:solidFill>
                <a:latin typeface="Arial"/>
                <a:cs typeface="Arial"/>
              </a:rPr>
              <a:t>e</a:t>
            </a:r>
            <a:r>
              <a:rPr sz="1900" spc="70" dirty="0">
                <a:solidFill>
                  <a:srgbClr val="075590"/>
                </a:solidFill>
                <a:latin typeface="Times New Roman"/>
                <a:cs typeface="Times New Roman"/>
              </a:rPr>
              <a:t> </a:t>
            </a:r>
            <a:r>
              <a:rPr sz="1900" spc="-5" dirty="0">
                <a:solidFill>
                  <a:srgbClr val="075590"/>
                </a:solidFill>
                <a:latin typeface="Arial"/>
                <a:cs typeface="Arial"/>
              </a:rPr>
              <a:t>bezeichnet</a:t>
            </a:r>
            <a:r>
              <a:rPr sz="1900" dirty="0">
                <a:solidFill>
                  <a:srgbClr val="075590"/>
                </a:solidFill>
                <a:latin typeface="Arial"/>
                <a:cs typeface="Arial"/>
              </a:rPr>
              <a:t>.</a:t>
            </a:r>
            <a:r>
              <a:rPr sz="1900" spc="80" dirty="0">
                <a:solidFill>
                  <a:srgbClr val="075590"/>
                </a:solidFill>
                <a:latin typeface="Times New Roman"/>
                <a:cs typeface="Times New Roman"/>
              </a:rPr>
              <a:t> </a:t>
            </a:r>
            <a:r>
              <a:rPr sz="1900" spc="-5" dirty="0">
                <a:solidFill>
                  <a:srgbClr val="075590"/>
                </a:solidFill>
                <a:latin typeface="Arial"/>
                <a:cs typeface="Arial"/>
              </a:rPr>
              <a:t>LVA</a:t>
            </a:r>
            <a:r>
              <a:rPr sz="1900" dirty="0">
                <a:solidFill>
                  <a:srgbClr val="075590"/>
                </a:solidFill>
                <a:latin typeface="Arial"/>
                <a:cs typeface="Arial"/>
              </a:rPr>
              <a:t>s</a:t>
            </a:r>
            <a:r>
              <a:rPr sz="1900" spc="45" dirty="0">
                <a:solidFill>
                  <a:srgbClr val="075590"/>
                </a:solidFill>
                <a:latin typeface="Times New Roman"/>
                <a:cs typeface="Times New Roman"/>
              </a:rPr>
              <a:t> </a:t>
            </a:r>
            <a:r>
              <a:rPr sz="1900" spc="-5" dirty="0">
                <a:solidFill>
                  <a:srgbClr val="075590"/>
                </a:solidFill>
                <a:latin typeface="Arial"/>
                <a:cs typeface="Arial"/>
              </a:rPr>
              <a:t>habe</a:t>
            </a:r>
            <a:r>
              <a:rPr sz="1900" dirty="0">
                <a:solidFill>
                  <a:srgbClr val="075590"/>
                </a:solidFill>
                <a:latin typeface="Arial"/>
                <a:cs typeface="Arial"/>
              </a:rPr>
              <a:t>n</a:t>
            </a:r>
            <a:r>
              <a:rPr sz="1900" spc="75" dirty="0">
                <a:solidFill>
                  <a:srgbClr val="075590"/>
                </a:solidFill>
                <a:latin typeface="Times New Roman"/>
                <a:cs typeface="Times New Roman"/>
              </a:rPr>
              <a:t> </a:t>
            </a:r>
            <a:r>
              <a:rPr sz="1900" spc="-5" dirty="0">
                <a:solidFill>
                  <a:srgbClr val="075590"/>
                </a:solidFill>
                <a:latin typeface="Arial"/>
                <a:cs typeface="Arial"/>
              </a:rPr>
              <a:t>ein</a:t>
            </a:r>
            <a:r>
              <a:rPr sz="1900" dirty="0">
                <a:solidFill>
                  <a:srgbClr val="075590"/>
                </a:solidFill>
                <a:latin typeface="Arial"/>
                <a:cs typeface="Arial"/>
              </a:rPr>
              <a:t>e</a:t>
            </a:r>
            <a:r>
              <a:rPr sz="1900" spc="80" dirty="0">
                <a:solidFill>
                  <a:srgbClr val="075590"/>
                </a:solidFill>
                <a:latin typeface="Times New Roman"/>
                <a:cs typeface="Times New Roman"/>
              </a:rPr>
              <a:t> </a:t>
            </a:r>
            <a:r>
              <a:rPr sz="1900" b="1" spc="-5" dirty="0">
                <a:solidFill>
                  <a:srgbClr val="075590"/>
                </a:solidFill>
                <a:latin typeface="Arial"/>
                <a:cs typeface="Arial"/>
              </a:rPr>
              <a:t>I</a:t>
            </a:r>
            <a:r>
              <a:rPr sz="1900" b="1" dirty="0">
                <a:solidFill>
                  <a:srgbClr val="075590"/>
                </a:solidFill>
                <a:latin typeface="Arial"/>
                <a:cs typeface="Arial"/>
              </a:rPr>
              <a:t>D</a:t>
            </a:r>
            <a:r>
              <a:rPr sz="1900" dirty="0">
                <a:solidFill>
                  <a:srgbClr val="075590"/>
                </a:solidFill>
                <a:latin typeface="Arial"/>
                <a:cs typeface="Arial"/>
              </a:rPr>
              <a:t>,</a:t>
            </a:r>
            <a:r>
              <a:rPr sz="1900" spc="45" dirty="0">
                <a:solidFill>
                  <a:srgbClr val="075590"/>
                </a:solidFill>
                <a:latin typeface="Times New Roman"/>
                <a:cs typeface="Times New Roman"/>
              </a:rPr>
              <a:t> </a:t>
            </a:r>
            <a:r>
              <a:rPr sz="1900" spc="-5" dirty="0">
                <a:solidFill>
                  <a:srgbClr val="075590"/>
                </a:solidFill>
                <a:latin typeface="Arial"/>
                <a:cs typeface="Arial"/>
              </a:rPr>
              <a:t>einen</a:t>
            </a:r>
            <a:r>
              <a:rPr sz="1900" spc="-5" dirty="0">
                <a:solidFill>
                  <a:srgbClr val="075590"/>
                </a:solidFill>
                <a:latin typeface="Times New Roman"/>
                <a:cs typeface="Times New Roman"/>
              </a:rPr>
              <a:t> </a:t>
            </a:r>
            <a:r>
              <a:rPr sz="1900" b="1" dirty="0">
                <a:solidFill>
                  <a:srgbClr val="075590"/>
                </a:solidFill>
                <a:latin typeface="Arial"/>
                <a:cs typeface="Arial"/>
              </a:rPr>
              <a:t>Namen</a:t>
            </a:r>
            <a:r>
              <a:rPr sz="1900" b="1" spc="5" dirty="0">
                <a:solidFill>
                  <a:srgbClr val="075590"/>
                </a:solidFill>
                <a:latin typeface="Arial"/>
                <a:cs typeface="Arial"/>
              </a:rPr>
              <a:t> </a:t>
            </a:r>
            <a:r>
              <a:rPr sz="1900" spc="-5" dirty="0">
                <a:solidFill>
                  <a:srgbClr val="075590"/>
                </a:solidFill>
                <a:latin typeface="Arial"/>
                <a:cs typeface="Arial"/>
              </a:rPr>
              <a:t>un</a:t>
            </a:r>
            <a:r>
              <a:rPr sz="1900" dirty="0">
                <a:solidFill>
                  <a:srgbClr val="075590"/>
                </a:solidFill>
                <a:latin typeface="Arial"/>
                <a:cs typeface="Arial"/>
              </a:rPr>
              <a:t>d</a:t>
            </a:r>
            <a:r>
              <a:rPr sz="1900" spc="65" dirty="0">
                <a:solidFill>
                  <a:srgbClr val="075590"/>
                </a:solidFill>
                <a:latin typeface="Times New Roman"/>
                <a:cs typeface="Times New Roman"/>
              </a:rPr>
              <a:t> </a:t>
            </a:r>
            <a:r>
              <a:rPr sz="1900" spc="-5" dirty="0">
                <a:solidFill>
                  <a:srgbClr val="075590"/>
                </a:solidFill>
                <a:latin typeface="Arial"/>
                <a:cs typeface="Arial"/>
              </a:rPr>
              <a:t>ein</a:t>
            </a:r>
            <a:r>
              <a:rPr sz="1900" dirty="0">
                <a:solidFill>
                  <a:srgbClr val="075590"/>
                </a:solidFill>
                <a:latin typeface="Arial"/>
                <a:cs typeface="Arial"/>
              </a:rPr>
              <a:t>e</a:t>
            </a:r>
            <a:r>
              <a:rPr sz="1900" spc="70" dirty="0">
                <a:solidFill>
                  <a:srgbClr val="075590"/>
                </a:solidFill>
                <a:latin typeface="Times New Roman"/>
                <a:cs typeface="Times New Roman"/>
              </a:rPr>
              <a:t> </a:t>
            </a:r>
            <a:r>
              <a:rPr sz="1900" b="1" dirty="0">
                <a:solidFill>
                  <a:srgbClr val="075590"/>
                </a:solidFill>
                <a:latin typeface="Arial"/>
                <a:cs typeface="Arial"/>
              </a:rPr>
              <a:t>Stundenanzah</a:t>
            </a:r>
            <a:r>
              <a:rPr sz="1900" b="1" spc="-5" dirty="0">
                <a:solidFill>
                  <a:srgbClr val="075590"/>
                </a:solidFill>
                <a:latin typeface="Arial"/>
                <a:cs typeface="Arial"/>
              </a:rPr>
              <a:t>l</a:t>
            </a:r>
            <a:r>
              <a:rPr sz="1900" dirty="0">
                <a:solidFill>
                  <a:srgbClr val="075590"/>
                </a:solidFill>
                <a:latin typeface="Arial"/>
                <a:cs typeface="Arial"/>
              </a:rPr>
              <a:t>.</a:t>
            </a:r>
            <a:endParaRPr sz="1900">
              <a:latin typeface="Arial"/>
              <a:cs typeface="Arial"/>
            </a:endParaRPr>
          </a:p>
        </p:txBody>
      </p:sp>
    </p:spTree>
    <p:extLst>
      <p:ext uri="{BB962C8B-B14F-4D97-AF65-F5344CB8AC3E}">
        <p14:creationId xmlns:p14="http://schemas.microsoft.com/office/powerpoint/2010/main" val="12751031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402726" y="1147227"/>
            <a:ext cx="8338548" cy="338554"/>
          </a:xfrm>
          <a:prstGeom prst="rect">
            <a:avLst/>
          </a:prstGeom>
        </p:spPr>
        <p:txBody>
          <a:bodyPr vert="horz" wrap="square" lIns="0" tIns="0" rIns="0" bIns="0" rtlCol="0">
            <a:spAutoFit/>
          </a:bodyPr>
          <a:lstStyle>
            <a:lvl1pPr>
              <a:defRPr sz="2200" b="1" i="0">
                <a:solidFill>
                  <a:srgbClr val="075590"/>
                </a:solidFill>
                <a:latin typeface="Arial"/>
                <a:ea typeface="+mj-ea"/>
                <a:cs typeface="Arial"/>
              </a:defRPr>
            </a:lvl1pPr>
          </a:lstStyle>
          <a:p>
            <a:pPr marL="12700"/>
            <a:r>
              <a:rPr spc="-5" dirty="0"/>
              <a:t>Identifikatio</a:t>
            </a:r>
            <a:r>
              <a:rPr dirty="0"/>
              <a:t>n</a:t>
            </a:r>
            <a:r>
              <a:rPr spc="25" dirty="0"/>
              <a:t> </a:t>
            </a:r>
            <a:r>
              <a:rPr spc="-5" dirty="0"/>
              <a:t>vo</a:t>
            </a:r>
            <a:r>
              <a:rPr dirty="0"/>
              <a:t>n</a:t>
            </a:r>
            <a:r>
              <a:rPr spc="10" dirty="0"/>
              <a:t> </a:t>
            </a:r>
            <a:r>
              <a:rPr spc="-5" dirty="0"/>
              <a:t>Attribute</a:t>
            </a:r>
            <a:r>
              <a:rPr dirty="0"/>
              <a:t>n</a:t>
            </a:r>
            <a:r>
              <a:rPr spc="25" dirty="0"/>
              <a:t> </a:t>
            </a:r>
            <a:r>
              <a:rPr spc="-5" dirty="0"/>
              <a:t>(2/2)</a:t>
            </a:r>
          </a:p>
        </p:txBody>
      </p:sp>
      <p:sp>
        <p:nvSpPr>
          <p:cNvPr id="3" name="object 3"/>
          <p:cNvSpPr/>
          <p:nvPr/>
        </p:nvSpPr>
        <p:spPr>
          <a:xfrm>
            <a:off x="1242959" y="2122775"/>
            <a:ext cx="1378585" cy="1207135"/>
          </a:xfrm>
          <a:custGeom>
            <a:avLst/>
            <a:gdLst/>
            <a:ahLst/>
            <a:cxnLst/>
            <a:rect l="l" t="t" r="r" b="b"/>
            <a:pathLst>
              <a:path w="1378585" h="1207135">
                <a:moveTo>
                  <a:pt x="0" y="1207007"/>
                </a:moveTo>
                <a:lnTo>
                  <a:pt x="1378457" y="1207007"/>
                </a:lnTo>
                <a:lnTo>
                  <a:pt x="1378457" y="0"/>
                </a:lnTo>
                <a:lnTo>
                  <a:pt x="0" y="0"/>
                </a:lnTo>
                <a:lnTo>
                  <a:pt x="0" y="1207007"/>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object 4"/>
          <p:cNvSpPr/>
          <p:nvPr/>
        </p:nvSpPr>
        <p:spPr>
          <a:xfrm>
            <a:off x="1242959" y="2122775"/>
            <a:ext cx="1378585" cy="1207135"/>
          </a:xfrm>
          <a:custGeom>
            <a:avLst/>
            <a:gdLst/>
            <a:ahLst/>
            <a:cxnLst/>
            <a:rect l="l" t="t" r="r" b="b"/>
            <a:pathLst>
              <a:path w="1378585" h="1207135">
                <a:moveTo>
                  <a:pt x="0" y="0"/>
                </a:moveTo>
                <a:lnTo>
                  <a:pt x="0" y="1207007"/>
                </a:lnTo>
                <a:lnTo>
                  <a:pt x="1378454" y="1207007"/>
                </a:lnTo>
                <a:lnTo>
                  <a:pt x="1378454" y="0"/>
                </a:lnTo>
                <a:lnTo>
                  <a:pt x="0" y="0"/>
                </a:lnTo>
                <a:close/>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txBox="1"/>
          <p:nvPr/>
        </p:nvSpPr>
        <p:spPr>
          <a:xfrm>
            <a:off x="1491630" y="2235786"/>
            <a:ext cx="882650" cy="18466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200" b="1" spc="65" dirty="0">
                <a:latin typeface="Arial"/>
                <a:cs typeface="Arial"/>
              </a:rPr>
              <a:t>M</a:t>
            </a:r>
            <a:r>
              <a:rPr sz="1200" b="1" spc="50" dirty="0">
                <a:latin typeface="Arial"/>
                <a:cs typeface="Arial"/>
              </a:rPr>
              <a:t>i</a:t>
            </a:r>
            <a:r>
              <a:rPr sz="1200" b="1" spc="-15" dirty="0">
                <a:latin typeface="Arial"/>
                <a:cs typeface="Arial"/>
              </a:rPr>
              <a:t>t</a:t>
            </a:r>
            <a:r>
              <a:rPr sz="1200" b="1" spc="100" dirty="0">
                <a:latin typeface="Arial"/>
                <a:cs typeface="Arial"/>
              </a:rPr>
              <a:t>a</a:t>
            </a:r>
            <a:r>
              <a:rPr sz="1200" b="1" spc="15" dirty="0">
                <a:latin typeface="Arial"/>
                <a:cs typeface="Arial"/>
              </a:rPr>
              <a:t>r</a:t>
            </a:r>
            <a:r>
              <a:rPr sz="1200" b="1" spc="35" dirty="0">
                <a:latin typeface="Arial"/>
                <a:cs typeface="Arial"/>
              </a:rPr>
              <a:t>b</a:t>
            </a:r>
            <a:r>
              <a:rPr sz="1200" b="1" spc="105" dirty="0">
                <a:latin typeface="Arial"/>
                <a:cs typeface="Arial"/>
              </a:rPr>
              <a:t>e</a:t>
            </a:r>
            <a:r>
              <a:rPr sz="1200" b="1" spc="50" dirty="0">
                <a:latin typeface="Arial"/>
                <a:cs typeface="Arial"/>
              </a:rPr>
              <a:t>i</a:t>
            </a:r>
            <a:r>
              <a:rPr sz="1200" b="1" spc="-15" dirty="0">
                <a:latin typeface="Arial"/>
                <a:cs typeface="Arial"/>
              </a:rPr>
              <a:t>t</a:t>
            </a:r>
            <a:r>
              <a:rPr sz="1200" b="1" spc="100" dirty="0">
                <a:latin typeface="Arial"/>
                <a:cs typeface="Arial"/>
              </a:rPr>
              <a:t>e</a:t>
            </a:r>
            <a:r>
              <a:rPr sz="1200" b="1" spc="20" dirty="0">
                <a:latin typeface="Arial"/>
                <a:cs typeface="Arial"/>
              </a:rPr>
              <a:t>r</a:t>
            </a:r>
            <a:endParaRPr sz="1200">
              <a:latin typeface="Arial"/>
              <a:cs typeface="Arial"/>
            </a:endParaRPr>
          </a:p>
        </p:txBody>
      </p:sp>
      <p:sp>
        <p:nvSpPr>
          <p:cNvPr id="6" name="object 6"/>
          <p:cNvSpPr/>
          <p:nvPr/>
        </p:nvSpPr>
        <p:spPr>
          <a:xfrm>
            <a:off x="1242959" y="2477866"/>
            <a:ext cx="1378585" cy="0"/>
          </a:xfrm>
          <a:custGeom>
            <a:avLst/>
            <a:gdLst/>
            <a:ahLst/>
            <a:cxnLst/>
            <a:rect l="l" t="t" r="r" b="b"/>
            <a:pathLst>
              <a:path w="1378585">
                <a:moveTo>
                  <a:pt x="0" y="0"/>
                </a:moveTo>
                <a:lnTo>
                  <a:pt x="1378454" y="0"/>
                </a:lnTo>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txBox="1"/>
          <p:nvPr/>
        </p:nvSpPr>
        <p:spPr>
          <a:xfrm>
            <a:off x="1292748" y="2526525"/>
            <a:ext cx="1254760" cy="74739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tabLst>
                <a:tab pos="273050" algn="l"/>
              </a:tabLst>
            </a:pPr>
            <a:r>
              <a:rPr sz="1200" spc="35" dirty="0">
                <a:latin typeface="Arial"/>
                <a:cs typeface="Arial"/>
              </a:rPr>
              <a:t>+</a:t>
            </a:r>
            <a:r>
              <a:rPr sz="1200" spc="35" dirty="0">
                <a:latin typeface="Times New Roman"/>
                <a:cs typeface="Times New Roman"/>
              </a:rPr>
              <a:t>	</a:t>
            </a:r>
            <a:r>
              <a:rPr sz="1200" spc="75" dirty="0">
                <a:latin typeface="Arial"/>
                <a:cs typeface="Arial"/>
              </a:rPr>
              <a:t>s</a:t>
            </a:r>
            <a:r>
              <a:rPr sz="1200" spc="-114" dirty="0">
                <a:latin typeface="Arial"/>
                <a:cs typeface="Arial"/>
              </a:rPr>
              <a:t>v</a:t>
            </a:r>
            <a:r>
              <a:rPr sz="1200" spc="5" dirty="0">
                <a:latin typeface="Arial"/>
                <a:cs typeface="Arial"/>
              </a:rPr>
              <a:t>n</a:t>
            </a:r>
            <a:r>
              <a:rPr sz="1200" spc="-15" dirty="0">
                <a:latin typeface="Arial"/>
                <a:cs typeface="Arial"/>
              </a:rPr>
              <a:t>r</a:t>
            </a:r>
            <a:r>
              <a:rPr sz="1200" spc="15" dirty="0">
                <a:latin typeface="Arial"/>
                <a:cs typeface="Arial"/>
              </a:rPr>
              <a:t>:</a:t>
            </a:r>
            <a:r>
              <a:rPr sz="1200" dirty="0">
                <a:latin typeface="Times New Roman"/>
                <a:cs typeface="Times New Roman"/>
              </a:rPr>
              <a:t>  </a:t>
            </a:r>
            <a:r>
              <a:rPr sz="1200" spc="-85" dirty="0">
                <a:latin typeface="Times New Roman"/>
                <a:cs typeface="Times New Roman"/>
              </a:rPr>
              <a:t> </a:t>
            </a:r>
            <a:r>
              <a:rPr sz="1200" spc="20" dirty="0">
                <a:latin typeface="Arial"/>
                <a:cs typeface="Arial"/>
              </a:rPr>
              <a:t>i</a:t>
            </a:r>
            <a:r>
              <a:rPr sz="1200" spc="5" dirty="0">
                <a:latin typeface="Arial"/>
                <a:cs typeface="Arial"/>
              </a:rPr>
              <a:t>n</a:t>
            </a:r>
            <a:r>
              <a:rPr sz="1200" spc="15" dirty="0">
                <a:latin typeface="Arial"/>
                <a:cs typeface="Arial"/>
              </a:rPr>
              <a:t>t</a:t>
            </a:r>
            <a:endParaRPr sz="1200">
              <a:latin typeface="Arial"/>
              <a:cs typeface="Arial"/>
            </a:endParaRPr>
          </a:p>
          <a:p>
            <a:pPr marL="12700">
              <a:spcBef>
                <a:spcPts val="45"/>
              </a:spcBef>
              <a:tabLst>
                <a:tab pos="273050" algn="l"/>
              </a:tabLst>
            </a:pPr>
            <a:r>
              <a:rPr sz="1200" spc="35" dirty="0">
                <a:latin typeface="Arial"/>
                <a:cs typeface="Arial"/>
              </a:rPr>
              <a:t>+</a:t>
            </a:r>
            <a:r>
              <a:rPr sz="1200" spc="35" dirty="0">
                <a:latin typeface="Times New Roman"/>
                <a:cs typeface="Times New Roman"/>
              </a:rPr>
              <a:t>	</a:t>
            </a:r>
            <a:r>
              <a:rPr sz="1200" spc="5" dirty="0">
                <a:latin typeface="Arial"/>
                <a:cs typeface="Arial"/>
              </a:rPr>
              <a:t>na</a:t>
            </a:r>
            <a:r>
              <a:rPr sz="1200" spc="65" dirty="0">
                <a:latin typeface="Arial"/>
                <a:cs typeface="Arial"/>
              </a:rPr>
              <a:t>m</a:t>
            </a:r>
            <a:r>
              <a:rPr sz="1200" spc="5" dirty="0">
                <a:latin typeface="Arial"/>
                <a:cs typeface="Arial"/>
              </a:rPr>
              <a:t>e</a:t>
            </a:r>
            <a:r>
              <a:rPr sz="1200" spc="15" dirty="0">
                <a:latin typeface="Arial"/>
                <a:cs typeface="Arial"/>
              </a:rPr>
              <a:t>:</a:t>
            </a:r>
            <a:r>
              <a:rPr sz="1200" dirty="0">
                <a:latin typeface="Times New Roman"/>
                <a:cs typeface="Times New Roman"/>
              </a:rPr>
              <a:t>  </a:t>
            </a:r>
            <a:r>
              <a:rPr sz="1200" spc="-80" dirty="0">
                <a:latin typeface="Times New Roman"/>
                <a:cs typeface="Times New Roman"/>
              </a:rPr>
              <a:t> </a:t>
            </a:r>
            <a:r>
              <a:rPr sz="1200" spc="70" dirty="0">
                <a:latin typeface="Arial"/>
                <a:cs typeface="Arial"/>
              </a:rPr>
              <a:t>S</a:t>
            </a:r>
            <a:r>
              <a:rPr sz="1200" spc="50" dirty="0">
                <a:latin typeface="Arial"/>
                <a:cs typeface="Arial"/>
              </a:rPr>
              <a:t>t</a:t>
            </a:r>
            <a:r>
              <a:rPr sz="1200" spc="-15" dirty="0">
                <a:latin typeface="Arial"/>
                <a:cs typeface="Arial"/>
              </a:rPr>
              <a:t>r</a:t>
            </a:r>
            <a:r>
              <a:rPr sz="1200" spc="20" dirty="0">
                <a:latin typeface="Arial"/>
                <a:cs typeface="Arial"/>
              </a:rPr>
              <a:t>i</a:t>
            </a:r>
            <a:r>
              <a:rPr sz="1200" spc="5" dirty="0">
                <a:latin typeface="Arial"/>
                <a:cs typeface="Arial"/>
              </a:rPr>
              <a:t>ng</a:t>
            </a:r>
            <a:endParaRPr sz="1200">
              <a:latin typeface="Arial"/>
              <a:cs typeface="Arial"/>
            </a:endParaRPr>
          </a:p>
          <a:p>
            <a:pPr marL="12700">
              <a:spcBef>
                <a:spcPts val="45"/>
              </a:spcBef>
              <a:tabLst>
                <a:tab pos="273050" algn="l"/>
              </a:tabLst>
            </a:pPr>
            <a:r>
              <a:rPr sz="1200" spc="35" dirty="0">
                <a:latin typeface="Arial"/>
                <a:cs typeface="Arial"/>
              </a:rPr>
              <a:t>+</a:t>
            </a:r>
            <a:r>
              <a:rPr sz="1200" spc="35" dirty="0">
                <a:latin typeface="Times New Roman"/>
                <a:cs typeface="Times New Roman"/>
              </a:rPr>
              <a:t>	</a:t>
            </a:r>
            <a:r>
              <a:rPr sz="1200" spc="5" dirty="0">
                <a:latin typeface="Arial"/>
                <a:cs typeface="Arial"/>
              </a:rPr>
              <a:t>e</a:t>
            </a:r>
            <a:r>
              <a:rPr sz="1200" spc="65" dirty="0">
                <a:latin typeface="Arial"/>
                <a:cs typeface="Arial"/>
              </a:rPr>
              <a:t>m</a:t>
            </a:r>
            <a:r>
              <a:rPr sz="1200" spc="5" dirty="0">
                <a:latin typeface="Arial"/>
                <a:cs typeface="Arial"/>
              </a:rPr>
              <a:t>a</a:t>
            </a:r>
            <a:r>
              <a:rPr sz="1200" spc="20" dirty="0">
                <a:latin typeface="Arial"/>
                <a:cs typeface="Arial"/>
              </a:rPr>
              <a:t>il</a:t>
            </a:r>
            <a:r>
              <a:rPr sz="1200" spc="15" dirty="0">
                <a:latin typeface="Arial"/>
                <a:cs typeface="Arial"/>
              </a:rPr>
              <a:t>:</a:t>
            </a:r>
            <a:r>
              <a:rPr sz="1200" dirty="0">
                <a:latin typeface="Times New Roman"/>
                <a:cs typeface="Times New Roman"/>
              </a:rPr>
              <a:t>  </a:t>
            </a:r>
            <a:r>
              <a:rPr sz="1200" spc="-80" dirty="0">
                <a:latin typeface="Times New Roman"/>
                <a:cs typeface="Times New Roman"/>
              </a:rPr>
              <a:t> </a:t>
            </a:r>
            <a:r>
              <a:rPr sz="1200" spc="65" dirty="0">
                <a:latin typeface="Arial"/>
                <a:cs typeface="Arial"/>
              </a:rPr>
              <a:t>S</a:t>
            </a:r>
            <a:r>
              <a:rPr sz="1200" spc="50" dirty="0">
                <a:latin typeface="Arial"/>
                <a:cs typeface="Arial"/>
              </a:rPr>
              <a:t>t</a:t>
            </a:r>
            <a:r>
              <a:rPr sz="1200" spc="-5" dirty="0">
                <a:latin typeface="Arial"/>
                <a:cs typeface="Arial"/>
              </a:rPr>
              <a:t>r</a:t>
            </a:r>
            <a:r>
              <a:rPr sz="1200" spc="20" dirty="0">
                <a:latin typeface="Arial"/>
                <a:cs typeface="Arial"/>
              </a:rPr>
              <a:t>i</a:t>
            </a:r>
            <a:r>
              <a:rPr sz="1200" spc="5" dirty="0">
                <a:latin typeface="Arial"/>
                <a:cs typeface="Arial"/>
              </a:rPr>
              <a:t>ng</a:t>
            </a:r>
            <a:endParaRPr sz="1200">
              <a:latin typeface="Arial"/>
              <a:cs typeface="Arial"/>
            </a:endParaRPr>
          </a:p>
          <a:p>
            <a:pPr marL="12700">
              <a:spcBef>
                <a:spcPts val="55"/>
              </a:spcBef>
              <a:tabLst>
                <a:tab pos="273050" algn="l"/>
              </a:tabLst>
            </a:pPr>
            <a:r>
              <a:rPr sz="1200" spc="35" dirty="0">
                <a:latin typeface="Arial"/>
                <a:cs typeface="Arial"/>
              </a:rPr>
              <a:t>+</a:t>
            </a:r>
            <a:r>
              <a:rPr sz="1200" spc="35" dirty="0">
                <a:latin typeface="Times New Roman"/>
                <a:cs typeface="Times New Roman"/>
              </a:rPr>
              <a:t>	</a:t>
            </a:r>
            <a:r>
              <a:rPr sz="1200" u="heavy" spc="5" dirty="0">
                <a:latin typeface="Arial"/>
                <a:cs typeface="Arial"/>
              </a:rPr>
              <a:t>anz</a:t>
            </a:r>
            <a:r>
              <a:rPr sz="1200" u="heavy" spc="-270" dirty="0">
                <a:latin typeface="Arial"/>
                <a:cs typeface="Arial"/>
              </a:rPr>
              <a:t> </a:t>
            </a:r>
            <a:r>
              <a:rPr sz="1200" u="heavy" spc="5" dirty="0">
                <a:latin typeface="Arial"/>
                <a:cs typeface="Arial"/>
              </a:rPr>
              <a:t>ah</a:t>
            </a:r>
            <a:r>
              <a:rPr sz="1200" u="heavy" spc="20" dirty="0">
                <a:latin typeface="Arial"/>
                <a:cs typeface="Arial"/>
              </a:rPr>
              <a:t>l</a:t>
            </a:r>
            <a:r>
              <a:rPr sz="1200" u="heavy" spc="15" dirty="0">
                <a:latin typeface="Arial"/>
                <a:cs typeface="Arial"/>
              </a:rPr>
              <a:t>: </a:t>
            </a:r>
            <a:r>
              <a:rPr sz="1200" u="heavy" dirty="0">
                <a:latin typeface="Times New Roman"/>
                <a:cs typeface="Times New Roman"/>
              </a:rPr>
              <a:t> </a:t>
            </a:r>
            <a:r>
              <a:rPr sz="1200" u="heavy" spc="-130" dirty="0">
                <a:latin typeface="Times New Roman"/>
                <a:cs typeface="Times New Roman"/>
              </a:rPr>
              <a:t> </a:t>
            </a:r>
            <a:r>
              <a:rPr sz="1200" u="heavy" spc="20" dirty="0">
                <a:latin typeface="Arial"/>
                <a:cs typeface="Arial"/>
              </a:rPr>
              <a:t>i</a:t>
            </a:r>
            <a:r>
              <a:rPr sz="1200" u="heavy" dirty="0">
                <a:latin typeface="Arial"/>
                <a:cs typeface="Arial"/>
              </a:rPr>
              <a:t>nt</a:t>
            </a:r>
            <a:endParaRPr sz="1200">
              <a:latin typeface="Arial"/>
              <a:cs typeface="Arial"/>
            </a:endParaRPr>
          </a:p>
        </p:txBody>
      </p:sp>
      <p:sp>
        <p:nvSpPr>
          <p:cNvPr id="8" name="object 8"/>
          <p:cNvSpPr/>
          <p:nvPr/>
        </p:nvSpPr>
        <p:spPr>
          <a:xfrm>
            <a:off x="3266828" y="2276698"/>
            <a:ext cx="1850389" cy="816610"/>
          </a:xfrm>
          <a:custGeom>
            <a:avLst/>
            <a:gdLst/>
            <a:ahLst/>
            <a:cxnLst/>
            <a:rect l="l" t="t" r="r" b="b"/>
            <a:pathLst>
              <a:path w="1850389" h="816610">
                <a:moveTo>
                  <a:pt x="0" y="816101"/>
                </a:moveTo>
                <a:lnTo>
                  <a:pt x="1850135" y="816101"/>
                </a:lnTo>
                <a:lnTo>
                  <a:pt x="1850135" y="0"/>
                </a:lnTo>
                <a:lnTo>
                  <a:pt x="0" y="0"/>
                </a:lnTo>
                <a:lnTo>
                  <a:pt x="0" y="816101"/>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9"/>
          <p:cNvSpPr/>
          <p:nvPr/>
        </p:nvSpPr>
        <p:spPr>
          <a:xfrm>
            <a:off x="3266828" y="2276698"/>
            <a:ext cx="1850389" cy="816610"/>
          </a:xfrm>
          <a:custGeom>
            <a:avLst/>
            <a:gdLst/>
            <a:ahLst/>
            <a:cxnLst/>
            <a:rect l="l" t="t" r="r" b="b"/>
            <a:pathLst>
              <a:path w="1850389" h="816610">
                <a:moveTo>
                  <a:pt x="0" y="0"/>
                </a:moveTo>
                <a:lnTo>
                  <a:pt x="0" y="816101"/>
                </a:lnTo>
                <a:lnTo>
                  <a:pt x="1850135" y="816101"/>
                </a:lnTo>
                <a:lnTo>
                  <a:pt x="1850135" y="0"/>
                </a:lnTo>
                <a:lnTo>
                  <a:pt x="0" y="0"/>
                </a:lnTo>
                <a:close/>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txBox="1"/>
          <p:nvPr/>
        </p:nvSpPr>
        <p:spPr>
          <a:xfrm>
            <a:off x="3813446" y="2389710"/>
            <a:ext cx="762000" cy="18466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200" b="1" spc="35" dirty="0">
                <a:latin typeface="Arial"/>
                <a:cs typeface="Arial"/>
              </a:rPr>
              <a:t>F</a:t>
            </a:r>
            <a:r>
              <a:rPr sz="1200" b="1" spc="100" dirty="0">
                <a:latin typeface="Arial"/>
                <a:cs typeface="Arial"/>
              </a:rPr>
              <a:t>a</a:t>
            </a:r>
            <a:r>
              <a:rPr sz="1200" b="1" spc="5" dirty="0">
                <a:latin typeface="Arial"/>
                <a:cs typeface="Arial"/>
              </a:rPr>
              <a:t>k</a:t>
            </a:r>
            <a:r>
              <a:rPr sz="1200" b="1" spc="40" dirty="0">
                <a:latin typeface="Arial"/>
                <a:cs typeface="Arial"/>
              </a:rPr>
              <a:t>u</a:t>
            </a:r>
            <a:r>
              <a:rPr sz="1200" b="1" spc="50" dirty="0">
                <a:latin typeface="Arial"/>
                <a:cs typeface="Arial"/>
              </a:rPr>
              <a:t>l</a:t>
            </a:r>
            <a:r>
              <a:rPr sz="1200" b="1" spc="-15" dirty="0">
                <a:latin typeface="Arial"/>
                <a:cs typeface="Arial"/>
              </a:rPr>
              <a:t>t</a:t>
            </a:r>
            <a:r>
              <a:rPr sz="1200" b="1" spc="100" dirty="0">
                <a:latin typeface="Arial"/>
                <a:cs typeface="Arial"/>
              </a:rPr>
              <a:t>a</a:t>
            </a:r>
            <a:r>
              <a:rPr sz="1200" b="1" spc="105" dirty="0">
                <a:latin typeface="Arial"/>
                <a:cs typeface="Arial"/>
              </a:rPr>
              <a:t>e</a:t>
            </a:r>
            <a:r>
              <a:rPr sz="1200" b="1" spc="20" dirty="0">
                <a:latin typeface="Arial"/>
                <a:cs typeface="Arial"/>
              </a:rPr>
              <a:t>t</a:t>
            </a:r>
            <a:endParaRPr sz="1200">
              <a:latin typeface="Arial"/>
              <a:cs typeface="Arial"/>
            </a:endParaRPr>
          </a:p>
        </p:txBody>
      </p:sp>
      <p:sp>
        <p:nvSpPr>
          <p:cNvPr id="11" name="object 11"/>
          <p:cNvSpPr/>
          <p:nvPr/>
        </p:nvSpPr>
        <p:spPr>
          <a:xfrm>
            <a:off x="3266828" y="2631790"/>
            <a:ext cx="1850389" cy="0"/>
          </a:xfrm>
          <a:custGeom>
            <a:avLst/>
            <a:gdLst/>
            <a:ahLst/>
            <a:cxnLst/>
            <a:rect l="l" t="t" r="r" b="b"/>
            <a:pathLst>
              <a:path w="1850389">
                <a:moveTo>
                  <a:pt x="0" y="0"/>
                </a:moveTo>
                <a:lnTo>
                  <a:pt x="1850135" y="0"/>
                </a:lnTo>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txBox="1"/>
          <p:nvPr/>
        </p:nvSpPr>
        <p:spPr>
          <a:xfrm>
            <a:off x="3316622" y="2679686"/>
            <a:ext cx="1763395" cy="18466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tabLst>
                <a:tab pos="273050" algn="l"/>
              </a:tabLst>
            </a:pPr>
            <a:r>
              <a:rPr sz="1200" spc="35" dirty="0">
                <a:latin typeface="Arial"/>
                <a:cs typeface="Arial"/>
              </a:rPr>
              <a:t>+</a:t>
            </a:r>
            <a:r>
              <a:rPr sz="1200" spc="35" dirty="0">
                <a:latin typeface="Times New Roman"/>
                <a:cs typeface="Times New Roman"/>
              </a:rPr>
              <a:t>	</a:t>
            </a:r>
            <a:r>
              <a:rPr sz="1200" spc="5" dirty="0">
                <a:latin typeface="Arial"/>
                <a:cs typeface="Arial"/>
              </a:rPr>
              <a:t>be</a:t>
            </a:r>
            <a:r>
              <a:rPr sz="1200" spc="75" dirty="0">
                <a:latin typeface="Arial"/>
                <a:cs typeface="Arial"/>
              </a:rPr>
              <a:t>z</a:t>
            </a:r>
            <a:r>
              <a:rPr sz="1200" spc="5" dirty="0">
                <a:latin typeface="Arial"/>
                <a:cs typeface="Arial"/>
              </a:rPr>
              <a:t>e</a:t>
            </a:r>
            <a:r>
              <a:rPr sz="1200" spc="20" dirty="0">
                <a:latin typeface="Arial"/>
                <a:cs typeface="Arial"/>
              </a:rPr>
              <a:t>i</a:t>
            </a:r>
            <a:r>
              <a:rPr sz="1200" spc="75" dirty="0">
                <a:latin typeface="Arial"/>
                <a:cs typeface="Arial"/>
              </a:rPr>
              <a:t>c</a:t>
            </a:r>
            <a:r>
              <a:rPr sz="1200" spc="5" dirty="0">
                <a:latin typeface="Arial"/>
                <a:cs typeface="Arial"/>
              </a:rPr>
              <a:t>hnung</a:t>
            </a:r>
            <a:r>
              <a:rPr sz="1200" spc="15" dirty="0">
                <a:latin typeface="Arial"/>
                <a:cs typeface="Arial"/>
              </a:rPr>
              <a:t>:</a:t>
            </a:r>
            <a:r>
              <a:rPr sz="1200" dirty="0">
                <a:latin typeface="Times New Roman"/>
                <a:cs typeface="Times New Roman"/>
              </a:rPr>
              <a:t>  </a:t>
            </a:r>
            <a:r>
              <a:rPr sz="1200" spc="-80" dirty="0">
                <a:latin typeface="Times New Roman"/>
                <a:cs typeface="Times New Roman"/>
              </a:rPr>
              <a:t> </a:t>
            </a:r>
            <a:r>
              <a:rPr sz="1200" spc="70" dirty="0">
                <a:latin typeface="Arial"/>
                <a:cs typeface="Arial"/>
              </a:rPr>
              <a:t>S</a:t>
            </a:r>
            <a:r>
              <a:rPr sz="1200" spc="50" dirty="0">
                <a:latin typeface="Arial"/>
                <a:cs typeface="Arial"/>
              </a:rPr>
              <a:t>t</a:t>
            </a:r>
            <a:r>
              <a:rPr sz="1200" spc="-15" dirty="0">
                <a:latin typeface="Arial"/>
                <a:cs typeface="Arial"/>
              </a:rPr>
              <a:t>r</a:t>
            </a:r>
            <a:r>
              <a:rPr sz="1200" spc="20" dirty="0">
                <a:latin typeface="Arial"/>
                <a:cs typeface="Arial"/>
              </a:rPr>
              <a:t>i</a:t>
            </a:r>
            <a:r>
              <a:rPr sz="1200" spc="5" dirty="0">
                <a:latin typeface="Arial"/>
                <a:cs typeface="Arial"/>
              </a:rPr>
              <a:t>ng</a:t>
            </a:r>
            <a:endParaRPr sz="1200">
              <a:latin typeface="Arial"/>
              <a:cs typeface="Arial"/>
            </a:endParaRPr>
          </a:p>
        </p:txBody>
      </p:sp>
      <p:sp>
        <p:nvSpPr>
          <p:cNvPr id="13" name="object 13"/>
          <p:cNvSpPr/>
          <p:nvPr/>
        </p:nvSpPr>
        <p:spPr>
          <a:xfrm>
            <a:off x="5787523" y="2241647"/>
            <a:ext cx="1851025" cy="1017269"/>
          </a:xfrm>
          <a:custGeom>
            <a:avLst/>
            <a:gdLst/>
            <a:ahLst/>
            <a:cxnLst/>
            <a:rect l="l" t="t" r="r" b="b"/>
            <a:pathLst>
              <a:path w="1851025" h="1017269">
                <a:moveTo>
                  <a:pt x="0" y="1017269"/>
                </a:moveTo>
                <a:lnTo>
                  <a:pt x="1850897" y="1017269"/>
                </a:lnTo>
                <a:lnTo>
                  <a:pt x="1850897" y="0"/>
                </a:lnTo>
                <a:lnTo>
                  <a:pt x="0" y="0"/>
                </a:lnTo>
                <a:lnTo>
                  <a:pt x="0" y="1017269"/>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14"/>
          <p:cNvSpPr/>
          <p:nvPr/>
        </p:nvSpPr>
        <p:spPr>
          <a:xfrm>
            <a:off x="5787523" y="2241647"/>
            <a:ext cx="1851025" cy="1017269"/>
          </a:xfrm>
          <a:custGeom>
            <a:avLst/>
            <a:gdLst/>
            <a:ahLst/>
            <a:cxnLst/>
            <a:rect l="l" t="t" r="r" b="b"/>
            <a:pathLst>
              <a:path w="1851025" h="1017269">
                <a:moveTo>
                  <a:pt x="0" y="0"/>
                </a:moveTo>
                <a:lnTo>
                  <a:pt x="0" y="1017269"/>
                </a:lnTo>
                <a:lnTo>
                  <a:pt x="1850897" y="1017269"/>
                </a:lnTo>
                <a:lnTo>
                  <a:pt x="1850897" y="0"/>
                </a:lnTo>
                <a:lnTo>
                  <a:pt x="0" y="0"/>
                </a:lnTo>
                <a:close/>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15"/>
          <p:cNvSpPr txBox="1"/>
          <p:nvPr/>
        </p:nvSpPr>
        <p:spPr>
          <a:xfrm>
            <a:off x="6445396" y="2353896"/>
            <a:ext cx="551180" cy="18466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200" b="1" spc="50" dirty="0">
                <a:latin typeface="Arial"/>
                <a:cs typeface="Arial"/>
              </a:rPr>
              <a:t>I</a:t>
            </a:r>
            <a:r>
              <a:rPr sz="1200" b="1" spc="35" dirty="0">
                <a:latin typeface="Arial"/>
                <a:cs typeface="Arial"/>
              </a:rPr>
              <a:t>n</a:t>
            </a:r>
            <a:r>
              <a:rPr sz="1200" b="1" spc="-90" dirty="0">
                <a:latin typeface="Arial"/>
                <a:cs typeface="Arial"/>
              </a:rPr>
              <a:t>s</a:t>
            </a:r>
            <a:r>
              <a:rPr sz="1200" b="1" spc="-15" dirty="0">
                <a:latin typeface="Arial"/>
                <a:cs typeface="Arial"/>
              </a:rPr>
              <a:t>t</a:t>
            </a:r>
            <a:r>
              <a:rPr sz="1200" b="1" spc="50" dirty="0">
                <a:latin typeface="Arial"/>
                <a:cs typeface="Arial"/>
              </a:rPr>
              <a:t>i</a:t>
            </a:r>
            <a:r>
              <a:rPr sz="1200" b="1" spc="-10" dirty="0">
                <a:latin typeface="Arial"/>
                <a:cs typeface="Arial"/>
              </a:rPr>
              <a:t>t</a:t>
            </a:r>
            <a:r>
              <a:rPr sz="1200" b="1" spc="25" dirty="0">
                <a:latin typeface="Arial"/>
                <a:cs typeface="Arial"/>
              </a:rPr>
              <a:t>ut</a:t>
            </a:r>
            <a:endParaRPr sz="1200">
              <a:latin typeface="Arial"/>
              <a:cs typeface="Arial"/>
            </a:endParaRPr>
          </a:p>
        </p:txBody>
      </p:sp>
      <p:sp>
        <p:nvSpPr>
          <p:cNvPr id="16" name="object 16"/>
          <p:cNvSpPr/>
          <p:nvPr/>
        </p:nvSpPr>
        <p:spPr>
          <a:xfrm>
            <a:off x="5787523" y="2595976"/>
            <a:ext cx="1851025" cy="0"/>
          </a:xfrm>
          <a:custGeom>
            <a:avLst/>
            <a:gdLst/>
            <a:ahLst/>
            <a:cxnLst/>
            <a:rect l="l" t="t" r="r" b="b"/>
            <a:pathLst>
              <a:path w="1851025">
                <a:moveTo>
                  <a:pt x="0" y="0"/>
                </a:moveTo>
                <a:lnTo>
                  <a:pt x="1850897" y="0"/>
                </a:lnTo>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object 17"/>
          <p:cNvSpPr txBox="1"/>
          <p:nvPr/>
        </p:nvSpPr>
        <p:spPr>
          <a:xfrm>
            <a:off x="5836557" y="2644634"/>
            <a:ext cx="1764030" cy="36830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tabLst>
                <a:tab pos="273685" algn="l"/>
              </a:tabLst>
            </a:pPr>
            <a:r>
              <a:rPr sz="1200" spc="35" dirty="0">
                <a:latin typeface="Arial"/>
                <a:cs typeface="Arial"/>
              </a:rPr>
              <a:t>+</a:t>
            </a:r>
            <a:r>
              <a:rPr sz="1200" spc="35" dirty="0">
                <a:latin typeface="Times New Roman"/>
                <a:cs typeface="Times New Roman"/>
              </a:rPr>
              <a:t>	</a:t>
            </a:r>
            <a:r>
              <a:rPr sz="1200" spc="5" dirty="0">
                <a:latin typeface="Arial"/>
                <a:cs typeface="Arial"/>
              </a:rPr>
              <a:t>be</a:t>
            </a:r>
            <a:r>
              <a:rPr sz="1200" spc="75" dirty="0">
                <a:latin typeface="Arial"/>
                <a:cs typeface="Arial"/>
              </a:rPr>
              <a:t>z</a:t>
            </a:r>
            <a:r>
              <a:rPr sz="1200" spc="5" dirty="0">
                <a:latin typeface="Arial"/>
                <a:cs typeface="Arial"/>
              </a:rPr>
              <a:t>e</a:t>
            </a:r>
            <a:r>
              <a:rPr sz="1200" spc="20" dirty="0">
                <a:latin typeface="Arial"/>
                <a:cs typeface="Arial"/>
              </a:rPr>
              <a:t>i</a:t>
            </a:r>
            <a:r>
              <a:rPr sz="1200" spc="75" dirty="0">
                <a:latin typeface="Arial"/>
                <a:cs typeface="Arial"/>
              </a:rPr>
              <a:t>c</a:t>
            </a:r>
            <a:r>
              <a:rPr sz="1200" spc="5" dirty="0">
                <a:latin typeface="Arial"/>
                <a:cs typeface="Arial"/>
              </a:rPr>
              <a:t>hnung</a:t>
            </a:r>
            <a:r>
              <a:rPr sz="1200" spc="15" dirty="0">
                <a:latin typeface="Arial"/>
                <a:cs typeface="Arial"/>
              </a:rPr>
              <a:t>:</a:t>
            </a:r>
            <a:r>
              <a:rPr sz="1200" dirty="0">
                <a:latin typeface="Times New Roman"/>
                <a:cs typeface="Times New Roman"/>
              </a:rPr>
              <a:t>  </a:t>
            </a:r>
            <a:r>
              <a:rPr sz="1200" spc="-80" dirty="0">
                <a:latin typeface="Times New Roman"/>
                <a:cs typeface="Times New Roman"/>
              </a:rPr>
              <a:t> </a:t>
            </a:r>
            <a:r>
              <a:rPr sz="1200" spc="65" dirty="0">
                <a:latin typeface="Arial"/>
                <a:cs typeface="Arial"/>
              </a:rPr>
              <a:t>S</a:t>
            </a:r>
            <a:r>
              <a:rPr sz="1200" spc="50" dirty="0">
                <a:latin typeface="Arial"/>
                <a:cs typeface="Arial"/>
              </a:rPr>
              <a:t>t</a:t>
            </a:r>
            <a:r>
              <a:rPr sz="1200" spc="-5" dirty="0">
                <a:latin typeface="Arial"/>
                <a:cs typeface="Arial"/>
              </a:rPr>
              <a:t>r</a:t>
            </a:r>
            <a:r>
              <a:rPr sz="1200" spc="20" dirty="0">
                <a:latin typeface="Arial"/>
                <a:cs typeface="Arial"/>
              </a:rPr>
              <a:t>i</a:t>
            </a:r>
            <a:r>
              <a:rPr sz="1200" spc="5" dirty="0">
                <a:latin typeface="Arial"/>
                <a:cs typeface="Arial"/>
              </a:rPr>
              <a:t>ng</a:t>
            </a:r>
            <a:endParaRPr sz="1200">
              <a:latin typeface="Arial"/>
              <a:cs typeface="Arial"/>
            </a:endParaRPr>
          </a:p>
          <a:p>
            <a:pPr marL="12700">
              <a:spcBef>
                <a:spcPts val="45"/>
              </a:spcBef>
              <a:tabLst>
                <a:tab pos="273685" algn="l"/>
              </a:tabLst>
            </a:pPr>
            <a:r>
              <a:rPr sz="1200" spc="35" dirty="0">
                <a:latin typeface="Arial"/>
                <a:cs typeface="Arial"/>
              </a:rPr>
              <a:t>+</a:t>
            </a:r>
            <a:r>
              <a:rPr sz="1200" spc="35" dirty="0">
                <a:latin typeface="Times New Roman"/>
                <a:cs typeface="Times New Roman"/>
              </a:rPr>
              <a:t>	</a:t>
            </a:r>
            <a:r>
              <a:rPr sz="1200" spc="5" dirty="0">
                <a:latin typeface="Arial"/>
                <a:cs typeface="Arial"/>
              </a:rPr>
              <a:t>ad</a:t>
            </a:r>
            <a:r>
              <a:rPr sz="1200" spc="-15" dirty="0">
                <a:latin typeface="Arial"/>
                <a:cs typeface="Arial"/>
              </a:rPr>
              <a:t>r</a:t>
            </a:r>
            <a:r>
              <a:rPr sz="1200" spc="5" dirty="0">
                <a:latin typeface="Arial"/>
                <a:cs typeface="Arial"/>
              </a:rPr>
              <a:t>e</a:t>
            </a:r>
            <a:r>
              <a:rPr sz="1200" spc="75" dirty="0">
                <a:latin typeface="Arial"/>
                <a:cs typeface="Arial"/>
              </a:rPr>
              <a:t>ss</a:t>
            </a:r>
            <a:r>
              <a:rPr sz="1200" spc="5" dirty="0">
                <a:latin typeface="Arial"/>
                <a:cs typeface="Arial"/>
              </a:rPr>
              <a:t>e</a:t>
            </a:r>
            <a:r>
              <a:rPr sz="1200" spc="15" dirty="0">
                <a:latin typeface="Arial"/>
                <a:cs typeface="Arial"/>
              </a:rPr>
              <a:t>:</a:t>
            </a:r>
            <a:r>
              <a:rPr sz="1200" dirty="0">
                <a:latin typeface="Times New Roman"/>
                <a:cs typeface="Times New Roman"/>
              </a:rPr>
              <a:t>  </a:t>
            </a:r>
            <a:r>
              <a:rPr sz="1200" spc="-80" dirty="0">
                <a:latin typeface="Times New Roman"/>
                <a:cs typeface="Times New Roman"/>
              </a:rPr>
              <a:t> </a:t>
            </a:r>
            <a:r>
              <a:rPr sz="1200" spc="65" dirty="0">
                <a:latin typeface="Arial"/>
                <a:cs typeface="Arial"/>
              </a:rPr>
              <a:t>S</a:t>
            </a:r>
            <a:r>
              <a:rPr sz="1200" spc="50" dirty="0">
                <a:latin typeface="Arial"/>
                <a:cs typeface="Arial"/>
              </a:rPr>
              <a:t>t</a:t>
            </a:r>
            <a:r>
              <a:rPr sz="1200" spc="-15" dirty="0">
                <a:latin typeface="Arial"/>
                <a:cs typeface="Arial"/>
              </a:rPr>
              <a:t>r</a:t>
            </a:r>
            <a:r>
              <a:rPr sz="1200" spc="20" dirty="0">
                <a:latin typeface="Arial"/>
                <a:cs typeface="Arial"/>
              </a:rPr>
              <a:t>i</a:t>
            </a:r>
            <a:r>
              <a:rPr sz="1200" spc="5" dirty="0">
                <a:latin typeface="Arial"/>
                <a:cs typeface="Arial"/>
              </a:rPr>
              <a:t>ng</a:t>
            </a:r>
            <a:endParaRPr sz="1200">
              <a:latin typeface="Arial"/>
              <a:cs typeface="Arial"/>
            </a:endParaRPr>
          </a:p>
        </p:txBody>
      </p:sp>
      <p:sp>
        <p:nvSpPr>
          <p:cNvPr id="18" name="object 18"/>
          <p:cNvSpPr/>
          <p:nvPr/>
        </p:nvSpPr>
        <p:spPr>
          <a:xfrm>
            <a:off x="4111122" y="3636869"/>
            <a:ext cx="1813560" cy="687070"/>
          </a:xfrm>
          <a:custGeom>
            <a:avLst/>
            <a:gdLst/>
            <a:ahLst/>
            <a:cxnLst/>
            <a:rect l="l" t="t" r="r" b="b"/>
            <a:pathLst>
              <a:path w="1813559" h="687070">
                <a:moveTo>
                  <a:pt x="0" y="686561"/>
                </a:moveTo>
                <a:lnTo>
                  <a:pt x="1813559" y="686561"/>
                </a:lnTo>
                <a:lnTo>
                  <a:pt x="1813559" y="0"/>
                </a:lnTo>
                <a:lnTo>
                  <a:pt x="0" y="0"/>
                </a:lnTo>
                <a:lnTo>
                  <a:pt x="0" y="686561"/>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object 19"/>
          <p:cNvSpPr/>
          <p:nvPr/>
        </p:nvSpPr>
        <p:spPr>
          <a:xfrm>
            <a:off x="4111122" y="3636869"/>
            <a:ext cx="1813560" cy="687070"/>
          </a:xfrm>
          <a:custGeom>
            <a:avLst/>
            <a:gdLst/>
            <a:ahLst/>
            <a:cxnLst/>
            <a:rect l="l" t="t" r="r" b="b"/>
            <a:pathLst>
              <a:path w="1813559" h="687070">
                <a:moveTo>
                  <a:pt x="0" y="0"/>
                </a:moveTo>
                <a:lnTo>
                  <a:pt x="0" y="686561"/>
                </a:lnTo>
                <a:lnTo>
                  <a:pt x="1813559" y="686561"/>
                </a:lnTo>
                <a:lnTo>
                  <a:pt x="1813559" y="0"/>
                </a:lnTo>
                <a:lnTo>
                  <a:pt x="0" y="0"/>
                </a:lnTo>
                <a:close/>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object 20"/>
          <p:cNvSpPr/>
          <p:nvPr/>
        </p:nvSpPr>
        <p:spPr>
          <a:xfrm>
            <a:off x="4111122" y="3991960"/>
            <a:ext cx="1813560" cy="0"/>
          </a:xfrm>
          <a:custGeom>
            <a:avLst/>
            <a:gdLst/>
            <a:ahLst/>
            <a:cxnLst/>
            <a:rect l="l" t="t" r="r" b="b"/>
            <a:pathLst>
              <a:path w="1813559">
                <a:moveTo>
                  <a:pt x="0" y="0"/>
                </a:moveTo>
                <a:lnTo>
                  <a:pt x="1813559" y="0"/>
                </a:lnTo>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21"/>
          <p:cNvSpPr txBox="1"/>
          <p:nvPr/>
        </p:nvSpPr>
        <p:spPr>
          <a:xfrm>
            <a:off x="4160918" y="3749119"/>
            <a:ext cx="1726564" cy="484748"/>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635" algn="ctr"/>
            <a:r>
              <a:rPr sz="1200" b="1" spc="125" dirty="0">
                <a:latin typeface="Arial"/>
                <a:cs typeface="Arial"/>
              </a:rPr>
              <a:t>W</a:t>
            </a:r>
            <a:r>
              <a:rPr sz="1200" b="1" spc="50" dirty="0">
                <a:latin typeface="Arial"/>
                <a:cs typeface="Arial"/>
              </a:rPr>
              <a:t>i</a:t>
            </a:r>
            <a:r>
              <a:rPr sz="1200" b="1" spc="-90" dirty="0">
                <a:latin typeface="Arial"/>
                <a:cs typeface="Arial"/>
              </a:rPr>
              <a:t>ss</a:t>
            </a:r>
            <a:r>
              <a:rPr sz="1200" b="1" spc="100" dirty="0">
                <a:latin typeface="Arial"/>
                <a:cs typeface="Arial"/>
              </a:rPr>
              <a:t>e</a:t>
            </a:r>
            <a:r>
              <a:rPr sz="1200" b="1" spc="35" dirty="0">
                <a:latin typeface="Arial"/>
                <a:cs typeface="Arial"/>
              </a:rPr>
              <a:t>n</a:t>
            </a:r>
            <a:r>
              <a:rPr sz="1200" b="1" spc="-90" dirty="0">
                <a:latin typeface="Arial"/>
                <a:cs typeface="Arial"/>
              </a:rPr>
              <a:t>s</a:t>
            </a:r>
            <a:r>
              <a:rPr sz="1200" b="1" spc="5" dirty="0">
                <a:latin typeface="Arial"/>
                <a:cs typeface="Arial"/>
              </a:rPr>
              <a:t>c</a:t>
            </a:r>
            <a:r>
              <a:rPr sz="1200" b="1" spc="40" dirty="0">
                <a:latin typeface="Arial"/>
                <a:cs typeface="Arial"/>
              </a:rPr>
              <a:t>h</a:t>
            </a:r>
            <a:r>
              <a:rPr sz="1200" b="1" spc="100" dirty="0">
                <a:latin typeface="Arial"/>
                <a:cs typeface="Arial"/>
              </a:rPr>
              <a:t>a</a:t>
            </a:r>
            <a:r>
              <a:rPr sz="1200" b="1" spc="-15" dirty="0">
                <a:latin typeface="Arial"/>
                <a:cs typeface="Arial"/>
              </a:rPr>
              <a:t>ft</a:t>
            </a:r>
            <a:r>
              <a:rPr sz="1200" b="1" spc="50" dirty="0">
                <a:latin typeface="Arial"/>
                <a:cs typeface="Arial"/>
              </a:rPr>
              <a:t>l</a:t>
            </a:r>
            <a:r>
              <a:rPr sz="1200" b="1" spc="70" dirty="0">
                <a:latin typeface="Arial"/>
                <a:cs typeface="Arial"/>
              </a:rPr>
              <a:t>M</a:t>
            </a:r>
            <a:r>
              <a:rPr sz="1200" b="1" spc="40" dirty="0">
                <a:latin typeface="Arial"/>
                <a:cs typeface="Arial"/>
              </a:rPr>
              <a:t>A</a:t>
            </a:r>
            <a:endParaRPr sz="1200">
              <a:latin typeface="Arial"/>
              <a:cs typeface="Arial"/>
            </a:endParaRPr>
          </a:p>
          <a:p>
            <a:pPr algn="ctr">
              <a:spcBef>
                <a:spcPts val="850"/>
              </a:spcBef>
              <a:tabLst>
                <a:tab pos="260350" algn="l"/>
              </a:tabLst>
            </a:pPr>
            <a:r>
              <a:rPr sz="1200" spc="35" dirty="0">
                <a:latin typeface="Arial"/>
                <a:cs typeface="Arial"/>
              </a:rPr>
              <a:t>+</a:t>
            </a:r>
            <a:r>
              <a:rPr sz="1200" spc="35" dirty="0">
                <a:latin typeface="Times New Roman"/>
                <a:cs typeface="Times New Roman"/>
              </a:rPr>
              <a:t>	</a:t>
            </a:r>
            <a:r>
              <a:rPr sz="1200" spc="-45" dirty="0">
                <a:latin typeface="Arial"/>
                <a:cs typeface="Arial"/>
              </a:rPr>
              <a:t>f</a:t>
            </a:r>
            <a:r>
              <a:rPr sz="1200" spc="5" dirty="0">
                <a:latin typeface="Arial"/>
                <a:cs typeface="Arial"/>
              </a:rPr>
              <a:t>a</a:t>
            </a:r>
            <a:r>
              <a:rPr sz="1200" spc="75" dirty="0">
                <a:latin typeface="Arial"/>
                <a:cs typeface="Arial"/>
              </a:rPr>
              <a:t>c</a:t>
            </a:r>
            <a:r>
              <a:rPr sz="1200" spc="5" dirty="0">
                <a:latin typeface="Arial"/>
                <a:cs typeface="Arial"/>
              </a:rPr>
              <a:t>h</a:t>
            </a:r>
            <a:r>
              <a:rPr sz="1200" spc="-15" dirty="0">
                <a:latin typeface="Arial"/>
                <a:cs typeface="Arial"/>
              </a:rPr>
              <a:t>r</a:t>
            </a:r>
            <a:r>
              <a:rPr sz="1200" spc="20" dirty="0">
                <a:latin typeface="Arial"/>
                <a:cs typeface="Arial"/>
              </a:rPr>
              <a:t>i</a:t>
            </a:r>
            <a:r>
              <a:rPr sz="1200" spc="75" dirty="0">
                <a:latin typeface="Arial"/>
                <a:cs typeface="Arial"/>
              </a:rPr>
              <a:t>c</a:t>
            </a:r>
            <a:r>
              <a:rPr sz="1200" spc="5" dirty="0">
                <a:latin typeface="Arial"/>
                <a:cs typeface="Arial"/>
              </a:rPr>
              <a:t>h</a:t>
            </a:r>
            <a:r>
              <a:rPr sz="1200" spc="50" dirty="0">
                <a:latin typeface="Arial"/>
                <a:cs typeface="Arial"/>
              </a:rPr>
              <a:t>t</a:t>
            </a:r>
            <a:r>
              <a:rPr sz="1200" spc="5" dirty="0">
                <a:latin typeface="Arial"/>
                <a:cs typeface="Arial"/>
              </a:rPr>
              <a:t>ung</a:t>
            </a:r>
            <a:r>
              <a:rPr sz="1200" spc="15" dirty="0">
                <a:latin typeface="Arial"/>
                <a:cs typeface="Arial"/>
              </a:rPr>
              <a:t>:</a:t>
            </a:r>
            <a:r>
              <a:rPr sz="1200" dirty="0">
                <a:latin typeface="Times New Roman"/>
                <a:cs typeface="Times New Roman"/>
              </a:rPr>
              <a:t>  </a:t>
            </a:r>
            <a:r>
              <a:rPr sz="1200" spc="-85" dirty="0">
                <a:latin typeface="Times New Roman"/>
                <a:cs typeface="Times New Roman"/>
              </a:rPr>
              <a:t> </a:t>
            </a:r>
            <a:r>
              <a:rPr sz="1200" spc="70" dirty="0">
                <a:latin typeface="Arial"/>
                <a:cs typeface="Arial"/>
              </a:rPr>
              <a:t>S</a:t>
            </a:r>
            <a:r>
              <a:rPr sz="1200" spc="50" dirty="0">
                <a:latin typeface="Arial"/>
                <a:cs typeface="Arial"/>
              </a:rPr>
              <a:t>t</a:t>
            </a:r>
            <a:r>
              <a:rPr sz="1200" spc="-15" dirty="0">
                <a:latin typeface="Arial"/>
                <a:cs typeface="Arial"/>
              </a:rPr>
              <a:t>r</a:t>
            </a:r>
            <a:r>
              <a:rPr sz="1200" spc="20" dirty="0">
                <a:latin typeface="Arial"/>
                <a:cs typeface="Arial"/>
              </a:rPr>
              <a:t>i</a:t>
            </a:r>
            <a:r>
              <a:rPr sz="1200" spc="5" dirty="0">
                <a:latin typeface="Arial"/>
                <a:cs typeface="Arial"/>
              </a:rPr>
              <a:t>ng</a:t>
            </a:r>
            <a:endParaRPr sz="1200">
              <a:latin typeface="Arial"/>
              <a:cs typeface="Arial"/>
            </a:endParaRPr>
          </a:p>
        </p:txBody>
      </p:sp>
      <p:sp>
        <p:nvSpPr>
          <p:cNvPr id="22" name="object 22"/>
          <p:cNvSpPr/>
          <p:nvPr/>
        </p:nvSpPr>
        <p:spPr>
          <a:xfrm>
            <a:off x="2347855" y="3767164"/>
            <a:ext cx="1515745" cy="1076960"/>
          </a:xfrm>
          <a:custGeom>
            <a:avLst/>
            <a:gdLst/>
            <a:ahLst/>
            <a:cxnLst/>
            <a:rect l="l" t="t" r="r" b="b"/>
            <a:pathLst>
              <a:path w="1515745" h="1076960">
                <a:moveTo>
                  <a:pt x="0" y="1076705"/>
                </a:moveTo>
                <a:lnTo>
                  <a:pt x="1515617" y="1076705"/>
                </a:lnTo>
                <a:lnTo>
                  <a:pt x="1515617" y="0"/>
                </a:lnTo>
                <a:lnTo>
                  <a:pt x="0" y="0"/>
                </a:lnTo>
                <a:lnTo>
                  <a:pt x="0" y="1076705"/>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object 23"/>
          <p:cNvSpPr/>
          <p:nvPr/>
        </p:nvSpPr>
        <p:spPr>
          <a:xfrm>
            <a:off x="2347855" y="3767170"/>
            <a:ext cx="1515745" cy="1076960"/>
          </a:xfrm>
          <a:custGeom>
            <a:avLst/>
            <a:gdLst/>
            <a:ahLst/>
            <a:cxnLst/>
            <a:rect l="l" t="t" r="r" b="b"/>
            <a:pathLst>
              <a:path w="1515745" h="1076960">
                <a:moveTo>
                  <a:pt x="0" y="0"/>
                </a:moveTo>
                <a:lnTo>
                  <a:pt x="0" y="1076699"/>
                </a:lnTo>
                <a:lnTo>
                  <a:pt x="1515617" y="1076699"/>
                </a:lnTo>
                <a:lnTo>
                  <a:pt x="1515617" y="0"/>
                </a:lnTo>
                <a:lnTo>
                  <a:pt x="0" y="0"/>
                </a:lnTo>
                <a:close/>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object 24"/>
          <p:cNvSpPr txBox="1"/>
          <p:nvPr/>
        </p:nvSpPr>
        <p:spPr>
          <a:xfrm>
            <a:off x="2385458" y="3879421"/>
            <a:ext cx="1453515" cy="18466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200" b="1" spc="40" dirty="0">
                <a:latin typeface="Arial"/>
                <a:cs typeface="Arial"/>
              </a:rPr>
              <a:t>L</a:t>
            </a:r>
            <a:r>
              <a:rPr sz="1200" b="1" spc="100" dirty="0">
                <a:latin typeface="Arial"/>
                <a:cs typeface="Arial"/>
              </a:rPr>
              <a:t>e</a:t>
            </a:r>
            <a:r>
              <a:rPr sz="1200" b="1" spc="40" dirty="0">
                <a:latin typeface="Arial"/>
                <a:cs typeface="Arial"/>
              </a:rPr>
              <a:t>h</a:t>
            </a:r>
            <a:r>
              <a:rPr sz="1200" b="1" spc="10" dirty="0">
                <a:latin typeface="Arial"/>
                <a:cs typeface="Arial"/>
              </a:rPr>
              <a:t>r</a:t>
            </a:r>
            <a:r>
              <a:rPr sz="1200" b="1" spc="5" dirty="0">
                <a:latin typeface="Arial"/>
                <a:cs typeface="Arial"/>
              </a:rPr>
              <a:t>v</a:t>
            </a:r>
            <a:r>
              <a:rPr sz="1200" b="1" spc="105" dirty="0">
                <a:latin typeface="Arial"/>
                <a:cs typeface="Arial"/>
              </a:rPr>
              <a:t>e</a:t>
            </a:r>
            <a:r>
              <a:rPr sz="1200" b="1" spc="10" dirty="0">
                <a:latin typeface="Arial"/>
                <a:cs typeface="Arial"/>
              </a:rPr>
              <a:t>r</a:t>
            </a:r>
            <a:r>
              <a:rPr sz="1200" b="1" spc="100" dirty="0">
                <a:latin typeface="Arial"/>
                <a:cs typeface="Arial"/>
              </a:rPr>
              <a:t>a</a:t>
            </a:r>
            <a:r>
              <a:rPr sz="1200" b="1" spc="40" dirty="0">
                <a:latin typeface="Arial"/>
                <a:cs typeface="Arial"/>
              </a:rPr>
              <a:t>n</a:t>
            </a:r>
            <a:r>
              <a:rPr sz="1200" b="1" spc="-90" dirty="0">
                <a:latin typeface="Arial"/>
                <a:cs typeface="Arial"/>
              </a:rPr>
              <a:t>s</a:t>
            </a:r>
            <a:r>
              <a:rPr sz="1200" b="1" spc="-15" dirty="0">
                <a:latin typeface="Arial"/>
                <a:cs typeface="Arial"/>
              </a:rPr>
              <a:t>t</a:t>
            </a:r>
            <a:r>
              <a:rPr sz="1200" b="1" spc="100" dirty="0">
                <a:latin typeface="Arial"/>
                <a:cs typeface="Arial"/>
              </a:rPr>
              <a:t>a</a:t>
            </a:r>
            <a:r>
              <a:rPr sz="1200" b="1" spc="50" dirty="0">
                <a:latin typeface="Arial"/>
                <a:cs typeface="Arial"/>
              </a:rPr>
              <a:t>l</a:t>
            </a:r>
            <a:r>
              <a:rPr sz="1200" b="1" spc="-15" dirty="0">
                <a:latin typeface="Arial"/>
                <a:cs typeface="Arial"/>
              </a:rPr>
              <a:t>t</a:t>
            </a:r>
            <a:r>
              <a:rPr sz="1200" b="1" spc="40" dirty="0">
                <a:latin typeface="Arial"/>
                <a:cs typeface="Arial"/>
              </a:rPr>
              <a:t>ung</a:t>
            </a:r>
            <a:endParaRPr sz="1200">
              <a:latin typeface="Arial"/>
              <a:cs typeface="Arial"/>
            </a:endParaRPr>
          </a:p>
        </p:txBody>
      </p:sp>
      <p:sp>
        <p:nvSpPr>
          <p:cNvPr id="25" name="object 25"/>
          <p:cNvSpPr/>
          <p:nvPr/>
        </p:nvSpPr>
        <p:spPr>
          <a:xfrm>
            <a:off x="2347855" y="4122262"/>
            <a:ext cx="1515745" cy="0"/>
          </a:xfrm>
          <a:custGeom>
            <a:avLst/>
            <a:gdLst/>
            <a:ahLst/>
            <a:cxnLst/>
            <a:rect l="l" t="t" r="r" b="b"/>
            <a:pathLst>
              <a:path w="1515745">
                <a:moveTo>
                  <a:pt x="0" y="0"/>
                </a:moveTo>
                <a:lnTo>
                  <a:pt x="1515617" y="0"/>
                </a:lnTo>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object 26"/>
          <p:cNvSpPr txBox="1"/>
          <p:nvPr/>
        </p:nvSpPr>
        <p:spPr>
          <a:xfrm>
            <a:off x="2397649" y="4170159"/>
            <a:ext cx="1296670" cy="55753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tabLst>
                <a:tab pos="273050" algn="l"/>
              </a:tabLst>
            </a:pPr>
            <a:r>
              <a:rPr sz="1200" spc="35" dirty="0">
                <a:latin typeface="Arial"/>
                <a:cs typeface="Arial"/>
              </a:rPr>
              <a:t>+</a:t>
            </a:r>
            <a:r>
              <a:rPr sz="1200" spc="35" dirty="0">
                <a:latin typeface="Times New Roman"/>
                <a:cs typeface="Times New Roman"/>
              </a:rPr>
              <a:t>	</a:t>
            </a:r>
            <a:r>
              <a:rPr sz="1200" spc="5" dirty="0">
                <a:latin typeface="Arial"/>
                <a:cs typeface="Arial"/>
              </a:rPr>
              <a:t>na</a:t>
            </a:r>
            <a:r>
              <a:rPr sz="1200" spc="70" dirty="0">
                <a:latin typeface="Arial"/>
                <a:cs typeface="Arial"/>
              </a:rPr>
              <a:t>m</a:t>
            </a:r>
            <a:r>
              <a:rPr sz="1200" spc="5" dirty="0">
                <a:latin typeface="Arial"/>
                <a:cs typeface="Arial"/>
              </a:rPr>
              <a:t>e</a:t>
            </a:r>
            <a:r>
              <a:rPr sz="1200" spc="15" dirty="0">
                <a:latin typeface="Arial"/>
                <a:cs typeface="Arial"/>
              </a:rPr>
              <a:t>:</a:t>
            </a:r>
            <a:r>
              <a:rPr sz="1200" dirty="0">
                <a:latin typeface="Times New Roman"/>
                <a:cs typeface="Times New Roman"/>
              </a:rPr>
              <a:t>  </a:t>
            </a:r>
            <a:r>
              <a:rPr sz="1200" spc="-85" dirty="0">
                <a:latin typeface="Times New Roman"/>
                <a:cs typeface="Times New Roman"/>
              </a:rPr>
              <a:t> </a:t>
            </a:r>
            <a:r>
              <a:rPr sz="1200" spc="70" dirty="0">
                <a:latin typeface="Arial"/>
                <a:cs typeface="Arial"/>
              </a:rPr>
              <a:t>S</a:t>
            </a:r>
            <a:r>
              <a:rPr sz="1200" spc="50" dirty="0">
                <a:latin typeface="Arial"/>
                <a:cs typeface="Arial"/>
              </a:rPr>
              <a:t>t</a:t>
            </a:r>
            <a:r>
              <a:rPr sz="1200" spc="-15" dirty="0">
                <a:latin typeface="Arial"/>
                <a:cs typeface="Arial"/>
              </a:rPr>
              <a:t>r</a:t>
            </a:r>
            <a:r>
              <a:rPr sz="1200" spc="20" dirty="0">
                <a:latin typeface="Arial"/>
                <a:cs typeface="Arial"/>
              </a:rPr>
              <a:t>i</a:t>
            </a:r>
            <a:r>
              <a:rPr sz="1200" spc="5" dirty="0">
                <a:latin typeface="Arial"/>
                <a:cs typeface="Arial"/>
              </a:rPr>
              <a:t>ng</a:t>
            </a:r>
            <a:endParaRPr sz="1200">
              <a:latin typeface="Arial"/>
              <a:cs typeface="Arial"/>
            </a:endParaRPr>
          </a:p>
          <a:p>
            <a:pPr marL="12700">
              <a:spcBef>
                <a:spcPts val="45"/>
              </a:spcBef>
              <a:tabLst>
                <a:tab pos="273050" algn="l"/>
              </a:tabLst>
            </a:pPr>
            <a:r>
              <a:rPr sz="1200" spc="35" dirty="0">
                <a:latin typeface="Arial"/>
                <a:cs typeface="Arial"/>
              </a:rPr>
              <a:t>+</a:t>
            </a:r>
            <a:r>
              <a:rPr sz="1200" spc="35" dirty="0">
                <a:latin typeface="Times New Roman"/>
                <a:cs typeface="Times New Roman"/>
              </a:rPr>
              <a:t>	</a:t>
            </a:r>
            <a:r>
              <a:rPr sz="1200" spc="20" dirty="0">
                <a:latin typeface="Arial"/>
                <a:cs typeface="Arial"/>
              </a:rPr>
              <a:t>i</a:t>
            </a:r>
            <a:r>
              <a:rPr sz="1200" spc="5" dirty="0">
                <a:latin typeface="Arial"/>
                <a:cs typeface="Arial"/>
              </a:rPr>
              <a:t>d</a:t>
            </a:r>
            <a:r>
              <a:rPr sz="1200" spc="15" dirty="0">
                <a:latin typeface="Arial"/>
                <a:cs typeface="Arial"/>
              </a:rPr>
              <a:t>:</a:t>
            </a:r>
            <a:r>
              <a:rPr sz="1200" dirty="0">
                <a:latin typeface="Times New Roman"/>
                <a:cs typeface="Times New Roman"/>
              </a:rPr>
              <a:t>  </a:t>
            </a:r>
            <a:r>
              <a:rPr sz="1200" spc="-80" dirty="0">
                <a:latin typeface="Times New Roman"/>
                <a:cs typeface="Times New Roman"/>
              </a:rPr>
              <a:t> </a:t>
            </a:r>
            <a:r>
              <a:rPr sz="1200" spc="20" dirty="0">
                <a:latin typeface="Arial"/>
                <a:cs typeface="Arial"/>
              </a:rPr>
              <a:t>i</a:t>
            </a:r>
            <a:r>
              <a:rPr sz="1200" spc="5" dirty="0">
                <a:latin typeface="Arial"/>
                <a:cs typeface="Arial"/>
              </a:rPr>
              <a:t>n</a:t>
            </a:r>
            <a:r>
              <a:rPr sz="1200" spc="15" dirty="0">
                <a:latin typeface="Arial"/>
                <a:cs typeface="Arial"/>
              </a:rPr>
              <a:t>t</a:t>
            </a:r>
            <a:endParaRPr sz="1200">
              <a:latin typeface="Arial"/>
              <a:cs typeface="Arial"/>
            </a:endParaRPr>
          </a:p>
          <a:p>
            <a:pPr marL="12700">
              <a:spcBef>
                <a:spcPts val="45"/>
              </a:spcBef>
              <a:tabLst>
                <a:tab pos="273050" algn="l"/>
              </a:tabLst>
            </a:pPr>
            <a:r>
              <a:rPr sz="1200" spc="35" dirty="0">
                <a:latin typeface="Arial"/>
                <a:cs typeface="Arial"/>
              </a:rPr>
              <a:t>+</a:t>
            </a:r>
            <a:r>
              <a:rPr sz="1200" spc="35" dirty="0">
                <a:latin typeface="Times New Roman"/>
                <a:cs typeface="Times New Roman"/>
              </a:rPr>
              <a:t>	</a:t>
            </a:r>
            <a:r>
              <a:rPr sz="1200" spc="75" dirty="0">
                <a:latin typeface="Arial"/>
                <a:cs typeface="Arial"/>
              </a:rPr>
              <a:t>s</a:t>
            </a:r>
            <a:r>
              <a:rPr sz="1200" spc="50" dirty="0">
                <a:latin typeface="Arial"/>
                <a:cs typeface="Arial"/>
              </a:rPr>
              <a:t>t</a:t>
            </a:r>
            <a:r>
              <a:rPr sz="1200" spc="5" dirty="0">
                <a:latin typeface="Arial"/>
                <a:cs typeface="Arial"/>
              </a:rPr>
              <a:t>unden</a:t>
            </a:r>
            <a:r>
              <a:rPr sz="1200" spc="15" dirty="0">
                <a:latin typeface="Arial"/>
                <a:cs typeface="Arial"/>
              </a:rPr>
              <a:t>:</a:t>
            </a:r>
            <a:r>
              <a:rPr sz="1200" dirty="0">
                <a:latin typeface="Times New Roman"/>
                <a:cs typeface="Times New Roman"/>
              </a:rPr>
              <a:t>  </a:t>
            </a:r>
            <a:r>
              <a:rPr sz="1200" spc="-85" dirty="0">
                <a:latin typeface="Times New Roman"/>
                <a:cs typeface="Times New Roman"/>
              </a:rPr>
              <a:t> </a:t>
            </a:r>
            <a:r>
              <a:rPr sz="1200" spc="-45" dirty="0">
                <a:latin typeface="Arial"/>
                <a:cs typeface="Arial"/>
              </a:rPr>
              <a:t>f</a:t>
            </a:r>
            <a:r>
              <a:rPr sz="1200" spc="20" dirty="0">
                <a:latin typeface="Arial"/>
                <a:cs typeface="Arial"/>
              </a:rPr>
              <a:t>l</a:t>
            </a:r>
            <a:r>
              <a:rPr sz="1200" dirty="0">
                <a:latin typeface="Arial"/>
                <a:cs typeface="Arial"/>
              </a:rPr>
              <a:t>oat</a:t>
            </a:r>
            <a:endParaRPr sz="1200">
              <a:latin typeface="Arial"/>
              <a:cs typeface="Arial"/>
            </a:endParaRPr>
          </a:p>
        </p:txBody>
      </p:sp>
      <p:sp>
        <p:nvSpPr>
          <p:cNvPr id="27" name="object 27"/>
          <p:cNvSpPr/>
          <p:nvPr/>
        </p:nvSpPr>
        <p:spPr>
          <a:xfrm>
            <a:off x="6284347" y="3660484"/>
            <a:ext cx="1378585" cy="1076960"/>
          </a:xfrm>
          <a:custGeom>
            <a:avLst/>
            <a:gdLst/>
            <a:ahLst/>
            <a:cxnLst/>
            <a:rect l="l" t="t" r="r" b="b"/>
            <a:pathLst>
              <a:path w="1378584" h="1076960">
                <a:moveTo>
                  <a:pt x="0" y="1076705"/>
                </a:moveTo>
                <a:lnTo>
                  <a:pt x="1378457" y="1076705"/>
                </a:lnTo>
                <a:lnTo>
                  <a:pt x="1378457" y="0"/>
                </a:lnTo>
                <a:lnTo>
                  <a:pt x="0" y="0"/>
                </a:lnTo>
                <a:lnTo>
                  <a:pt x="0" y="1076705"/>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28"/>
          <p:cNvSpPr/>
          <p:nvPr/>
        </p:nvSpPr>
        <p:spPr>
          <a:xfrm>
            <a:off x="6284347" y="3660490"/>
            <a:ext cx="1378585" cy="1076960"/>
          </a:xfrm>
          <a:custGeom>
            <a:avLst/>
            <a:gdLst/>
            <a:ahLst/>
            <a:cxnLst/>
            <a:rect l="l" t="t" r="r" b="b"/>
            <a:pathLst>
              <a:path w="1378584" h="1076960">
                <a:moveTo>
                  <a:pt x="0" y="0"/>
                </a:moveTo>
                <a:lnTo>
                  <a:pt x="0" y="1076699"/>
                </a:lnTo>
                <a:lnTo>
                  <a:pt x="1378457" y="1076699"/>
                </a:lnTo>
                <a:lnTo>
                  <a:pt x="1378457" y="0"/>
                </a:lnTo>
                <a:lnTo>
                  <a:pt x="0" y="0"/>
                </a:lnTo>
                <a:close/>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object 29"/>
          <p:cNvSpPr txBox="1"/>
          <p:nvPr/>
        </p:nvSpPr>
        <p:spPr>
          <a:xfrm>
            <a:off x="6680854" y="3772741"/>
            <a:ext cx="589280" cy="18466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200" b="1" spc="70" dirty="0">
                <a:latin typeface="Arial"/>
                <a:cs typeface="Arial"/>
              </a:rPr>
              <a:t>P</a:t>
            </a:r>
            <a:r>
              <a:rPr sz="1200" b="1" spc="15" dirty="0">
                <a:latin typeface="Arial"/>
                <a:cs typeface="Arial"/>
              </a:rPr>
              <a:t>r</a:t>
            </a:r>
            <a:r>
              <a:rPr sz="1200" b="1" spc="35" dirty="0">
                <a:latin typeface="Arial"/>
                <a:cs typeface="Arial"/>
              </a:rPr>
              <a:t>o</a:t>
            </a:r>
            <a:r>
              <a:rPr sz="1200" b="1" spc="50" dirty="0">
                <a:latin typeface="Arial"/>
                <a:cs typeface="Arial"/>
              </a:rPr>
              <a:t>j</a:t>
            </a:r>
            <a:r>
              <a:rPr sz="1200" b="1" spc="100" dirty="0">
                <a:latin typeface="Arial"/>
                <a:cs typeface="Arial"/>
              </a:rPr>
              <a:t>e</a:t>
            </a:r>
            <a:r>
              <a:rPr sz="1200" b="1" spc="10" dirty="0">
                <a:latin typeface="Arial"/>
                <a:cs typeface="Arial"/>
              </a:rPr>
              <a:t>k</a:t>
            </a:r>
            <a:r>
              <a:rPr sz="1200" b="1" spc="20" dirty="0">
                <a:latin typeface="Arial"/>
                <a:cs typeface="Arial"/>
              </a:rPr>
              <a:t>t</a:t>
            </a:r>
            <a:endParaRPr sz="1200">
              <a:latin typeface="Arial"/>
              <a:cs typeface="Arial"/>
            </a:endParaRPr>
          </a:p>
        </p:txBody>
      </p:sp>
      <p:sp>
        <p:nvSpPr>
          <p:cNvPr id="30" name="object 30"/>
          <p:cNvSpPr/>
          <p:nvPr/>
        </p:nvSpPr>
        <p:spPr>
          <a:xfrm>
            <a:off x="6284347" y="4015582"/>
            <a:ext cx="1378585" cy="0"/>
          </a:xfrm>
          <a:custGeom>
            <a:avLst/>
            <a:gdLst/>
            <a:ahLst/>
            <a:cxnLst/>
            <a:rect l="l" t="t" r="r" b="b"/>
            <a:pathLst>
              <a:path w="1378584">
                <a:moveTo>
                  <a:pt x="0" y="0"/>
                </a:moveTo>
                <a:lnTo>
                  <a:pt x="1378457" y="0"/>
                </a:lnTo>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object 31"/>
          <p:cNvSpPr txBox="1"/>
          <p:nvPr/>
        </p:nvSpPr>
        <p:spPr>
          <a:xfrm>
            <a:off x="6333382" y="4063479"/>
            <a:ext cx="1254760" cy="566822"/>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tabLst>
                <a:tab pos="273050" algn="l"/>
              </a:tabLst>
            </a:pPr>
            <a:r>
              <a:rPr sz="1200" spc="35" dirty="0">
                <a:latin typeface="Arial"/>
                <a:cs typeface="Arial"/>
              </a:rPr>
              <a:t>+</a:t>
            </a:r>
            <a:r>
              <a:rPr sz="1200" spc="35" dirty="0">
                <a:latin typeface="Times New Roman"/>
                <a:cs typeface="Times New Roman"/>
              </a:rPr>
              <a:t>	</a:t>
            </a:r>
            <a:r>
              <a:rPr sz="1200" spc="5" dirty="0">
                <a:latin typeface="Arial"/>
                <a:cs typeface="Arial"/>
              </a:rPr>
              <a:t>na</a:t>
            </a:r>
            <a:r>
              <a:rPr sz="1200" spc="65" dirty="0">
                <a:latin typeface="Arial"/>
                <a:cs typeface="Arial"/>
              </a:rPr>
              <a:t>m</a:t>
            </a:r>
            <a:r>
              <a:rPr sz="1200" spc="5" dirty="0">
                <a:latin typeface="Arial"/>
                <a:cs typeface="Arial"/>
              </a:rPr>
              <a:t>e</a:t>
            </a:r>
            <a:r>
              <a:rPr sz="1200" spc="15" dirty="0">
                <a:latin typeface="Arial"/>
                <a:cs typeface="Arial"/>
              </a:rPr>
              <a:t>:</a:t>
            </a:r>
            <a:r>
              <a:rPr sz="1200" dirty="0">
                <a:latin typeface="Times New Roman"/>
                <a:cs typeface="Times New Roman"/>
              </a:rPr>
              <a:t>  </a:t>
            </a:r>
            <a:r>
              <a:rPr sz="1200" spc="-85" dirty="0">
                <a:latin typeface="Times New Roman"/>
                <a:cs typeface="Times New Roman"/>
              </a:rPr>
              <a:t> </a:t>
            </a:r>
            <a:r>
              <a:rPr sz="1200" spc="70" dirty="0">
                <a:latin typeface="Arial"/>
                <a:cs typeface="Arial"/>
              </a:rPr>
              <a:t>S</a:t>
            </a:r>
            <a:r>
              <a:rPr sz="1200" spc="50" dirty="0">
                <a:latin typeface="Arial"/>
                <a:cs typeface="Arial"/>
              </a:rPr>
              <a:t>t</a:t>
            </a:r>
            <a:r>
              <a:rPr sz="1200" spc="-15" dirty="0">
                <a:latin typeface="Arial"/>
                <a:cs typeface="Arial"/>
              </a:rPr>
              <a:t>r</a:t>
            </a:r>
            <a:r>
              <a:rPr sz="1200" spc="20" dirty="0">
                <a:latin typeface="Arial"/>
                <a:cs typeface="Arial"/>
              </a:rPr>
              <a:t>i</a:t>
            </a:r>
            <a:r>
              <a:rPr sz="1200" spc="5" dirty="0">
                <a:latin typeface="Arial"/>
                <a:cs typeface="Arial"/>
              </a:rPr>
              <a:t>ng</a:t>
            </a:r>
            <a:endParaRPr sz="1200">
              <a:latin typeface="Arial"/>
              <a:cs typeface="Arial"/>
            </a:endParaRPr>
          </a:p>
          <a:p>
            <a:pPr marL="12700">
              <a:spcBef>
                <a:spcPts val="45"/>
              </a:spcBef>
              <a:tabLst>
                <a:tab pos="273050" algn="l"/>
              </a:tabLst>
            </a:pPr>
            <a:r>
              <a:rPr sz="1200" spc="35" dirty="0">
                <a:latin typeface="Arial"/>
                <a:cs typeface="Arial"/>
              </a:rPr>
              <a:t>+</a:t>
            </a:r>
            <a:r>
              <a:rPr sz="1200" spc="35" dirty="0">
                <a:latin typeface="Times New Roman"/>
                <a:cs typeface="Times New Roman"/>
              </a:rPr>
              <a:t>	</a:t>
            </a:r>
            <a:r>
              <a:rPr sz="1200" spc="5" dirty="0">
                <a:latin typeface="Arial"/>
                <a:cs typeface="Arial"/>
              </a:rPr>
              <a:t>b</a:t>
            </a:r>
            <a:r>
              <a:rPr sz="1200" spc="10" dirty="0">
                <a:latin typeface="Arial"/>
                <a:cs typeface="Arial"/>
              </a:rPr>
              <a:t>e</a:t>
            </a:r>
            <a:r>
              <a:rPr sz="1200" spc="5" dirty="0">
                <a:latin typeface="Arial"/>
                <a:cs typeface="Arial"/>
              </a:rPr>
              <a:t>g</a:t>
            </a:r>
            <a:r>
              <a:rPr sz="1200" spc="15" dirty="0">
                <a:latin typeface="Arial"/>
                <a:cs typeface="Arial"/>
              </a:rPr>
              <a:t>i</a:t>
            </a:r>
            <a:r>
              <a:rPr sz="1200" spc="10" dirty="0">
                <a:latin typeface="Arial"/>
                <a:cs typeface="Arial"/>
              </a:rPr>
              <a:t>n</a:t>
            </a:r>
            <a:r>
              <a:rPr sz="1200" spc="5" dirty="0">
                <a:latin typeface="Arial"/>
                <a:cs typeface="Arial"/>
              </a:rPr>
              <a:t>n</a:t>
            </a:r>
            <a:r>
              <a:rPr sz="1200" spc="15" dirty="0">
                <a:latin typeface="Arial"/>
                <a:cs typeface="Arial"/>
              </a:rPr>
              <a:t>:</a:t>
            </a:r>
            <a:r>
              <a:rPr sz="1200" dirty="0">
                <a:latin typeface="Times New Roman"/>
                <a:cs typeface="Times New Roman"/>
              </a:rPr>
              <a:t>  </a:t>
            </a:r>
            <a:r>
              <a:rPr sz="1200" spc="-85" dirty="0">
                <a:latin typeface="Times New Roman"/>
                <a:cs typeface="Times New Roman"/>
              </a:rPr>
              <a:t> </a:t>
            </a:r>
            <a:r>
              <a:rPr sz="1200" dirty="0">
                <a:latin typeface="Arial"/>
                <a:cs typeface="Arial"/>
              </a:rPr>
              <a:t>D</a:t>
            </a:r>
            <a:r>
              <a:rPr sz="1200" spc="5" dirty="0">
                <a:latin typeface="Arial"/>
                <a:cs typeface="Arial"/>
              </a:rPr>
              <a:t>a</a:t>
            </a:r>
            <a:r>
              <a:rPr sz="1200" spc="60" dirty="0">
                <a:latin typeface="Arial"/>
                <a:cs typeface="Arial"/>
              </a:rPr>
              <a:t>te</a:t>
            </a:r>
            <a:endParaRPr sz="1200">
              <a:latin typeface="Arial"/>
              <a:cs typeface="Arial"/>
            </a:endParaRPr>
          </a:p>
          <a:p>
            <a:pPr marL="12700">
              <a:spcBef>
                <a:spcPts val="55"/>
              </a:spcBef>
              <a:tabLst>
                <a:tab pos="273050" algn="l"/>
              </a:tabLst>
            </a:pPr>
            <a:r>
              <a:rPr sz="1200" spc="35" dirty="0">
                <a:latin typeface="Arial"/>
                <a:cs typeface="Arial"/>
              </a:rPr>
              <a:t>+</a:t>
            </a:r>
            <a:r>
              <a:rPr sz="1200" spc="35" dirty="0">
                <a:latin typeface="Times New Roman"/>
                <a:cs typeface="Times New Roman"/>
              </a:rPr>
              <a:t>	</a:t>
            </a:r>
            <a:r>
              <a:rPr sz="1200" spc="5" dirty="0">
                <a:latin typeface="Arial"/>
                <a:cs typeface="Arial"/>
              </a:rPr>
              <a:t>ende</a:t>
            </a:r>
            <a:r>
              <a:rPr sz="1200" spc="15" dirty="0">
                <a:latin typeface="Arial"/>
                <a:cs typeface="Arial"/>
              </a:rPr>
              <a:t>:</a:t>
            </a:r>
            <a:r>
              <a:rPr sz="1200" dirty="0">
                <a:latin typeface="Times New Roman"/>
                <a:cs typeface="Times New Roman"/>
              </a:rPr>
              <a:t>  </a:t>
            </a:r>
            <a:r>
              <a:rPr sz="1200" spc="-85" dirty="0">
                <a:latin typeface="Times New Roman"/>
                <a:cs typeface="Times New Roman"/>
              </a:rPr>
              <a:t> </a:t>
            </a:r>
            <a:r>
              <a:rPr sz="1200" dirty="0">
                <a:latin typeface="Arial"/>
                <a:cs typeface="Arial"/>
              </a:rPr>
              <a:t>D</a:t>
            </a:r>
            <a:r>
              <a:rPr sz="1200" spc="5" dirty="0">
                <a:latin typeface="Arial"/>
                <a:cs typeface="Arial"/>
              </a:rPr>
              <a:t>a</a:t>
            </a:r>
            <a:r>
              <a:rPr sz="1200" spc="50" dirty="0">
                <a:latin typeface="Arial"/>
                <a:cs typeface="Arial"/>
              </a:rPr>
              <a:t>t</a:t>
            </a:r>
            <a:r>
              <a:rPr sz="1200" spc="30" dirty="0">
                <a:latin typeface="Arial"/>
                <a:cs typeface="Arial"/>
              </a:rPr>
              <a:t>e</a:t>
            </a:r>
            <a:endParaRPr sz="1200">
              <a:latin typeface="Arial"/>
              <a:cs typeface="Arial"/>
            </a:endParaRPr>
          </a:p>
        </p:txBody>
      </p:sp>
      <p:sp>
        <p:nvSpPr>
          <p:cNvPr id="32" name="object 32"/>
          <p:cNvSpPr/>
          <p:nvPr/>
        </p:nvSpPr>
        <p:spPr>
          <a:xfrm>
            <a:off x="4148460" y="4985603"/>
            <a:ext cx="1800860" cy="721995"/>
          </a:xfrm>
          <a:custGeom>
            <a:avLst/>
            <a:gdLst/>
            <a:ahLst/>
            <a:cxnLst/>
            <a:rect l="l" t="t" r="r" b="b"/>
            <a:pathLst>
              <a:path w="1800859" h="721995">
                <a:moveTo>
                  <a:pt x="0" y="721613"/>
                </a:moveTo>
                <a:lnTo>
                  <a:pt x="1800605" y="721613"/>
                </a:lnTo>
                <a:lnTo>
                  <a:pt x="1800605" y="0"/>
                </a:lnTo>
                <a:lnTo>
                  <a:pt x="0" y="0"/>
                </a:lnTo>
                <a:lnTo>
                  <a:pt x="0" y="721613"/>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3" name="object 33"/>
          <p:cNvSpPr/>
          <p:nvPr/>
        </p:nvSpPr>
        <p:spPr>
          <a:xfrm>
            <a:off x="4148460" y="4985603"/>
            <a:ext cx="1800860" cy="721995"/>
          </a:xfrm>
          <a:custGeom>
            <a:avLst/>
            <a:gdLst/>
            <a:ahLst/>
            <a:cxnLst/>
            <a:rect l="l" t="t" r="r" b="b"/>
            <a:pathLst>
              <a:path w="1800859" h="721995">
                <a:moveTo>
                  <a:pt x="0" y="0"/>
                </a:moveTo>
                <a:lnTo>
                  <a:pt x="0" y="721613"/>
                </a:lnTo>
                <a:lnTo>
                  <a:pt x="1800605" y="721613"/>
                </a:lnTo>
                <a:lnTo>
                  <a:pt x="1800605" y="0"/>
                </a:lnTo>
                <a:lnTo>
                  <a:pt x="0" y="0"/>
                </a:lnTo>
                <a:close/>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4" name="object 34"/>
          <p:cNvSpPr txBox="1"/>
          <p:nvPr/>
        </p:nvSpPr>
        <p:spPr>
          <a:xfrm>
            <a:off x="4185302" y="5097098"/>
            <a:ext cx="1743710" cy="18466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200" b="1" spc="5" dirty="0">
                <a:latin typeface="Arial"/>
                <a:cs typeface="Arial"/>
              </a:rPr>
              <a:t>N</a:t>
            </a:r>
            <a:r>
              <a:rPr sz="1200" b="1" spc="50" dirty="0">
                <a:latin typeface="Arial"/>
                <a:cs typeface="Arial"/>
              </a:rPr>
              <a:t>i</a:t>
            </a:r>
            <a:r>
              <a:rPr sz="1200" b="1" spc="5" dirty="0">
                <a:latin typeface="Arial"/>
                <a:cs typeface="Arial"/>
              </a:rPr>
              <a:t>c</a:t>
            </a:r>
            <a:r>
              <a:rPr sz="1200" b="1" spc="40" dirty="0">
                <a:latin typeface="Arial"/>
                <a:cs typeface="Arial"/>
              </a:rPr>
              <a:t>h</a:t>
            </a:r>
            <a:r>
              <a:rPr sz="1200" b="1" spc="-15" dirty="0">
                <a:latin typeface="Arial"/>
                <a:cs typeface="Arial"/>
              </a:rPr>
              <a:t>t</a:t>
            </a:r>
            <a:r>
              <a:rPr sz="1200" b="1" spc="125" dirty="0">
                <a:latin typeface="Arial"/>
                <a:cs typeface="Arial"/>
              </a:rPr>
              <a:t>W</a:t>
            </a:r>
            <a:r>
              <a:rPr sz="1200" b="1" spc="50" dirty="0">
                <a:latin typeface="Arial"/>
                <a:cs typeface="Arial"/>
              </a:rPr>
              <a:t>i</a:t>
            </a:r>
            <a:r>
              <a:rPr sz="1200" b="1" spc="-90" dirty="0">
                <a:latin typeface="Arial"/>
                <a:cs typeface="Arial"/>
              </a:rPr>
              <a:t>s</a:t>
            </a:r>
            <a:r>
              <a:rPr sz="1200" b="1" spc="-95" dirty="0">
                <a:latin typeface="Arial"/>
                <a:cs typeface="Arial"/>
              </a:rPr>
              <a:t>s</a:t>
            </a:r>
            <a:r>
              <a:rPr sz="1200" b="1" spc="105" dirty="0">
                <a:latin typeface="Arial"/>
                <a:cs typeface="Arial"/>
              </a:rPr>
              <a:t>e</a:t>
            </a:r>
            <a:r>
              <a:rPr sz="1200" b="1" spc="35" dirty="0">
                <a:latin typeface="Arial"/>
                <a:cs typeface="Arial"/>
              </a:rPr>
              <a:t>n</a:t>
            </a:r>
            <a:r>
              <a:rPr sz="1200" b="1" spc="-90" dirty="0">
                <a:latin typeface="Arial"/>
                <a:cs typeface="Arial"/>
              </a:rPr>
              <a:t>s</a:t>
            </a:r>
            <a:r>
              <a:rPr sz="1200" b="1" spc="5" dirty="0">
                <a:latin typeface="Arial"/>
                <a:cs typeface="Arial"/>
              </a:rPr>
              <a:t>c</a:t>
            </a:r>
            <a:r>
              <a:rPr sz="1200" b="1" spc="35" dirty="0">
                <a:latin typeface="Arial"/>
                <a:cs typeface="Arial"/>
              </a:rPr>
              <a:t>h</a:t>
            </a:r>
            <a:r>
              <a:rPr sz="1200" b="1" spc="105" dirty="0">
                <a:latin typeface="Arial"/>
                <a:cs typeface="Arial"/>
              </a:rPr>
              <a:t>a</a:t>
            </a:r>
            <a:r>
              <a:rPr sz="1200" b="1" spc="-15" dirty="0">
                <a:latin typeface="Arial"/>
                <a:cs typeface="Arial"/>
              </a:rPr>
              <a:t>ft</a:t>
            </a:r>
            <a:r>
              <a:rPr sz="1200" b="1" spc="50" dirty="0">
                <a:latin typeface="Arial"/>
                <a:cs typeface="Arial"/>
              </a:rPr>
              <a:t>l</a:t>
            </a:r>
            <a:r>
              <a:rPr sz="1200" b="1" spc="65" dirty="0">
                <a:latin typeface="Arial"/>
                <a:cs typeface="Arial"/>
              </a:rPr>
              <a:t>M</a:t>
            </a:r>
            <a:r>
              <a:rPr sz="1200" b="1" spc="40" dirty="0">
                <a:latin typeface="Arial"/>
                <a:cs typeface="Arial"/>
              </a:rPr>
              <a:t>A</a:t>
            </a:r>
            <a:endParaRPr sz="1200">
              <a:latin typeface="Arial"/>
              <a:cs typeface="Arial"/>
            </a:endParaRPr>
          </a:p>
        </p:txBody>
      </p:sp>
      <p:sp>
        <p:nvSpPr>
          <p:cNvPr id="35" name="object 35"/>
          <p:cNvSpPr/>
          <p:nvPr/>
        </p:nvSpPr>
        <p:spPr>
          <a:xfrm>
            <a:off x="4148460" y="5340694"/>
            <a:ext cx="1800860" cy="0"/>
          </a:xfrm>
          <a:custGeom>
            <a:avLst/>
            <a:gdLst/>
            <a:ahLst/>
            <a:cxnLst/>
            <a:rect l="l" t="t" r="r" b="b"/>
            <a:pathLst>
              <a:path w="1800859">
                <a:moveTo>
                  <a:pt x="0" y="0"/>
                </a:moveTo>
                <a:lnTo>
                  <a:pt x="1800605" y="0"/>
                </a:lnTo>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36"/>
          <p:cNvSpPr/>
          <p:nvPr/>
        </p:nvSpPr>
        <p:spPr>
          <a:xfrm>
            <a:off x="1615577" y="5328502"/>
            <a:ext cx="1378585" cy="509270"/>
          </a:xfrm>
          <a:custGeom>
            <a:avLst/>
            <a:gdLst/>
            <a:ahLst/>
            <a:cxnLst/>
            <a:rect l="l" t="t" r="r" b="b"/>
            <a:pathLst>
              <a:path w="1378585" h="509270">
                <a:moveTo>
                  <a:pt x="0" y="509015"/>
                </a:moveTo>
                <a:lnTo>
                  <a:pt x="1378457" y="509015"/>
                </a:lnTo>
                <a:lnTo>
                  <a:pt x="1378457" y="0"/>
                </a:lnTo>
                <a:lnTo>
                  <a:pt x="0" y="0"/>
                </a:lnTo>
                <a:lnTo>
                  <a:pt x="0" y="509015"/>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7" name="object 37"/>
          <p:cNvSpPr/>
          <p:nvPr/>
        </p:nvSpPr>
        <p:spPr>
          <a:xfrm>
            <a:off x="1615577" y="5328502"/>
            <a:ext cx="1378585" cy="509270"/>
          </a:xfrm>
          <a:custGeom>
            <a:avLst/>
            <a:gdLst/>
            <a:ahLst/>
            <a:cxnLst/>
            <a:rect l="l" t="t" r="r" b="b"/>
            <a:pathLst>
              <a:path w="1378585" h="509270">
                <a:moveTo>
                  <a:pt x="0" y="0"/>
                </a:moveTo>
                <a:lnTo>
                  <a:pt x="0" y="509015"/>
                </a:lnTo>
                <a:lnTo>
                  <a:pt x="1378454" y="509015"/>
                </a:lnTo>
                <a:lnTo>
                  <a:pt x="1378454" y="0"/>
                </a:lnTo>
                <a:lnTo>
                  <a:pt x="0" y="0"/>
                </a:lnTo>
                <a:close/>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8" name="object 38"/>
          <p:cNvSpPr txBox="1"/>
          <p:nvPr/>
        </p:nvSpPr>
        <p:spPr>
          <a:xfrm>
            <a:off x="1776619" y="5439998"/>
            <a:ext cx="1069975" cy="18466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200" b="1" spc="70" dirty="0">
                <a:latin typeface="Arial"/>
                <a:cs typeface="Arial"/>
              </a:rPr>
              <a:t>V</a:t>
            </a:r>
            <a:r>
              <a:rPr sz="1200" b="1" spc="30" dirty="0">
                <a:latin typeface="Arial"/>
                <a:cs typeface="Arial"/>
              </a:rPr>
              <a:t>or</a:t>
            </a:r>
            <a:r>
              <a:rPr sz="1200" b="1" spc="-15" dirty="0">
                <a:latin typeface="Arial"/>
                <a:cs typeface="Arial"/>
              </a:rPr>
              <a:t>t</a:t>
            </a:r>
            <a:r>
              <a:rPr sz="1200" b="1" spc="10" dirty="0">
                <a:latin typeface="Arial"/>
                <a:cs typeface="Arial"/>
              </a:rPr>
              <a:t>r</a:t>
            </a:r>
            <a:r>
              <a:rPr sz="1200" b="1" spc="105" dirty="0">
                <a:latin typeface="Arial"/>
                <a:cs typeface="Arial"/>
              </a:rPr>
              <a:t>a</a:t>
            </a:r>
            <a:r>
              <a:rPr sz="1200" b="1" spc="35" dirty="0">
                <a:latin typeface="Arial"/>
                <a:cs typeface="Arial"/>
              </a:rPr>
              <a:t>g</a:t>
            </a:r>
            <a:r>
              <a:rPr sz="1200" b="1" spc="105" dirty="0">
                <a:latin typeface="Arial"/>
                <a:cs typeface="Arial"/>
              </a:rPr>
              <a:t>e</a:t>
            </a:r>
            <a:r>
              <a:rPr sz="1200" b="1" spc="35" dirty="0">
                <a:latin typeface="Arial"/>
                <a:cs typeface="Arial"/>
              </a:rPr>
              <a:t>nd</a:t>
            </a:r>
            <a:r>
              <a:rPr sz="1200" b="1" spc="105" dirty="0">
                <a:latin typeface="Arial"/>
                <a:cs typeface="Arial"/>
              </a:rPr>
              <a:t>e</a:t>
            </a:r>
            <a:r>
              <a:rPr sz="1200" b="1" spc="20" dirty="0">
                <a:latin typeface="Arial"/>
                <a:cs typeface="Arial"/>
              </a:rPr>
              <a:t>r</a:t>
            </a:r>
            <a:endParaRPr sz="1200">
              <a:latin typeface="Arial"/>
              <a:cs typeface="Arial"/>
            </a:endParaRPr>
          </a:p>
        </p:txBody>
      </p:sp>
      <p:sp>
        <p:nvSpPr>
          <p:cNvPr id="39" name="object 39"/>
          <p:cNvSpPr/>
          <p:nvPr/>
        </p:nvSpPr>
        <p:spPr>
          <a:xfrm>
            <a:off x="1615577" y="5683594"/>
            <a:ext cx="1378585" cy="0"/>
          </a:xfrm>
          <a:custGeom>
            <a:avLst/>
            <a:gdLst/>
            <a:ahLst/>
            <a:cxnLst/>
            <a:rect l="l" t="t" r="r" b="b"/>
            <a:pathLst>
              <a:path w="1378585">
                <a:moveTo>
                  <a:pt x="0" y="0"/>
                </a:moveTo>
                <a:lnTo>
                  <a:pt x="1378454" y="0"/>
                </a:lnTo>
              </a:path>
            </a:pathLst>
          </a:custGeom>
          <a:ln w="12420">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3390454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noGrp="1"/>
          </p:cNvSpPr>
          <p:nvPr/>
        </p:nvSpPr>
        <p:spPr>
          <a:xfrm>
            <a:off x="402726" y="543014"/>
            <a:ext cx="8338548" cy="338554"/>
          </a:xfrm>
          <a:prstGeom prst="rect">
            <a:avLst/>
          </a:prstGeom>
        </p:spPr>
        <p:txBody>
          <a:bodyPr vert="horz" wrap="square" lIns="0" tIns="0" rIns="0" bIns="0" rtlCol="0">
            <a:spAutoFit/>
          </a:bodyPr>
          <a:lstStyle>
            <a:lvl1pPr>
              <a:defRPr sz="2200" b="1" i="0">
                <a:solidFill>
                  <a:srgbClr val="075590"/>
                </a:solidFill>
                <a:latin typeface="Arial"/>
                <a:ea typeface="+mj-ea"/>
                <a:cs typeface="Arial"/>
              </a:defRPr>
            </a:lvl1pPr>
          </a:lstStyle>
          <a:p>
            <a:pPr marL="12700"/>
            <a:r>
              <a:rPr spc="-5" dirty="0"/>
              <a:t>Generalisierung</a:t>
            </a:r>
          </a:p>
        </p:txBody>
      </p:sp>
      <p:sp>
        <p:nvSpPr>
          <p:cNvPr id="3" name="object 4"/>
          <p:cNvSpPr txBox="1"/>
          <p:nvPr/>
        </p:nvSpPr>
        <p:spPr>
          <a:xfrm>
            <a:off x="402727" y="1180598"/>
            <a:ext cx="7890509" cy="1282402"/>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00355" marR="5080" indent="-287655">
              <a:buClr>
                <a:srgbClr val="FE8500"/>
              </a:buClr>
              <a:buFont typeface="Wingdings"/>
              <a:buChar char=""/>
              <a:tabLst>
                <a:tab pos="300990" algn="l"/>
              </a:tabLst>
            </a:pPr>
            <a:r>
              <a:rPr sz="2000" spc="-15" dirty="0">
                <a:solidFill>
                  <a:srgbClr val="075590"/>
                </a:solidFill>
                <a:latin typeface="Arial"/>
                <a:cs typeface="Arial"/>
              </a:rPr>
              <a:t>Es</a:t>
            </a:r>
            <a:r>
              <a:rPr sz="2000" spc="50" dirty="0">
                <a:solidFill>
                  <a:srgbClr val="075590"/>
                </a:solidFill>
                <a:latin typeface="Times New Roman"/>
                <a:cs typeface="Times New Roman"/>
              </a:rPr>
              <a:t> </a:t>
            </a:r>
            <a:r>
              <a:rPr sz="2000" spc="-15" dirty="0">
                <a:solidFill>
                  <a:srgbClr val="075590"/>
                </a:solidFill>
                <a:latin typeface="Arial"/>
                <a:cs typeface="Arial"/>
              </a:rPr>
              <a:t>wird</a:t>
            </a:r>
            <a:r>
              <a:rPr sz="2000" spc="65" dirty="0">
                <a:solidFill>
                  <a:srgbClr val="075590"/>
                </a:solidFill>
                <a:latin typeface="Times New Roman"/>
                <a:cs typeface="Times New Roman"/>
              </a:rPr>
              <a:t> </a:t>
            </a:r>
            <a:r>
              <a:rPr sz="2000" spc="-15" dirty="0">
                <a:solidFill>
                  <a:srgbClr val="075590"/>
                </a:solidFill>
                <a:latin typeface="Arial"/>
                <a:cs typeface="Arial"/>
              </a:rPr>
              <a:t>zwischen</a:t>
            </a:r>
            <a:r>
              <a:rPr sz="2000" spc="65" dirty="0">
                <a:solidFill>
                  <a:srgbClr val="075590"/>
                </a:solidFill>
                <a:latin typeface="Times New Roman"/>
                <a:cs typeface="Times New Roman"/>
              </a:rPr>
              <a:t> </a:t>
            </a:r>
            <a:r>
              <a:rPr sz="2000" spc="-15" dirty="0">
                <a:solidFill>
                  <a:srgbClr val="075590"/>
                </a:solidFill>
                <a:latin typeface="Arial"/>
                <a:cs typeface="Arial"/>
              </a:rPr>
              <a:t>wissenschaftliche</a:t>
            </a:r>
            <a:r>
              <a:rPr sz="2000" spc="-20" dirty="0">
                <a:solidFill>
                  <a:srgbClr val="075590"/>
                </a:solidFill>
                <a:latin typeface="Arial"/>
                <a:cs typeface="Arial"/>
              </a:rPr>
              <a:t>m</a:t>
            </a:r>
            <a:r>
              <a:rPr sz="2000" spc="75" dirty="0">
                <a:solidFill>
                  <a:srgbClr val="075590"/>
                </a:solidFill>
                <a:latin typeface="Times New Roman"/>
                <a:cs typeface="Times New Roman"/>
              </a:rPr>
              <a:t> </a:t>
            </a:r>
            <a:r>
              <a:rPr sz="2000" spc="-20" dirty="0">
                <a:solidFill>
                  <a:srgbClr val="075590"/>
                </a:solidFill>
                <a:latin typeface="Arial"/>
                <a:cs typeface="Arial"/>
              </a:rPr>
              <a:t>un</a:t>
            </a:r>
            <a:r>
              <a:rPr sz="2000" spc="-15" dirty="0">
                <a:solidFill>
                  <a:srgbClr val="075590"/>
                </a:solidFill>
                <a:latin typeface="Arial"/>
                <a:cs typeface="Arial"/>
              </a:rPr>
              <a:t>d</a:t>
            </a:r>
            <a:r>
              <a:rPr sz="2000" spc="55" dirty="0">
                <a:solidFill>
                  <a:srgbClr val="075590"/>
                </a:solidFill>
                <a:latin typeface="Times New Roman"/>
                <a:cs typeface="Times New Roman"/>
              </a:rPr>
              <a:t> </a:t>
            </a:r>
            <a:r>
              <a:rPr sz="2000" spc="-15" dirty="0">
                <a:solidFill>
                  <a:srgbClr val="075590"/>
                </a:solidFill>
                <a:latin typeface="Arial"/>
                <a:cs typeface="Arial"/>
              </a:rPr>
              <a:t>nicht-wissenschaftlichem</a:t>
            </a:r>
            <a:r>
              <a:rPr sz="2000" spc="-10" dirty="0">
                <a:solidFill>
                  <a:srgbClr val="075590"/>
                </a:solidFill>
                <a:latin typeface="Times New Roman"/>
                <a:cs typeface="Times New Roman"/>
              </a:rPr>
              <a:t> </a:t>
            </a:r>
            <a:r>
              <a:rPr sz="2000" spc="-10" dirty="0">
                <a:solidFill>
                  <a:srgbClr val="075590"/>
                </a:solidFill>
                <a:latin typeface="Arial"/>
                <a:cs typeface="Arial"/>
              </a:rPr>
              <a:t>Personal</a:t>
            </a:r>
            <a:r>
              <a:rPr sz="2000" spc="60" dirty="0">
                <a:solidFill>
                  <a:srgbClr val="075590"/>
                </a:solidFill>
                <a:latin typeface="Times New Roman"/>
                <a:cs typeface="Times New Roman"/>
              </a:rPr>
              <a:t> </a:t>
            </a:r>
            <a:r>
              <a:rPr sz="2000" spc="-15" dirty="0">
                <a:solidFill>
                  <a:srgbClr val="075590"/>
                </a:solidFill>
                <a:latin typeface="Arial"/>
                <a:cs typeface="Arial"/>
              </a:rPr>
              <a:t>unterschieden.</a:t>
            </a:r>
            <a:endParaRPr sz="2000">
              <a:latin typeface="Arial"/>
              <a:cs typeface="Arial"/>
            </a:endParaRPr>
          </a:p>
          <a:p>
            <a:pPr marL="300355" marR="192405" indent="-287655">
              <a:spcBef>
                <a:spcPts val="360"/>
              </a:spcBef>
              <a:buClr>
                <a:srgbClr val="FE8500"/>
              </a:buClr>
              <a:buFont typeface="Wingdings"/>
              <a:buChar char=""/>
              <a:tabLst>
                <a:tab pos="300990" algn="l"/>
              </a:tabLst>
            </a:pPr>
            <a:r>
              <a:rPr sz="2000" spc="-15" dirty="0">
                <a:solidFill>
                  <a:srgbClr val="075590"/>
                </a:solidFill>
                <a:latin typeface="Arial"/>
                <a:cs typeface="Arial"/>
              </a:rPr>
              <a:t>Manche</a:t>
            </a:r>
            <a:r>
              <a:rPr sz="2000" spc="50" dirty="0">
                <a:solidFill>
                  <a:srgbClr val="075590"/>
                </a:solidFill>
                <a:latin typeface="Times New Roman"/>
                <a:cs typeface="Times New Roman"/>
              </a:rPr>
              <a:t> </a:t>
            </a:r>
            <a:r>
              <a:rPr sz="2000" spc="-15" dirty="0">
                <a:solidFill>
                  <a:srgbClr val="075590"/>
                </a:solidFill>
                <a:latin typeface="Arial"/>
                <a:cs typeface="Arial"/>
              </a:rPr>
              <a:t>wissenschaftliche</a:t>
            </a:r>
            <a:r>
              <a:rPr sz="2000" spc="75" dirty="0">
                <a:solidFill>
                  <a:srgbClr val="075590"/>
                </a:solidFill>
                <a:latin typeface="Times New Roman"/>
                <a:cs typeface="Times New Roman"/>
              </a:rPr>
              <a:t> </a:t>
            </a:r>
            <a:r>
              <a:rPr sz="2000" spc="-10" dirty="0">
                <a:solidFill>
                  <a:srgbClr val="075590"/>
                </a:solidFill>
                <a:latin typeface="Arial"/>
                <a:cs typeface="Arial"/>
              </a:rPr>
              <a:t>Mitarbeiter</a:t>
            </a:r>
            <a:r>
              <a:rPr sz="2000" spc="45" dirty="0">
                <a:solidFill>
                  <a:srgbClr val="075590"/>
                </a:solidFill>
                <a:latin typeface="Times New Roman"/>
                <a:cs typeface="Times New Roman"/>
              </a:rPr>
              <a:t> </a:t>
            </a:r>
            <a:r>
              <a:rPr sz="2000" spc="-10" dirty="0">
                <a:solidFill>
                  <a:srgbClr val="075590"/>
                </a:solidFill>
                <a:latin typeface="Arial"/>
                <a:cs typeface="Arial"/>
              </a:rPr>
              <a:t>führen</a:t>
            </a:r>
            <a:r>
              <a:rPr sz="2000" spc="50" dirty="0">
                <a:solidFill>
                  <a:srgbClr val="075590"/>
                </a:solidFill>
                <a:latin typeface="Times New Roman"/>
                <a:cs typeface="Times New Roman"/>
              </a:rPr>
              <a:t> </a:t>
            </a:r>
            <a:r>
              <a:rPr sz="2000" spc="-15" dirty="0">
                <a:solidFill>
                  <a:srgbClr val="075590"/>
                </a:solidFill>
                <a:latin typeface="Arial"/>
                <a:cs typeface="Arial"/>
              </a:rPr>
              <a:t>Lehrveranstaltungen</a:t>
            </a:r>
            <a:r>
              <a:rPr sz="2000" spc="-10" dirty="0">
                <a:solidFill>
                  <a:srgbClr val="075590"/>
                </a:solidFill>
                <a:latin typeface="Times New Roman"/>
                <a:cs typeface="Times New Roman"/>
              </a:rPr>
              <a:t> </a:t>
            </a:r>
            <a:r>
              <a:rPr sz="2000" spc="-15" dirty="0">
                <a:solidFill>
                  <a:srgbClr val="075590"/>
                </a:solidFill>
                <a:latin typeface="Arial"/>
                <a:cs typeface="Arial"/>
              </a:rPr>
              <a:t>durch</a:t>
            </a:r>
            <a:r>
              <a:rPr sz="2000" spc="60" dirty="0">
                <a:solidFill>
                  <a:srgbClr val="075590"/>
                </a:solidFill>
                <a:latin typeface="Times New Roman"/>
                <a:cs typeface="Times New Roman"/>
              </a:rPr>
              <a:t> </a:t>
            </a:r>
            <a:r>
              <a:rPr sz="2000" spc="-15" dirty="0">
                <a:solidFill>
                  <a:srgbClr val="075590"/>
                </a:solidFill>
                <a:latin typeface="Arial"/>
                <a:cs typeface="Arial"/>
              </a:rPr>
              <a:t>–</a:t>
            </a:r>
            <a:r>
              <a:rPr sz="2000" spc="50" dirty="0">
                <a:solidFill>
                  <a:srgbClr val="075590"/>
                </a:solidFill>
                <a:latin typeface="Times New Roman"/>
                <a:cs typeface="Times New Roman"/>
              </a:rPr>
              <a:t> </a:t>
            </a:r>
            <a:r>
              <a:rPr sz="2000" spc="-15" dirty="0">
                <a:solidFill>
                  <a:srgbClr val="075590"/>
                </a:solidFill>
                <a:latin typeface="Arial"/>
                <a:cs typeface="Arial"/>
              </a:rPr>
              <a:t>diese</a:t>
            </a:r>
            <a:r>
              <a:rPr sz="2000" spc="60" dirty="0">
                <a:solidFill>
                  <a:srgbClr val="075590"/>
                </a:solidFill>
                <a:latin typeface="Times New Roman"/>
                <a:cs typeface="Times New Roman"/>
              </a:rPr>
              <a:t> </a:t>
            </a:r>
            <a:r>
              <a:rPr sz="2000" spc="-20" dirty="0">
                <a:solidFill>
                  <a:srgbClr val="075590"/>
                </a:solidFill>
                <a:latin typeface="Arial"/>
                <a:cs typeface="Arial"/>
              </a:rPr>
              <a:t>werde</a:t>
            </a:r>
            <a:r>
              <a:rPr sz="2000" spc="-15" dirty="0">
                <a:solidFill>
                  <a:srgbClr val="075590"/>
                </a:solidFill>
                <a:latin typeface="Arial"/>
                <a:cs typeface="Arial"/>
              </a:rPr>
              <a:t>n</a:t>
            </a:r>
            <a:r>
              <a:rPr sz="2000" spc="60" dirty="0">
                <a:solidFill>
                  <a:srgbClr val="075590"/>
                </a:solidFill>
                <a:latin typeface="Times New Roman"/>
                <a:cs typeface="Times New Roman"/>
              </a:rPr>
              <a:t> </a:t>
            </a:r>
            <a:r>
              <a:rPr sz="2000" spc="-15" dirty="0">
                <a:solidFill>
                  <a:srgbClr val="075590"/>
                </a:solidFill>
                <a:latin typeface="Arial"/>
                <a:cs typeface="Arial"/>
              </a:rPr>
              <a:t>al</a:t>
            </a:r>
            <a:r>
              <a:rPr sz="2000" spc="-10" dirty="0">
                <a:solidFill>
                  <a:srgbClr val="075590"/>
                </a:solidFill>
                <a:latin typeface="Arial"/>
                <a:cs typeface="Arial"/>
              </a:rPr>
              <a:t>s</a:t>
            </a:r>
            <a:r>
              <a:rPr sz="2000" spc="55" dirty="0">
                <a:solidFill>
                  <a:srgbClr val="075590"/>
                </a:solidFill>
                <a:latin typeface="Times New Roman"/>
                <a:cs typeface="Times New Roman"/>
              </a:rPr>
              <a:t> </a:t>
            </a:r>
            <a:r>
              <a:rPr sz="2000" spc="-15" dirty="0">
                <a:solidFill>
                  <a:srgbClr val="075590"/>
                </a:solidFill>
                <a:latin typeface="Arial"/>
                <a:cs typeface="Arial"/>
              </a:rPr>
              <a:t>Vortragende</a:t>
            </a:r>
            <a:r>
              <a:rPr sz="2000" spc="55" dirty="0">
                <a:solidFill>
                  <a:srgbClr val="075590"/>
                </a:solidFill>
                <a:latin typeface="Times New Roman"/>
                <a:cs typeface="Times New Roman"/>
              </a:rPr>
              <a:t> </a:t>
            </a:r>
            <a:r>
              <a:rPr sz="2000" spc="-15" dirty="0">
                <a:solidFill>
                  <a:srgbClr val="075590"/>
                </a:solidFill>
                <a:latin typeface="Arial"/>
                <a:cs typeface="Arial"/>
              </a:rPr>
              <a:t>bezeichnet.</a:t>
            </a:r>
            <a:endParaRPr sz="2000">
              <a:latin typeface="Arial"/>
              <a:cs typeface="Arial"/>
            </a:endParaRPr>
          </a:p>
        </p:txBody>
      </p:sp>
      <p:sp>
        <p:nvSpPr>
          <p:cNvPr id="5" name="object 6"/>
          <p:cNvSpPr/>
          <p:nvPr/>
        </p:nvSpPr>
        <p:spPr>
          <a:xfrm>
            <a:off x="2746382" y="2885589"/>
            <a:ext cx="1249045" cy="1217930"/>
          </a:xfrm>
          <a:custGeom>
            <a:avLst/>
            <a:gdLst/>
            <a:ahLst/>
            <a:cxnLst/>
            <a:rect l="l" t="t" r="r" b="b"/>
            <a:pathLst>
              <a:path w="1249045" h="1217929">
                <a:moveTo>
                  <a:pt x="0" y="1217675"/>
                </a:moveTo>
                <a:lnTo>
                  <a:pt x="1248917" y="1217675"/>
                </a:lnTo>
                <a:lnTo>
                  <a:pt x="1248917" y="0"/>
                </a:lnTo>
                <a:lnTo>
                  <a:pt x="0" y="0"/>
                </a:lnTo>
                <a:lnTo>
                  <a:pt x="0" y="1217675"/>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7"/>
          <p:cNvSpPr/>
          <p:nvPr/>
        </p:nvSpPr>
        <p:spPr>
          <a:xfrm>
            <a:off x="2746382" y="2885589"/>
            <a:ext cx="1249045" cy="1217930"/>
          </a:xfrm>
          <a:custGeom>
            <a:avLst/>
            <a:gdLst/>
            <a:ahLst/>
            <a:cxnLst/>
            <a:rect l="l" t="t" r="r" b="b"/>
            <a:pathLst>
              <a:path w="1249045" h="1217929">
                <a:moveTo>
                  <a:pt x="0" y="0"/>
                </a:moveTo>
                <a:lnTo>
                  <a:pt x="0" y="1217675"/>
                </a:lnTo>
                <a:lnTo>
                  <a:pt x="1248917" y="1217675"/>
                </a:lnTo>
                <a:lnTo>
                  <a:pt x="1248917" y="0"/>
                </a:lnTo>
                <a:lnTo>
                  <a:pt x="0" y="0"/>
                </a:lnTo>
                <a:close/>
              </a:path>
            </a:pathLst>
          </a:custGeom>
          <a:ln w="112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8"/>
          <p:cNvSpPr txBox="1"/>
          <p:nvPr/>
        </p:nvSpPr>
        <p:spPr>
          <a:xfrm>
            <a:off x="2868565" y="2982568"/>
            <a:ext cx="904240" cy="329577"/>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3664" marR="5080" indent="-101600">
              <a:lnSpc>
                <a:spcPct val="102400"/>
              </a:lnSpc>
            </a:pPr>
            <a:r>
              <a:rPr sz="1050" b="1" spc="30" dirty="0">
                <a:latin typeface="Arial"/>
                <a:cs typeface="Arial"/>
              </a:rPr>
              <a:t>{</a:t>
            </a:r>
            <a:r>
              <a:rPr sz="1050" b="1" spc="114" dirty="0">
                <a:latin typeface="Arial"/>
                <a:cs typeface="Arial"/>
              </a:rPr>
              <a:t>a</a:t>
            </a:r>
            <a:r>
              <a:rPr sz="1050" b="1" spc="55" dirty="0">
                <a:latin typeface="Arial"/>
                <a:cs typeface="Arial"/>
              </a:rPr>
              <a:t>b</a:t>
            </a:r>
            <a:r>
              <a:rPr sz="1050" b="1" spc="-60" dirty="0">
                <a:latin typeface="Arial"/>
                <a:cs typeface="Arial"/>
              </a:rPr>
              <a:t>s</a:t>
            </a:r>
            <a:r>
              <a:rPr sz="1050" b="1" dirty="0">
                <a:latin typeface="Arial"/>
                <a:cs typeface="Arial"/>
              </a:rPr>
              <a:t>t</a:t>
            </a:r>
            <a:r>
              <a:rPr sz="1050" b="1" spc="30" dirty="0">
                <a:latin typeface="Arial"/>
                <a:cs typeface="Arial"/>
              </a:rPr>
              <a:t>r</a:t>
            </a:r>
            <a:r>
              <a:rPr sz="1050" b="1" spc="114" dirty="0">
                <a:latin typeface="Arial"/>
                <a:cs typeface="Arial"/>
              </a:rPr>
              <a:t>a</a:t>
            </a:r>
            <a:r>
              <a:rPr sz="1050" b="1" spc="25" dirty="0">
                <a:latin typeface="Arial"/>
                <a:cs typeface="Arial"/>
              </a:rPr>
              <a:t>c</a:t>
            </a:r>
            <a:r>
              <a:rPr sz="1050" b="1" dirty="0">
                <a:latin typeface="Arial"/>
                <a:cs typeface="Arial"/>
              </a:rPr>
              <a:t>t</a:t>
            </a:r>
            <a:r>
              <a:rPr sz="1050" b="1" spc="35" dirty="0">
                <a:latin typeface="Arial"/>
                <a:cs typeface="Arial"/>
              </a:rPr>
              <a:t>}</a:t>
            </a:r>
            <a:r>
              <a:rPr sz="1050" b="1" spc="25" dirty="0">
                <a:latin typeface="Arial"/>
                <a:cs typeface="Arial"/>
              </a:rPr>
              <a:t> </a:t>
            </a:r>
            <a:r>
              <a:rPr sz="1050" b="1" spc="85" dirty="0">
                <a:latin typeface="Arial"/>
                <a:cs typeface="Arial"/>
              </a:rPr>
              <a:t>M</a:t>
            </a:r>
            <a:r>
              <a:rPr sz="1050" b="1" spc="65" dirty="0">
                <a:latin typeface="Arial"/>
                <a:cs typeface="Arial"/>
              </a:rPr>
              <a:t>i</a:t>
            </a:r>
            <a:r>
              <a:rPr sz="1050" b="1" dirty="0">
                <a:latin typeface="Arial"/>
                <a:cs typeface="Arial"/>
              </a:rPr>
              <a:t>t</a:t>
            </a:r>
            <a:r>
              <a:rPr sz="1050" b="1" spc="114" dirty="0">
                <a:latin typeface="Arial"/>
                <a:cs typeface="Arial"/>
              </a:rPr>
              <a:t>a</a:t>
            </a:r>
            <a:r>
              <a:rPr sz="1050" b="1" spc="30" dirty="0">
                <a:latin typeface="Arial"/>
                <a:cs typeface="Arial"/>
              </a:rPr>
              <a:t>r</a:t>
            </a:r>
            <a:r>
              <a:rPr sz="1050" b="1" spc="55" dirty="0">
                <a:latin typeface="Arial"/>
                <a:cs typeface="Arial"/>
              </a:rPr>
              <a:t>b</a:t>
            </a:r>
            <a:r>
              <a:rPr sz="1050" b="1" spc="114" dirty="0">
                <a:latin typeface="Arial"/>
                <a:cs typeface="Arial"/>
              </a:rPr>
              <a:t>e</a:t>
            </a:r>
            <a:r>
              <a:rPr sz="1050" b="1" spc="55" dirty="0">
                <a:latin typeface="Arial"/>
                <a:cs typeface="Arial"/>
              </a:rPr>
              <a:t>i</a:t>
            </a:r>
            <a:r>
              <a:rPr sz="1050" b="1" dirty="0">
                <a:latin typeface="Arial"/>
                <a:cs typeface="Arial"/>
              </a:rPr>
              <a:t>t</a:t>
            </a:r>
            <a:r>
              <a:rPr sz="1050" b="1" spc="114" dirty="0">
                <a:latin typeface="Arial"/>
                <a:cs typeface="Arial"/>
              </a:rPr>
              <a:t>e</a:t>
            </a:r>
            <a:r>
              <a:rPr sz="1050" b="1" spc="35" dirty="0">
                <a:latin typeface="Arial"/>
                <a:cs typeface="Arial"/>
              </a:rPr>
              <a:t>r</a:t>
            </a:r>
            <a:endParaRPr sz="1050">
              <a:latin typeface="Arial"/>
              <a:cs typeface="Arial"/>
            </a:endParaRPr>
          </a:p>
        </p:txBody>
      </p:sp>
      <p:sp>
        <p:nvSpPr>
          <p:cNvPr id="8" name="object 9"/>
          <p:cNvSpPr/>
          <p:nvPr/>
        </p:nvSpPr>
        <p:spPr>
          <a:xfrm>
            <a:off x="2746382" y="3356506"/>
            <a:ext cx="1249045" cy="0"/>
          </a:xfrm>
          <a:custGeom>
            <a:avLst/>
            <a:gdLst/>
            <a:ahLst/>
            <a:cxnLst/>
            <a:rect l="l" t="t" r="r" b="b"/>
            <a:pathLst>
              <a:path w="1249045">
                <a:moveTo>
                  <a:pt x="0" y="0"/>
                </a:moveTo>
                <a:lnTo>
                  <a:pt x="1248917" y="0"/>
                </a:lnTo>
              </a:path>
            </a:pathLst>
          </a:custGeom>
          <a:ln w="112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10"/>
          <p:cNvSpPr txBox="1"/>
          <p:nvPr/>
        </p:nvSpPr>
        <p:spPr>
          <a:xfrm>
            <a:off x="2790079" y="3396795"/>
            <a:ext cx="1139190" cy="65024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tabLst>
                <a:tab pos="248285" algn="l"/>
              </a:tabLst>
            </a:pPr>
            <a:r>
              <a:rPr sz="1050" spc="55" dirty="0">
                <a:latin typeface="Arial"/>
                <a:cs typeface="Arial"/>
              </a:rPr>
              <a:t>+</a:t>
            </a:r>
            <a:r>
              <a:rPr sz="1050" spc="55" dirty="0">
                <a:latin typeface="Times New Roman"/>
                <a:cs typeface="Times New Roman"/>
              </a:rPr>
              <a:t>	</a:t>
            </a:r>
            <a:r>
              <a:rPr sz="1050" spc="80" dirty="0">
                <a:latin typeface="Arial"/>
                <a:cs typeface="Arial"/>
              </a:rPr>
              <a:t>s</a:t>
            </a:r>
            <a:r>
              <a:rPr sz="1050" spc="-90" dirty="0">
                <a:latin typeface="Arial"/>
                <a:cs typeface="Arial"/>
              </a:rPr>
              <a:t>v</a:t>
            </a:r>
            <a:r>
              <a:rPr sz="1050" spc="15" dirty="0">
                <a:latin typeface="Arial"/>
                <a:cs typeface="Arial"/>
              </a:rPr>
              <a:t>nr</a:t>
            </a:r>
            <a:r>
              <a:rPr sz="1050" spc="25" dirty="0">
                <a:latin typeface="Arial"/>
                <a:cs typeface="Arial"/>
              </a:rPr>
              <a:t>:</a:t>
            </a:r>
            <a:r>
              <a:rPr sz="1050" dirty="0">
                <a:latin typeface="Times New Roman"/>
                <a:cs typeface="Times New Roman"/>
              </a:rPr>
              <a:t>  </a:t>
            </a:r>
            <a:r>
              <a:rPr sz="1050" spc="-45" dirty="0">
                <a:latin typeface="Times New Roman"/>
                <a:cs typeface="Times New Roman"/>
              </a:rPr>
              <a:t> </a:t>
            </a:r>
            <a:r>
              <a:rPr sz="1050" spc="25" dirty="0">
                <a:latin typeface="Arial"/>
                <a:cs typeface="Arial"/>
              </a:rPr>
              <a:t>int</a:t>
            </a:r>
            <a:endParaRPr sz="1050">
              <a:latin typeface="Arial"/>
              <a:cs typeface="Arial"/>
            </a:endParaRPr>
          </a:p>
          <a:p>
            <a:pPr marL="12700">
              <a:spcBef>
                <a:spcPts val="30"/>
              </a:spcBef>
              <a:tabLst>
                <a:tab pos="248285" algn="l"/>
              </a:tabLst>
            </a:pPr>
            <a:r>
              <a:rPr sz="1050" spc="55" dirty="0">
                <a:latin typeface="Arial"/>
                <a:cs typeface="Arial"/>
              </a:rPr>
              <a:t>+</a:t>
            </a:r>
            <a:r>
              <a:rPr sz="1050" spc="55" dirty="0">
                <a:latin typeface="Times New Roman"/>
                <a:cs typeface="Times New Roman"/>
              </a:rPr>
              <a:t>	</a:t>
            </a:r>
            <a:r>
              <a:rPr sz="1050" spc="25" dirty="0">
                <a:latin typeface="Arial"/>
                <a:cs typeface="Arial"/>
              </a:rPr>
              <a:t>n</a:t>
            </a:r>
            <a:r>
              <a:rPr sz="1050" spc="30" dirty="0">
                <a:latin typeface="Arial"/>
                <a:cs typeface="Arial"/>
              </a:rPr>
              <a:t>a</a:t>
            </a:r>
            <a:r>
              <a:rPr sz="1050" spc="85" dirty="0">
                <a:latin typeface="Arial"/>
                <a:cs typeface="Arial"/>
              </a:rPr>
              <a:t>m</a:t>
            </a:r>
            <a:r>
              <a:rPr sz="1050" spc="25" dirty="0">
                <a:latin typeface="Arial"/>
                <a:cs typeface="Arial"/>
              </a:rPr>
              <a:t>e:</a:t>
            </a:r>
            <a:r>
              <a:rPr sz="1050" dirty="0">
                <a:latin typeface="Times New Roman"/>
                <a:cs typeface="Times New Roman"/>
              </a:rPr>
              <a:t>  </a:t>
            </a:r>
            <a:r>
              <a:rPr sz="1050" spc="-40" dirty="0">
                <a:latin typeface="Times New Roman"/>
                <a:cs typeface="Times New Roman"/>
              </a:rPr>
              <a:t> </a:t>
            </a:r>
            <a:r>
              <a:rPr sz="1050" spc="85" dirty="0">
                <a:latin typeface="Arial"/>
                <a:cs typeface="Arial"/>
              </a:rPr>
              <a:t>S</a:t>
            </a:r>
            <a:r>
              <a:rPr sz="1050" spc="55" dirty="0">
                <a:latin typeface="Arial"/>
                <a:cs typeface="Arial"/>
              </a:rPr>
              <a:t>t</a:t>
            </a:r>
            <a:r>
              <a:rPr sz="1050" dirty="0">
                <a:latin typeface="Arial"/>
                <a:cs typeface="Arial"/>
              </a:rPr>
              <a:t>r</a:t>
            </a:r>
            <a:r>
              <a:rPr sz="1050" spc="25" dirty="0">
                <a:latin typeface="Arial"/>
                <a:cs typeface="Arial"/>
              </a:rPr>
              <a:t>ing</a:t>
            </a:r>
            <a:endParaRPr sz="1050">
              <a:latin typeface="Arial"/>
              <a:cs typeface="Arial"/>
            </a:endParaRPr>
          </a:p>
          <a:p>
            <a:pPr marL="12700">
              <a:spcBef>
                <a:spcPts val="30"/>
              </a:spcBef>
              <a:tabLst>
                <a:tab pos="248285" algn="l"/>
              </a:tabLst>
            </a:pPr>
            <a:r>
              <a:rPr sz="1050" spc="55" dirty="0">
                <a:latin typeface="Arial"/>
                <a:cs typeface="Arial"/>
              </a:rPr>
              <a:t>+</a:t>
            </a:r>
            <a:r>
              <a:rPr sz="1050" spc="55" dirty="0">
                <a:latin typeface="Times New Roman"/>
                <a:cs typeface="Times New Roman"/>
              </a:rPr>
              <a:t>	</a:t>
            </a:r>
            <a:r>
              <a:rPr sz="1050" spc="25" dirty="0">
                <a:latin typeface="Arial"/>
                <a:cs typeface="Arial"/>
              </a:rPr>
              <a:t>e</a:t>
            </a:r>
            <a:r>
              <a:rPr sz="1050" spc="90" dirty="0">
                <a:latin typeface="Arial"/>
                <a:cs typeface="Arial"/>
              </a:rPr>
              <a:t>m</a:t>
            </a:r>
            <a:r>
              <a:rPr sz="1050" spc="25" dirty="0">
                <a:latin typeface="Arial"/>
                <a:cs typeface="Arial"/>
              </a:rPr>
              <a:t>ail:</a:t>
            </a:r>
            <a:r>
              <a:rPr sz="1050" dirty="0">
                <a:latin typeface="Times New Roman"/>
                <a:cs typeface="Times New Roman"/>
              </a:rPr>
              <a:t>  </a:t>
            </a:r>
            <a:r>
              <a:rPr sz="1050" spc="-45" dirty="0">
                <a:latin typeface="Times New Roman"/>
                <a:cs typeface="Times New Roman"/>
              </a:rPr>
              <a:t> </a:t>
            </a:r>
            <a:r>
              <a:rPr sz="1050" spc="85" dirty="0">
                <a:latin typeface="Arial"/>
                <a:cs typeface="Arial"/>
              </a:rPr>
              <a:t>S</a:t>
            </a:r>
            <a:r>
              <a:rPr sz="1050" spc="55" dirty="0">
                <a:latin typeface="Arial"/>
                <a:cs typeface="Arial"/>
              </a:rPr>
              <a:t>t</a:t>
            </a:r>
            <a:r>
              <a:rPr sz="1050" dirty="0">
                <a:latin typeface="Arial"/>
                <a:cs typeface="Arial"/>
              </a:rPr>
              <a:t>r</a:t>
            </a:r>
            <a:r>
              <a:rPr sz="1050" spc="25" dirty="0">
                <a:latin typeface="Arial"/>
                <a:cs typeface="Arial"/>
              </a:rPr>
              <a:t>i</a:t>
            </a:r>
            <a:r>
              <a:rPr sz="1050" spc="30" dirty="0">
                <a:latin typeface="Arial"/>
                <a:cs typeface="Arial"/>
              </a:rPr>
              <a:t>n</a:t>
            </a:r>
            <a:r>
              <a:rPr sz="1050" spc="50" dirty="0">
                <a:latin typeface="Arial"/>
                <a:cs typeface="Arial"/>
              </a:rPr>
              <a:t>g</a:t>
            </a:r>
            <a:endParaRPr sz="1050">
              <a:latin typeface="Arial"/>
              <a:cs typeface="Arial"/>
            </a:endParaRPr>
          </a:p>
          <a:p>
            <a:pPr marL="12700">
              <a:spcBef>
                <a:spcPts val="30"/>
              </a:spcBef>
            </a:pPr>
            <a:r>
              <a:rPr sz="1050" spc="55" dirty="0">
                <a:latin typeface="Arial"/>
                <a:cs typeface="Arial"/>
              </a:rPr>
              <a:t>+</a:t>
            </a:r>
            <a:r>
              <a:rPr sz="1050" spc="55" dirty="0">
                <a:latin typeface="Times New Roman"/>
                <a:cs typeface="Times New Roman"/>
              </a:rPr>
              <a:t>   </a:t>
            </a:r>
            <a:r>
              <a:rPr sz="1050" spc="-55" dirty="0">
                <a:latin typeface="Times New Roman"/>
                <a:cs typeface="Times New Roman"/>
              </a:rPr>
              <a:t> </a:t>
            </a:r>
            <a:r>
              <a:rPr sz="1050" u="heavy" spc="-105" dirty="0">
                <a:latin typeface="Arial"/>
                <a:cs typeface="Arial"/>
              </a:rPr>
              <a:t> </a:t>
            </a:r>
            <a:r>
              <a:rPr sz="1050" u="heavy" spc="25" dirty="0">
                <a:latin typeface="Arial"/>
                <a:cs typeface="Arial"/>
              </a:rPr>
              <a:t>a</a:t>
            </a:r>
            <a:r>
              <a:rPr sz="1050" u="heavy" spc="30" dirty="0">
                <a:latin typeface="Arial"/>
                <a:cs typeface="Arial"/>
              </a:rPr>
              <a:t>n</a:t>
            </a:r>
            <a:r>
              <a:rPr sz="1050" u="heavy" spc="80" dirty="0">
                <a:latin typeface="Arial"/>
                <a:cs typeface="Arial"/>
              </a:rPr>
              <a:t>z</a:t>
            </a:r>
            <a:r>
              <a:rPr sz="1050" u="heavy" spc="25" dirty="0">
                <a:latin typeface="Arial"/>
                <a:cs typeface="Arial"/>
              </a:rPr>
              <a:t>a</a:t>
            </a:r>
            <a:r>
              <a:rPr sz="1050" u="heavy" spc="30" dirty="0">
                <a:latin typeface="Arial"/>
                <a:cs typeface="Arial"/>
              </a:rPr>
              <a:t>h</a:t>
            </a:r>
            <a:r>
              <a:rPr sz="1050" u="heavy" spc="25" dirty="0">
                <a:latin typeface="Arial"/>
                <a:cs typeface="Arial"/>
              </a:rPr>
              <a:t>l: </a:t>
            </a:r>
            <a:r>
              <a:rPr sz="1050" u="heavy" dirty="0">
                <a:latin typeface="Times New Roman"/>
                <a:cs typeface="Times New Roman"/>
              </a:rPr>
              <a:t> </a:t>
            </a:r>
            <a:r>
              <a:rPr sz="1050" u="heavy" spc="-105" dirty="0">
                <a:latin typeface="Times New Roman"/>
                <a:cs typeface="Times New Roman"/>
              </a:rPr>
              <a:t> </a:t>
            </a:r>
            <a:r>
              <a:rPr sz="1050" u="heavy" spc="25" dirty="0">
                <a:latin typeface="Arial"/>
                <a:cs typeface="Arial"/>
              </a:rPr>
              <a:t>int</a:t>
            </a:r>
            <a:endParaRPr sz="1050">
              <a:latin typeface="Arial"/>
              <a:cs typeface="Arial"/>
            </a:endParaRPr>
          </a:p>
        </p:txBody>
      </p:sp>
      <p:sp>
        <p:nvSpPr>
          <p:cNvPr id="10" name="object 11"/>
          <p:cNvSpPr/>
          <p:nvPr/>
        </p:nvSpPr>
        <p:spPr>
          <a:xfrm>
            <a:off x="1462414" y="4451494"/>
            <a:ext cx="1633220" cy="706755"/>
          </a:xfrm>
          <a:custGeom>
            <a:avLst/>
            <a:gdLst/>
            <a:ahLst/>
            <a:cxnLst/>
            <a:rect l="l" t="t" r="r" b="b"/>
            <a:pathLst>
              <a:path w="1633220" h="706754">
                <a:moveTo>
                  <a:pt x="0" y="706373"/>
                </a:moveTo>
                <a:lnTo>
                  <a:pt x="1632965" y="706373"/>
                </a:lnTo>
                <a:lnTo>
                  <a:pt x="1632965" y="0"/>
                </a:lnTo>
                <a:lnTo>
                  <a:pt x="0" y="0"/>
                </a:lnTo>
                <a:lnTo>
                  <a:pt x="0" y="706373"/>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2"/>
          <p:cNvSpPr/>
          <p:nvPr/>
        </p:nvSpPr>
        <p:spPr>
          <a:xfrm>
            <a:off x="1462414" y="4451494"/>
            <a:ext cx="1633220" cy="706755"/>
          </a:xfrm>
          <a:custGeom>
            <a:avLst/>
            <a:gdLst/>
            <a:ahLst/>
            <a:cxnLst/>
            <a:rect l="l" t="t" r="r" b="b"/>
            <a:pathLst>
              <a:path w="1633220" h="706754">
                <a:moveTo>
                  <a:pt x="0" y="0"/>
                </a:moveTo>
                <a:lnTo>
                  <a:pt x="0" y="706373"/>
                </a:lnTo>
                <a:lnTo>
                  <a:pt x="1632962" y="706373"/>
                </a:lnTo>
                <a:lnTo>
                  <a:pt x="1632962" y="0"/>
                </a:lnTo>
                <a:lnTo>
                  <a:pt x="0" y="0"/>
                </a:lnTo>
                <a:close/>
              </a:path>
            </a:pathLst>
          </a:custGeom>
          <a:ln w="112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3"/>
          <p:cNvSpPr txBox="1"/>
          <p:nvPr/>
        </p:nvSpPr>
        <p:spPr>
          <a:xfrm>
            <a:off x="1495441" y="4547717"/>
            <a:ext cx="1583055" cy="16158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b="1" spc="30" dirty="0">
                <a:latin typeface="Arial"/>
                <a:cs typeface="Arial"/>
              </a:rPr>
              <a:t>N</a:t>
            </a:r>
            <a:r>
              <a:rPr sz="1050" b="1" spc="55" dirty="0">
                <a:latin typeface="Arial"/>
                <a:cs typeface="Arial"/>
              </a:rPr>
              <a:t>i</a:t>
            </a:r>
            <a:r>
              <a:rPr sz="1050" b="1" spc="30" dirty="0">
                <a:latin typeface="Arial"/>
                <a:cs typeface="Arial"/>
              </a:rPr>
              <a:t>c</a:t>
            </a:r>
            <a:r>
              <a:rPr sz="1050" b="1" spc="55" dirty="0">
                <a:latin typeface="Arial"/>
                <a:cs typeface="Arial"/>
              </a:rPr>
              <a:t>h</a:t>
            </a:r>
            <a:r>
              <a:rPr sz="1050" b="1" spc="-5" dirty="0">
                <a:latin typeface="Arial"/>
                <a:cs typeface="Arial"/>
              </a:rPr>
              <a:t>t</a:t>
            </a:r>
            <a:r>
              <a:rPr sz="1050" b="1" spc="145" dirty="0">
                <a:latin typeface="Arial"/>
                <a:cs typeface="Arial"/>
              </a:rPr>
              <a:t>W</a:t>
            </a:r>
            <a:r>
              <a:rPr sz="1050" b="1" spc="55" dirty="0">
                <a:latin typeface="Arial"/>
                <a:cs typeface="Arial"/>
              </a:rPr>
              <a:t>i</a:t>
            </a:r>
            <a:r>
              <a:rPr sz="1050" b="1" spc="-60" dirty="0">
                <a:latin typeface="Arial"/>
                <a:cs typeface="Arial"/>
              </a:rPr>
              <a:t>s</a:t>
            </a:r>
            <a:r>
              <a:rPr sz="1050" b="1" spc="-65" dirty="0">
                <a:latin typeface="Arial"/>
                <a:cs typeface="Arial"/>
              </a:rPr>
              <a:t>s</a:t>
            </a:r>
            <a:r>
              <a:rPr sz="1050" b="1" spc="114" dirty="0">
                <a:latin typeface="Arial"/>
                <a:cs typeface="Arial"/>
              </a:rPr>
              <a:t>e</a:t>
            </a:r>
            <a:r>
              <a:rPr sz="1050" b="1" spc="65" dirty="0">
                <a:latin typeface="Arial"/>
                <a:cs typeface="Arial"/>
              </a:rPr>
              <a:t>n</a:t>
            </a:r>
            <a:r>
              <a:rPr sz="1050" b="1" spc="-65" dirty="0">
                <a:latin typeface="Arial"/>
                <a:cs typeface="Arial"/>
              </a:rPr>
              <a:t>s</a:t>
            </a:r>
            <a:r>
              <a:rPr sz="1050" b="1" spc="30" dirty="0">
                <a:latin typeface="Arial"/>
                <a:cs typeface="Arial"/>
              </a:rPr>
              <a:t>c</a:t>
            </a:r>
            <a:r>
              <a:rPr sz="1050" b="1" spc="55" dirty="0">
                <a:latin typeface="Arial"/>
                <a:cs typeface="Arial"/>
              </a:rPr>
              <a:t>h</a:t>
            </a:r>
            <a:r>
              <a:rPr sz="1050" b="1" spc="114" dirty="0">
                <a:latin typeface="Arial"/>
                <a:cs typeface="Arial"/>
              </a:rPr>
              <a:t>a</a:t>
            </a:r>
            <a:r>
              <a:rPr sz="1050" b="1" spc="-5" dirty="0">
                <a:latin typeface="Arial"/>
                <a:cs typeface="Arial"/>
              </a:rPr>
              <a:t>ft</a:t>
            </a:r>
            <a:r>
              <a:rPr sz="1050" b="1" spc="55" dirty="0">
                <a:latin typeface="Arial"/>
                <a:cs typeface="Arial"/>
              </a:rPr>
              <a:t>l</a:t>
            </a:r>
            <a:r>
              <a:rPr sz="1050" b="1" spc="85" dirty="0">
                <a:latin typeface="Arial"/>
                <a:cs typeface="Arial"/>
              </a:rPr>
              <a:t>M</a:t>
            </a:r>
            <a:r>
              <a:rPr sz="1050" b="1" spc="65" dirty="0">
                <a:latin typeface="Arial"/>
                <a:cs typeface="Arial"/>
              </a:rPr>
              <a:t>A</a:t>
            </a:r>
            <a:endParaRPr sz="1050">
              <a:latin typeface="Arial"/>
              <a:cs typeface="Arial"/>
            </a:endParaRPr>
          </a:p>
        </p:txBody>
      </p:sp>
      <p:sp>
        <p:nvSpPr>
          <p:cNvPr id="13" name="object 14"/>
          <p:cNvSpPr/>
          <p:nvPr/>
        </p:nvSpPr>
        <p:spPr>
          <a:xfrm>
            <a:off x="1462414" y="4758579"/>
            <a:ext cx="1633220" cy="0"/>
          </a:xfrm>
          <a:custGeom>
            <a:avLst/>
            <a:gdLst/>
            <a:ahLst/>
            <a:cxnLst/>
            <a:rect l="l" t="t" r="r" b="b"/>
            <a:pathLst>
              <a:path w="1633220">
                <a:moveTo>
                  <a:pt x="0" y="0"/>
                </a:moveTo>
                <a:lnTo>
                  <a:pt x="1632962" y="0"/>
                </a:lnTo>
              </a:path>
            </a:pathLst>
          </a:custGeom>
          <a:ln w="112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15"/>
          <p:cNvSpPr/>
          <p:nvPr/>
        </p:nvSpPr>
        <p:spPr>
          <a:xfrm>
            <a:off x="3331596" y="4492641"/>
            <a:ext cx="1644014" cy="706120"/>
          </a:xfrm>
          <a:custGeom>
            <a:avLst/>
            <a:gdLst/>
            <a:ahLst/>
            <a:cxnLst/>
            <a:rect l="l" t="t" r="r" b="b"/>
            <a:pathLst>
              <a:path w="1644014" h="706120">
                <a:moveTo>
                  <a:pt x="0" y="705611"/>
                </a:moveTo>
                <a:lnTo>
                  <a:pt x="1643633" y="705611"/>
                </a:lnTo>
                <a:lnTo>
                  <a:pt x="1643633" y="0"/>
                </a:lnTo>
                <a:lnTo>
                  <a:pt x="0" y="0"/>
                </a:lnTo>
                <a:lnTo>
                  <a:pt x="0" y="705611"/>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16"/>
          <p:cNvSpPr/>
          <p:nvPr/>
        </p:nvSpPr>
        <p:spPr>
          <a:xfrm>
            <a:off x="3331596" y="4492641"/>
            <a:ext cx="1644014" cy="706120"/>
          </a:xfrm>
          <a:custGeom>
            <a:avLst/>
            <a:gdLst/>
            <a:ahLst/>
            <a:cxnLst/>
            <a:rect l="l" t="t" r="r" b="b"/>
            <a:pathLst>
              <a:path w="1644014" h="706120">
                <a:moveTo>
                  <a:pt x="0" y="0"/>
                </a:moveTo>
                <a:lnTo>
                  <a:pt x="0" y="705611"/>
                </a:lnTo>
                <a:lnTo>
                  <a:pt x="1643633" y="705611"/>
                </a:lnTo>
                <a:lnTo>
                  <a:pt x="1643633" y="0"/>
                </a:lnTo>
                <a:lnTo>
                  <a:pt x="0" y="0"/>
                </a:lnTo>
                <a:close/>
              </a:path>
            </a:pathLst>
          </a:custGeom>
          <a:ln w="112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object 17"/>
          <p:cNvSpPr txBox="1"/>
          <p:nvPr/>
        </p:nvSpPr>
        <p:spPr>
          <a:xfrm>
            <a:off x="3543698" y="4588865"/>
            <a:ext cx="1223010" cy="16158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b="1" spc="145" dirty="0">
                <a:latin typeface="Arial"/>
                <a:cs typeface="Arial"/>
              </a:rPr>
              <a:t>W</a:t>
            </a:r>
            <a:r>
              <a:rPr sz="1050" b="1" spc="55" dirty="0">
                <a:latin typeface="Arial"/>
                <a:cs typeface="Arial"/>
              </a:rPr>
              <a:t>i</a:t>
            </a:r>
            <a:r>
              <a:rPr sz="1050" b="1" spc="-60" dirty="0">
                <a:latin typeface="Arial"/>
                <a:cs typeface="Arial"/>
              </a:rPr>
              <a:t>ss</a:t>
            </a:r>
            <a:r>
              <a:rPr sz="1050" b="1" spc="114" dirty="0">
                <a:latin typeface="Arial"/>
                <a:cs typeface="Arial"/>
              </a:rPr>
              <a:t>e</a:t>
            </a:r>
            <a:r>
              <a:rPr sz="1050" b="1" spc="55" dirty="0">
                <a:latin typeface="Arial"/>
                <a:cs typeface="Arial"/>
              </a:rPr>
              <a:t>n</a:t>
            </a:r>
            <a:r>
              <a:rPr sz="1050" b="1" spc="-65" dirty="0">
                <a:latin typeface="Arial"/>
                <a:cs typeface="Arial"/>
              </a:rPr>
              <a:t>s</a:t>
            </a:r>
            <a:r>
              <a:rPr sz="1050" b="1" spc="30" dirty="0">
                <a:latin typeface="Arial"/>
                <a:cs typeface="Arial"/>
              </a:rPr>
              <a:t>c</a:t>
            </a:r>
            <a:r>
              <a:rPr sz="1050" b="1" spc="55" dirty="0">
                <a:latin typeface="Arial"/>
                <a:cs typeface="Arial"/>
              </a:rPr>
              <a:t>h</a:t>
            </a:r>
            <a:r>
              <a:rPr sz="1050" b="1" spc="114" dirty="0">
                <a:latin typeface="Arial"/>
                <a:cs typeface="Arial"/>
              </a:rPr>
              <a:t>a</a:t>
            </a:r>
            <a:r>
              <a:rPr sz="1050" b="1" dirty="0">
                <a:latin typeface="Arial"/>
                <a:cs typeface="Arial"/>
              </a:rPr>
              <a:t>ft</a:t>
            </a:r>
            <a:r>
              <a:rPr sz="1050" b="1" spc="55" dirty="0">
                <a:latin typeface="Arial"/>
                <a:cs typeface="Arial"/>
              </a:rPr>
              <a:t>l</a:t>
            </a:r>
            <a:r>
              <a:rPr sz="1050" b="1" spc="90" dirty="0">
                <a:latin typeface="Arial"/>
                <a:cs typeface="Arial"/>
              </a:rPr>
              <a:t>M</a:t>
            </a:r>
            <a:r>
              <a:rPr sz="1050" b="1" spc="65" dirty="0">
                <a:latin typeface="Arial"/>
                <a:cs typeface="Arial"/>
              </a:rPr>
              <a:t>A</a:t>
            </a:r>
            <a:endParaRPr sz="1050">
              <a:latin typeface="Arial"/>
              <a:cs typeface="Arial"/>
            </a:endParaRPr>
          </a:p>
        </p:txBody>
      </p:sp>
      <p:sp>
        <p:nvSpPr>
          <p:cNvPr id="17" name="object 18"/>
          <p:cNvSpPr/>
          <p:nvPr/>
        </p:nvSpPr>
        <p:spPr>
          <a:xfrm>
            <a:off x="3331596" y="4799727"/>
            <a:ext cx="1644014" cy="0"/>
          </a:xfrm>
          <a:custGeom>
            <a:avLst/>
            <a:gdLst/>
            <a:ahLst/>
            <a:cxnLst/>
            <a:rect l="l" t="t" r="r" b="b"/>
            <a:pathLst>
              <a:path w="1644014">
                <a:moveTo>
                  <a:pt x="0" y="0"/>
                </a:moveTo>
                <a:lnTo>
                  <a:pt x="1643633" y="0"/>
                </a:lnTo>
              </a:path>
            </a:pathLst>
          </a:custGeom>
          <a:ln w="112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19"/>
          <p:cNvSpPr txBox="1"/>
          <p:nvPr/>
        </p:nvSpPr>
        <p:spPr>
          <a:xfrm>
            <a:off x="3375297" y="4840026"/>
            <a:ext cx="1570355" cy="16158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tabLst>
                <a:tab pos="248285" algn="l"/>
              </a:tabLst>
            </a:pPr>
            <a:r>
              <a:rPr sz="1050" spc="55" dirty="0">
                <a:latin typeface="Arial"/>
                <a:cs typeface="Arial"/>
              </a:rPr>
              <a:t>+</a:t>
            </a:r>
            <a:r>
              <a:rPr sz="1050" spc="55" dirty="0">
                <a:latin typeface="Times New Roman"/>
                <a:cs typeface="Times New Roman"/>
              </a:rPr>
              <a:t>	</a:t>
            </a:r>
            <a:r>
              <a:rPr sz="1050" spc="-35" dirty="0">
                <a:latin typeface="Arial"/>
                <a:cs typeface="Arial"/>
              </a:rPr>
              <a:t>f</a:t>
            </a:r>
            <a:r>
              <a:rPr sz="1050" spc="30" dirty="0">
                <a:latin typeface="Arial"/>
                <a:cs typeface="Arial"/>
              </a:rPr>
              <a:t>a</a:t>
            </a:r>
            <a:r>
              <a:rPr sz="1050" spc="80" dirty="0">
                <a:latin typeface="Arial"/>
                <a:cs typeface="Arial"/>
              </a:rPr>
              <a:t>c</a:t>
            </a:r>
            <a:r>
              <a:rPr sz="1050" spc="25" dirty="0">
                <a:latin typeface="Arial"/>
                <a:cs typeface="Arial"/>
              </a:rPr>
              <a:t>h</a:t>
            </a:r>
            <a:r>
              <a:rPr sz="1050" dirty="0">
                <a:latin typeface="Arial"/>
                <a:cs typeface="Arial"/>
              </a:rPr>
              <a:t>r</a:t>
            </a:r>
            <a:r>
              <a:rPr sz="1050" spc="25" dirty="0">
                <a:latin typeface="Arial"/>
                <a:cs typeface="Arial"/>
              </a:rPr>
              <a:t>i</a:t>
            </a:r>
            <a:r>
              <a:rPr sz="1050" spc="80" dirty="0">
                <a:latin typeface="Arial"/>
                <a:cs typeface="Arial"/>
              </a:rPr>
              <a:t>c</a:t>
            </a:r>
            <a:r>
              <a:rPr sz="1050" spc="25" dirty="0">
                <a:latin typeface="Arial"/>
                <a:cs typeface="Arial"/>
              </a:rPr>
              <a:t>h</a:t>
            </a:r>
            <a:r>
              <a:rPr sz="1050" spc="65" dirty="0">
                <a:latin typeface="Arial"/>
                <a:cs typeface="Arial"/>
              </a:rPr>
              <a:t>t</a:t>
            </a:r>
            <a:r>
              <a:rPr sz="1050" spc="25" dirty="0">
                <a:latin typeface="Arial"/>
                <a:cs typeface="Arial"/>
              </a:rPr>
              <a:t>un</a:t>
            </a:r>
            <a:r>
              <a:rPr sz="1050" spc="30" dirty="0">
                <a:latin typeface="Arial"/>
                <a:cs typeface="Arial"/>
              </a:rPr>
              <a:t>g</a:t>
            </a:r>
            <a:r>
              <a:rPr sz="1050" spc="25" dirty="0">
                <a:latin typeface="Arial"/>
                <a:cs typeface="Arial"/>
              </a:rPr>
              <a:t>:</a:t>
            </a:r>
            <a:r>
              <a:rPr sz="1050" dirty="0">
                <a:latin typeface="Times New Roman"/>
                <a:cs typeface="Times New Roman"/>
              </a:rPr>
              <a:t>  </a:t>
            </a:r>
            <a:r>
              <a:rPr sz="1050" spc="-45" dirty="0">
                <a:latin typeface="Times New Roman"/>
                <a:cs typeface="Times New Roman"/>
              </a:rPr>
              <a:t> </a:t>
            </a:r>
            <a:r>
              <a:rPr sz="1050" spc="85" dirty="0">
                <a:latin typeface="Arial"/>
                <a:cs typeface="Arial"/>
              </a:rPr>
              <a:t>S</a:t>
            </a:r>
            <a:r>
              <a:rPr sz="1050" spc="55" dirty="0">
                <a:latin typeface="Arial"/>
                <a:cs typeface="Arial"/>
              </a:rPr>
              <a:t>t</a:t>
            </a:r>
            <a:r>
              <a:rPr sz="1050" dirty="0">
                <a:latin typeface="Arial"/>
                <a:cs typeface="Arial"/>
              </a:rPr>
              <a:t>r</a:t>
            </a:r>
            <a:r>
              <a:rPr sz="1050" spc="25" dirty="0">
                <a:latin typeface="Arial"/>
                <a:cs typeface="Arial"/>
              </a:rPr>
              <a:t>i</a:t>
            </a:r>
            <a:r>
              <a:rPr sz="1050" spc="30" dirty="0">
                <a:latin typeface="Arial"/>
                <a:cs typeface="Arial"/>
              </a:rPr>
              <a:t>n</a:t>
            </a:r>
            <a:r>
              <a:rPr sz="1050" spc="50" dirty="0">
                <a:latin typeface="Arial"/>
                <a:cs typeface="Arial"/>
              </a:rPr>
              <a:t>g</a:t>
            </a:r>
            <a:endParaRPr sz="1050">
              <a:latin typeface="Arial"/>
              <a:cs typeface="Arial"/>
            </a:endParaRPr>
          </a:p>
        </p:txBody>
      </p:sp>
      <p:sp>
        <p:nvSpPr>
          <p:cNvPr id="19" name="object 20"/>
          <p:cNvSpPr/>
          <p:nvPr/>
        </p:nvSpPr>
        <p:spPr>
          <a:xfrm>
            <a:off x="3511428" y="5761372"/>
            <a:ext cx="1249680" cy="429895"/>
          </a:xfrm>
          <a:custGeom>
            <a:avLst/>
            <a:gdLst/>
            <a:ahLst/>
            <a:cxnLst/>
            <a:rect l="l" t="t" r="r" b="b"/>
            <a:pathLst>
              <a:path w="1249679" h="429895">
                <a:moveTo>
                  <a:pt x="0" y="429767"/>
                </a:moveTo>
                <a:lnTo>
                  <a:pt x="1249679" y="429767"/>
                </a:lnTo>
                <a:lnTo>
                  <a:pt x="1249679" y="0"/>
                </a:lnTo>
                <a:lnTo>
                  <a:pt x="0" y="0"/>
                </a:lnTo>
                <a:lnTo>
                  <a:pt x="0" y="429767"/>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object 21"/>
          <p:cNvSpPr/>
          <p:nvPr/>
        </p:nvSpPr>
        <p:spPr>
          <a:xfrm>
            <a:off x="3511428" y="5761372"/>
            <a:ext cx="1249680" cy="429895"/>
          </a:xfrm>
          <a:custGeom>
            <a:avLst/>
            <a:gdLst/>
            <a:ahLst/>
            <a:cxnLst/>
            <a:rect l="l" t="t" r="r" b="b"/>
            <a:pathLst>
              <a:path w="1249679" h="429895">
                <a:moveTo>
                  <a:pt x="0" y="0"/>
                </a:moveTo>
                <a:lnTo>
                  <a:pt x="0" y="429767"/>
                </a:lnTo>
                <a:lnTo>
                  <a:pt x="1249679" y="429767"/>
                </a:lnTo>
                <a:lnTo>
                  <a:pt x="1249679" y="0"/>
                </a:lnTo>
                <a:lnTo>
                  <a:pt x="0" y="0"/>
                </a:lnTo>
                <a:close/>
              </a:path>
            </a:pathLst>
          </a:custGeom>
          <a:ln w="112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22"/>
          <p:cNvSpPr txBox="1"/>
          <p:nvPr/>
        </p:nvSpPr>
        <p:spPr>
          <a:xfrm>
            <a:off x="3656475" y="5857600"/>
            <a:ext cx="972185" cy="16158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b="1" spc="85" dirty="0">
                <a:latin typeface="Arial"/>
                <a:cs typeface="Arial"/>
              </a:rPr>
              <a:t>V</a:t>
            </a:r>
            <a:r>
              <a:rPr sz="1050" b="1" spc="55" dirty="0">
                <a:latin typeface="Arial"/>
                <a:cs typeface="Arial"/>
              </a:rPr>
              <a:t>o</a:t>
            </a:r>
            <a:r>
              <a:rPr sz="1050" b="1" spc="30" dirty="0">
                <a:latin typeface="Arial"/>
                <a:cs typeface="Arial"/>
              </a:rPr>
              <a:t>r</a:t>
            </a:r>
            <a:r>
              <a:rPr sz="1050" b="1" dirty="0">
                <a:latin typeface="Arial"/>
                <a:cs typeface="Arial"/>
              </a:rPr>
              <a:t>t</a:t>
            </a:r>
            <a:r>
              <a:rPr sz="1050" b="1" spc="30" dirty="0">
                <a:latin typeface="Arial"/>
                <a:cs typeface="Arial"/>
              </a:rPr>
              <a:t>r</a:t>
            </a:r>
            <a:r>
              <a:rPr sz="1050" b="1" spc="114" dirty="0">
                <a:latin typeface="Arial"/>
                <a:cs typeface="Arial"/>
              </a:rPr>
              <a:t>a</a:t>
            </a:r>
            <a:r>
              <a:rPr sz="1050" b="1" spc="55" dirty="0">
                <a:latin typeface="Arial"/>
                <a:cs typeface="Arial"/>
              </a:rPr>
              <a:t>g</a:t>
            </a:r>
            <a:r>
              <a:rPr sz="1050" b="1" spc="114" dirty="0">
                <a:latin typeface="Arial"/>
                <a:cs typeface="Arial"/>
              </a:rPr>
              <a:t>e</a:t>
            </a:r>
            <a:r>
              <a:rPr sz="1050" b="1" spc="55" dirty="0">
                <a:latin typeface="Arial"/>
                <a:cs typeface="Arial"/>
              </a:rPr>
              <a:t>nd</a:t>
            </a:r>
            <a:r>
              <a:rPr sz="1050" b="1" spc="120" dirty="0">
                <a:latin typeface="Arial"/>
                <a:cs typeface="Arial"/>
              </a:rPr>
              <a:t>e</a:t>
            </a:r>
            <a:r>
              <a:rPr sz="1050" b="1" spc="35" dirty="0">
                <a:latin typeface="Arial"/>
                <a:cs typeface="Arial"/>
              </a:rPr>
              <a:t>r</a:t>
            </a:r>
            <a:endParaRPr sz="1050">
              <a:latin typeface="Arial"/>
              <a:cs typeface="Arial"/>
            </a:endParaRPr>
          </a:p>
        </p:txBody>
      </p:sp>
      <p:sp>
        <p:nvSpPr>
          <p:cNvPr id="22" name="object 23"/>
          <p:cNvSpPr/>
          <p:nvPr/>
        </p:nvSpPr>
        <p:spPr>
          <a:xfrm>
            <a:off x="3511428" y="6068457"/>
            <a:ext cx="1249680" cy="0"/>
          </a:xfrm>
          <a:custGeom>
            <a:avLst/>
            <a:gdLst/>
            <a:ahLst/>
            <a:cxnLst/>
            <a:rect l="l" t="t" r="r" b="b"/>
            <a:pathLst>
              <a:path w="1249679">
                <a:moveTo>
                  <a:pt x="0" y="0"/>
                </a:moveTo>
                <a:lnTo>
                  <a:pt x="1249679" y="0"/>
                </a:lnTo>
              </a:path>
            </a:pathLst>
          </a:custGeom>
          <a:ln w="112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object 24"/>
          <p:cNvSpPr/>
          <p:nvPr/>
        </p:nvSpPr>
        <p:spPr>
          <a:xfrm>
            <a:off x="2577217" y="4113933"/>
            <a:ext cx="281305" cy="337820"/>
          </a:xfrm>
          <a:custGeom>
            <a:avLst/>
            <a:gdLst/>
            <a:ahLst/>
            <a:cxnLst/>
            <a:rect l="l" t="t" r="r" b="b"/>
            <a:pathLst>
              <a:path w="281304" h="337820">
                <a:moveTo>
                  <a:pt x="0" y="337559"/>
                </a:moveTo>
                <a:lnTo>
                  <a:pt x="281177" y="0"/>
                </a:lnTo>
              </a:path>
            </a:pathLst>
          </a:custGeom>
          <a:ln w="112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object 25"/>
          <p:cNvSpPr/>
          <p:nvPr/>
        </p:nvSpPr>
        <p:spPr>
          <a:xfrm>
            <a:off x="2700661" y="4113933"/>
            <a:ext cx="158115" cy="163830"/>
          </a:xfrm>
          <a:custGeom>
            <a:avLst/>
            <a:gdLst/>
            <a:ahLst/>
            <a:cxnLst/>
            <a:rect l="l" t="t" r="r" b="b"/>
            <a:pathLst>
              <a:path w="158114" h="163829">
                <a:moveTo>
                  <a:pt x="157733" y="0"/>
                </a:moveTo>
                <a:lnTo>
                  <a:pt x="0" y="92195"/>
                </a:lnTo>
                <a:lnTo>
                  <a:pt x="101345" y="163823"/>
                </a:lnTo>
                <a:lnTo>
                  <a:pt x="157733" y="0"/>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26"/>
          <p:cNvSpPr/>
          <p:nvPr/>
        </p:nvSpPr>
        <p:spPr>
          <a:xfrm>
            <a:off x="2700661" y="4113933"/>
            <a:ext cx="158115" cy="163830"/>
          </a:xfrm>
          <a:custGeom>
            <a:avLst/>
            <a:gdLst/>
            <a:ahLst/>
            <a:cxnLst/>
            <a:rect l="l" t="t" r="r" b="b"/>
            <a:pathLst>
              <a:path w="158114" h="163829">
                <a:moveTo>
                  <a:pt x="101345" y="163823"/>
                </a:moveTo>
                <a:lnTo>
                  <a:pt x="0" y="92195"/>
                </a:lnTo>
                <a:lnTo>
                  <a:pt x="157733" y="0"/>
                </a:lnTo>
                <a:lnTo>
                  <a:pt x="101345" y="163823"/>
                </a:lnTo>
                <a:close/>
              </a:path>
            </a:pathLst>
          </a:custGeom>
          <a:ln w="112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object 27"/>
          <p:cNvSpPr/>
          <p:nvPr/>
        </p:nvSpPr>
        <p:spPr>
          <a:xfrm>
            <a:off x="3725552" y="4113934"/>
            <a:ext cx="214629" cy="379095"/>
          </a:xfrm>
          <a:custGeom>
            <a:avLst/>
            <a:gdLst/>
            <a:ahLst/>
            <a:cxnLst/>
            <a:rect l="l" t="t" r="r" b="b"/>
            <a:pathLst>
              <a:path w="214629" h="379095">
                <a:moveTo>
                  <a:pt x="214121" y="378707"/>
                </a:moveTo>
                <a:lnTo>
                  <a:pt x="0" y="0"/>
                </a:lnTo>
              </a:path>
            </a:pathLst>
          </a:custGeom>
          <a:ln w="112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object 28"/>
          <p:cNvSpPr/>
          <p:nvPr/>
        </p:nvSpPr>
        <p:spPr>
          <a:xfrm>
            <a:off x="3725552" y="4113933"/>
            <a:ext cx="146685" cy="173990"/>
          </a:xfrm>
          <a:custGeom>
            <a:avLst/>
            <a:gdLst/>
            <a:ahLst/>
            <a:cxnLst/>
            <a:rect l="l" t="t" r="r" b="b"/>
            <a:pathLst>
              <a:path w="146685" h="173989">
                <a:moveTo>
                  <a:pt x="0" y="0"/>
                </a:moveTo>
                <a:lnTo>
                  <a:pt x="22097" y="173729"/>
                </a:lnTo>
                <a:lnTo>
                  <a:pt x="146303" y="112769"/>
                </a:lnTo>
                <a:lnTo>
                  <a:pt x="0" y="0"/>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29"/>
          <p:cNvSpPr/>
          <p:nvPr/>
        </p:nvSpPr>
        <p:spPr>
          <a:xfrm>
            <a:off x="3725552" y="4113933"/>
            <a:ext cx="146685" cy="173990"/>
          </a:xfrm>
          <a:custGeom>
            <a:avLst/>
            <a:gdLst/>
            <a:ahLst/>
            <a:cxnLst/>
            <a:rect l="l" t="t" r="r" b="b"/>
            <a:pathLst>
              <a:path w="146685" h="173989">
                <a:moveTo>
                  <a:pt x="146303" y="112769"/>
                </a:moveTo>
                <a:lnTo>
                  <a:pt x="22097" y="173729"/>
                </a:lnTo>
                <a:lnTo>
                  <a:pt x="0" y="0"/>
                </a:lnTo>
                <a:lnTo>
                  <a:pt x="146303" y="112769"/>
                </a:lnTo>
                <a:close/>
              </a:path>
            </a:pathLst>
          </a:custGeom>
          <a:ln w="112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object 30"/>
          <p:cNvSpPr/>
          <p:nvPr/>
        </p:nvSpPr>
        <p:spPr>
          <a:xfrm>
            <a:off x="4153033" y="5208921"/>
            <a:ext cx="11430" cy="552450"/>
          </a:xfrm>
          <a:custGeom>
            <a:avLst/>
            <a:gdLst/>
            <a:ahLst/>
            <a:cxnLst/>
            <a:rect l="l" t="t" r="r" b="b"/>
            <a:pathLst>
              <a:path w="11429" h="552450">
                <a:moveTo>
                  <a:pt x="11429" y="552449"/>
                </a:moveTo>
                <a:lnTo>
                  <a:pt x="0" y="0"/>
                </a:lnTo>
              </a:path>
            </a:pathLst>
          </a:custGeom>
          <a:ln w="112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31"/>
          <p:cNvSpPr/>
          <p:nvPr/>
        </p:nvSpPr>
        <p:spPr>
          <a:xfrm>
            <a:off x="4085977" y="5208921"/>
            <a:ext cx="135255" cy="163830"/>
          </a:xfrm>
          <a:custGeom>
            <a:avLst/>
            <a:gdLst/>
            <a:ahLst/>
            <a:cxnLst/>
            <a:rect l="l" t="t" r="r" b="b"/>
            <a:pathLst>
              <a:path w="135254" h="163829">
                <a:moveTo>
                  <a:pt x="67055" y="0"/>
                </a:moveTo>
                <a:lnTo>
                  <a:pt x="0" y="163829"/>
                </a:lnTo>
                <a:lnTo>
                  <a:pt x="134873" y="163829"/>
                </a:lnTo>
                <a:lnTo>
                  <a:pt x="67055" y="0"/>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object 32"/>
          <p:cNvSpPr/>
          <p:nvPr/>
        </p:nvSpPr>
        <p:spPr>
          <a:xfrm>
            <a:off x="4085977" y="5208921"/>
            <a:ext cx="135255" cy="163830"/>
          </a:xfrm>
          <a:custGeom>
            <a:avLst/>
            <a:gdLst/>
            <a:ahLst/>
            <a:cxnLst/>
            <a:rect l="l" t="t" r="r" b="b"/>
            <a:pathLst>
              <a:path w="135254" h="163829">
                <a:moveTo>
                  <a:pt x="134873" y="163829"/>
                </a:moveTo>
                <a:lnTo>
                  <a:pt x="0" y="163829"/>
                </a:lnTo>
                <a:lnTo>
                  <a:pt x="67055" y="0"/>
                </a:lnTo>
                <a:lnTo>
                  <a:pt x="134873" y="163829"/>
                </a:lnTo>
                <a:close/>
              </a:path>
            </a:pathLst>
          </a:custGeom>
          <a:ln w="112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1189162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610616" y="117850"/>
            <a:ext cx="3098800" cy="1187450"/>
          </a:xfrm>
          <a:prstGeom prst="rect">
            <a:avLst/>
          </a:prstGeom>
        </p:spPr>
        <p:txBody>
          <a:bodyPr vert="horz" wrap="square" lIns="0" tIns="0" rIns="0" bIns="0" rtlCol="0">
            <a:spAutoFit/>
          </a:bodyPr>
          <a:lstStyle/>
          <a:p>
            <a:pPr marL="12700">
              <a:lnSpc>
                <a:spcPct val="100000"/>
              </a:lnSpc>
            </a:pPr>
            <a:r>
              <a:rPr sz="1400" spc="-55" dirty="0">
                <a:latin typeface="Arial"/>
                <a:cs typeface="Arial"/>
              </a:rPr>
              <a:t>F</a:t>
            </a:r>
            <a:r>
              <a:rPr sz="1400" dirty="0">
                <a:latin typeface="Arial"/>
                <a:cs typeface="Arial"/>
              </a:rPr>
              <a:t>r</a:t>
            </a:r>
            <a:r>
              <a:rPr sz="1400" spc="-260" dirty="0">
                <a:latin typeface="Arial"/>
                <a:cs typeface="Arial"/>
              </a:rPr>
              <a:t> </a:t>
            </a:r>
            <a:r>
              <a:rPr sz="1400" spc="55" dirty="0">
                <a:latin typeface="Arial"/>
                <a:cs typeface="Arial"/>
              </a:rPr>
              <a:t>a</a:t>
            </a:r>
            <a:r>
              <a:rPr sz="1400" spc="95" dirty="0">
                <a:latin typeface="Arial"/>
                <a:cs typeface="Arial"/>
              </a:rPr>
              <a:t>g</a:t>
            </a:r>
            <a:r>
              <a:rPr sz="1400" spc="55" dirty="0">
                <a:latin typeface="Arial"/>
                <a:cs typeface="Arial"/>
              </a:rPr>
              <a:t>e</a:t>
            </a:r>
            <a:r>
              <a:rPr sz="1400" dirty="0">
                <a:latin typeface="Arial"/>
                <a:cs typeface="Arial"/>
              </a:rPr>
              <a:t>n </a:t>
            </a:r>
            <a:r>
              <a:rPr sz="1400" spc="-185" dirty="0">
                <a:latin typeface="Arial"/>
                <a:cs typeface="Arial"/>
              </a:rPr>
              <a:t> </a:t>
            </a:r>
            <a:r>
              <a:rPr sz="1400" spc="25" dirty="0">
                <a:latin typeface="Arial"/>
                <a:cs typeface="Arial"/>
              </a:rPr>
              <a:t>z</a:t>
            </a:r>
            <a:r>
              <a:rPr sz="1400" spc="105" dirty="0">
                <a:latin typeface="Arial"/>
                <a:cs typeface="Arial"/>
              </a:rPr>
              <a:t>u</a:t>
            </a:r>
            <a:r>
              <a:rPr sz="1400" dirty="0">
                <a:latin typeface="Arial"/>
                <a:cs typeface="Arial"/>
              </a:rPr>
              <a:t>r </a:t>
            </a:r>
            <a:r>
              <a:rPr sz="1400" spc="-155" dirty="0">
                <a:latin typeface="Arial"/>
                <a:cs typeface="Arial"/>
              </a:rPr>
              <a:t> </a:t>
            </a:r>
            <a:r>
              <a:rPr sz="1400" spc="10" dirty="0">
                <a:latin typeface="Arial"/>
                <a:cs typeface="Arial"/>
              </a:rPr>
              <a:t>V</a:t>
            </a:r>
            <a:r>
              <a:rPr sz="1400" spc="70" dirty="0">
                <a:latin typeface="Arial"/>
                <a:cs typeface="Arial"/>
              </a:rPr>
              <a:t>o</a:t>
            </a:r>
            <a:r>
              <a:rPr sz="1400" spc="120" dirty="0">
                <a:latin typeface="Arial"/>
                <a:cs typeface="Arial"/>
              </a:rPr>
              <a:t>r</a:t>
            </a:r>
            <a:r>
              <a:rPr sz="1400" spc="80" dirty="0">
                <a:latin typeface="Arial"/>
                <a:cs typeface="Arial"/>
              </a:rPr>
              <a:t>l</a:t>
            </a:r>
            <a:r>
              <a:rPr sz="1400" spc="45" dirty="0">
                <a:latin typeface="Arial"/>
                <a:cs typeface="Arial"/>
              </a:rPr>
              <a:t>e</a:t>
            </a:r>
            <a:r>
              <a:rPr sz="1400" spc="25" dirty="0">
                <a:latin typeface="Arial"/>
                <a:cs typeface="Arial"/>
              </a:rPr>
              <a:t>s</a:t>
            </a:r>
            <a:r>
              <a:rPr sz="1400" spc="105" dirty="0">
                <a:latin typeface="Arial"/>
                <a:cs typeface="Arial"/>
              </a:rPr>
              <a:t>un</a:t>
            </a:r>
            <a:r>
              <a:rPr sz="1400" dirty="0">
                <a:latin typeface="Arial"/>
                <a:cs typeface="Arial"/>
              </a:rPr>
              <a:t>g</a:t>
            </a:r>
            <a:endParaRPr sz="1400">
              <a:latin typeface="Arial"/>
              <a:cs typeface="Arial"/>
            </a:endParaRPr>
          </a:p>
          <a:p>
            <a:pPr>
              <a:lnSpc>
                <a:spcPts val="1900"/>
              </a:lnSpc>
              <a:spcBef>
                <a:spcPts val="40"/>
              </a:spcBef>
            </a:pPr>
            <a:endParaRPr sz="1900"/>
          </a:p>
          <a:p>
            <a:pPr marL="12700">
              <a:lnSpc>
                <a:spcPct val="100000"/>
              </a:lnSpc>
            </a:pPr>
            <a:r>
              <a:rPr sz="1800" b="1" spc="90" dirty="0">
                <a:latin typeface="Arial"/>
                <a:cs typeface="Arial"/>
              </a:rPr>
              <a:t>A</a:t>
            </a:r>
            <a:r>
              <a:rPr sz="1800" b="1" dirty="0">
                <a:latin typeface="Arial"/>
                <a:cs typeface="Arial"/>
              </a:rPr>
              <a:t>n</a:t>
            </a:r>
            <a:r>
              <a:rPr sz="1800" b="1" spc="-320" dirty="0">
                <a:latin typeface="Arial"/>
                <a:cs typeface="Arial"/>
              </a:rPr>
              <a:t> </a:t>
            </a:r>
            <a:r>
              <a:rPr sz="1800" b="1" dirty="0">
                <a:latin typeface="Arial"/>
                <a:cs typeface="Arial"/>
              </a:rPr>
              <a:t>t</a:t>
            </a:r>
            <a:r>
              <a:rPr sz="1800" b="1" spc="-285" dirty="0">
                <a:latin typeface="Arial"/>
                <a:cs typeface="Arial"/>
              </a:rPr>
              <a:t> </a:t>
            </a:r>
            <a:r>
              <a:rPr sz="1800" b="1" dirty="0">
                <a:latin typeface="Arial"/>
                <a:cs typeface="Arial"/>
              </a:rPr>
              <a:t>w</a:t>
            </a:r>
            <a:r>
              <a:rPr sz="1800" b="1" spc="-140" dirty="0">
                <a:latin typeface="Arial"/>
                <a:cs typeface="Arial"/>
              </a:rPr>
              <a:t> </a:t>
            </a:r>
            <a:r>
              <a:rPr sz="1800" b="1" spc="135" dirty="0">
                <a:latin typeface="Arial"/>
                <a:cs typeface="Arial"/>
              </a:rPr>
              <a:t>o</a:t>
            </a:r>
            <a:r>
              <a:rPr sz="1800" b="1" dirty="0">
                <a:latin typeface="Arial"/>
                <a:cs typeface="Arial"/>
              </a:rPr>
              <a:t>r</a:t>
            </a:r>
            <a:r>
              <a:rPr sz="1800" b="1" spc="-305" dirty="0">
                <a:latin typeface="Arial"/>
                <a:cs typeface="Arial"/>
              </a:rPr>
              <a:t> </a:t>
            </a:r>
            <a:r>
              <a:rPr sz="1800" b="1" dirty="0">
                <a:latin typeface="Arial"/>
                <a:cs typeface="Arial"/>
              </a:rPr>
              <a:t>t</a:t>
            </a:r>
            <a:endParaRPr sz="1800">
              <a:latin typeface="Arial"/>
              <a:cs typeface="Arial"/>
            </a:endParaRPr>
          </a:p>
          <a:p>
            <a:pPr marL="12700">
              <a:lnSpc>
                <a:spcPct val="100000"/>
              </a:lnSpc>
              <a:spcBef>
                <a:spcPts val="1320"/>
              </a:spcBef>
            </a:pPr>
            <a:r>
              <a:rPr sz="1800" b="1" dirty="0">
                <a:latin typeface="Arial"/>
                <a:cs typeface="Arial"/>
              </a:rPr>
              <a:t>Fun</a:t>
            </a:r>
            <a:r>
              <a:rPr sz="1800" b="1" spc="-10" dirty="0">
                <a:latin typeface="Arial"/>
                <a:cs typeface="Arial"/>
              </a:rPr>
              <a:t>k</a:t>
            </a:r>
            <a:r>
              <a:rPr sz="1800" b="1" dirty="0">
                <a:latin typeface="Arial"/>
                <a:cs typeface="Arial"/>
              </a:rPr>
              <a:t>ti</a:t>
            </a:r>
            <a:r>
              <a:rPr sz="1800" b="1" spc="-10" dirty="0">
                <a:latin typeface="Arial"/>
                <a:cs typeface="Arial"/>
              </a:rPr>
              <a:t>o</a:t>
            </a:r>
            <a:r>
              <a:rPr sz="1800" b="1" dirty="0">
                <a:latin typeface="Arial"/>
                <a:cs typeface="Arial"/>
              </a:rPr>
              <a:t>n</a:t>
            </a:r>
            <a:r>
              <a:rPr sz="1800" b="1" spc="-10" dirty="0">
                <a:latin typeface="Arial"/>
                <a:cs typeface="Arial"/>
              </a:rPr>
              <a:t>a</a:t>
            </a:r>
            <a:r>
              <a:rPr sz="1800" b="1" dirty="0">
                <a:latin typeface="Arial"/>
                <a:cs typeface="Arial"/>
              </a:rPr>
              <a:t>le</a:t>
            </a:r>
            <a:r>
              <a:rPr sz="1800" b="1" spc="20" dirty="0">
                <a:latin typeface="Arial"/>
                <a:cs typeface="Arial"/>
              </a:rPr>
              <a:t> </a:t>
            </a:r>
            <a:r>
              <a:rPr sz="1800" b="1" spc="-30" dirty="0">
                <a:latin typeface="Arial"/>
                <a:cs typeface="Arial"/>
              </a:rPr>
              <a:t>A</a:t>
            </a:r>
            <a:r>
              <a:rPr sz="1800" b="1" dirty="0">
                <a:latin typeface="Arial"/>
                <a:cs typeface="Arial"/>
              </a:rPr>
              <a:t>nfo</a:t>
            </a:r>
            <a:r>
              <a:rPr sz="1800" b="1" spc="-5" dirty="0">
                <a:latin typeface="Arial"/>
                <a:cs typeface="Arial"/>
              </a:rPr>
              <a:t>r</a:t>
            </a:r>
            <a:r>
              <a:rPr sz="1800" b="1" dirty="0">
                <a:latin typeface="Arial"/>
                <a:cs typeface="Arial"/>
              </a:rPr>
              <a:t>d</a:t>
            </a:r>
            <a:r>
              <a:rPr sz="1800" b="1" spc="-10" dirty="0">
                <a:latin typeface="Arial"/>
                <a:cs typeface="Arial"/>
              </a:rPr>
              <a:t>e</a:t>
            </a:r>
            <a:r>
              <a:rPr sz="1800" b="1" spc="-5" dirty="0">
                <a:latin typeface="Arial"/>
                <a:cs typeface="Arial"/>
              </a:rPr>
              <a:t>r</a:t>
            </a:r>
            <a:r>
              <a:rPr sz="1800" b="1" dirty="0">
                <a:latin typeface="Arial"/>
                <a:cs typeface="Arial"/>
              </a:rPr>
              <a:t>ung</a:t>
            </a:r>
            <a:r>
              <a:rPr sz="1800" b="1" spc="-10" dirty="0">
                <a:latin typeface="Arial"/>
                <a:cs typeface="Arial"/>
              </a:rPr>
              <a:t>en</a:t>
            </a:r>
            <a:r>
              <a:rPr sz="1800" b="1" dirty="0">
                <a:latin typeface="Arial"/>
                <a:cs typeface="Arial"/>
              </a:rPr>
              <a:t>:</a:t>
            </a:r>
            <a:endParaRPr sz="1800">
              <a:latin typeface="Arial"/>
              <a:cs typeface="Arial"/>
            </a:endParaRPr>
          </a:p>
        </p:txBody>
      </p:sp>
      <p:sp>
        <p:nvSpPr>
          <p:cNvPr id="8" name="object 8"/>
          <p:cNvSpPr txBox="1"/>
          <p:nvPr/>
        </p:nvSpPr>
        <p:spPr>
          <a:xfrm>
            <a:off x="610616" y="1281679"/>
            <a:ext cx="509270" cy="1384935"/>
          </a:xfrm>
          <a:prstGeom prst="rect">
            <a:avLst/>
          </a:prstGeom>
        </p:spPr>
        <p:txBody>
          <a:bodyPr vert="horz" wrap="square" lIns="0" tIns="0" rIns="0" bIns="0" rtlCol="0">
            <a:spAutoFit/>
          </a:bodyPr>
          <a:lstStyle/>
          <a:p>
            <a:pPr marL="12700">
              <a:lnSpc>
                <a:spcPct val="100000"/>
              </a:lnSpc>
            </a:pPr>
            <a:r>
              <a:rPr sz="2150" spc="-15" dirty="0">
                <a:latin typeface="Wingdings"/>
                <a:cs typeface="Wingdings"/>
              </a:rPr>
              <a:t></a:t>
            </a:r>
            <a:r>
              <a:rPr sz="3600" baseline="-32407" dirty="0">
                <a:solidFill>
                  <a:srgbClr val="000084"/>
                </a:solidFill>
                <a:latin typeface="Wingdings"/>
                <a:cs typeface="Wingdings"/>
              </a:rPr>
              <a:t></a:t>
            </a:r>
            <a:endParaRPr sz="3600" baseline="-32407">
              <a:latin typeface="Wingdings"/>
              <a:cs typeface="Wingdings"/>
            </a:endParaRPr>
          </a:p>
          <a:p>
            <a:pPr marL="12700">
              <a:lnSpc>
                <a:spcPct val="100000"/>
              </a:lnSpc>
              <a:spcBef>
                <a:spcPts val="1115"/>
              </a:spcBef>
            </a:pPr>
            <a:r>
              <a:rPr sz="2150" spc="-15" dirty="0">
                <a:latin typeface="Wingdings"/>
                <a:cs typeface="Wingdings"/>
              </a:rPr>
              <a:t></a:t>
            </a:r>
            <a:r>
              <a:rPr sz="3600" baseline="-32407" dirty="0">
                <a:solidFill>
                  <a:srgbClr val="000084"/>
                </a:solidFill>
                <a:latin typeface="Wingdings"/>
                <a:cs typeface="Wingdings"/>
              </a:rPr>
              <a:t></a:t>
            </a:r>
            <a:endParaRPr sz="3600" baseline="-32407">
              <a:latin typeface="Wingdings"/>
              <a:cs typeface="Wingdings"/>
            </a:endParaRPr>
          </a:p>
          <a:p>
            <a:pPr marL="12700">
              <a:lnSpc>
                <a:spcPct val="100000"/>
              </a:lnSpc>
              <a:spcBef>
                <a:spcPts val="1365"/>
              </a:spcBef>
            </a:pPr>
            <a:r>
              <a:rPr sz="2150" spc="-20" dirty="0">
                <a:latin typeface="Wingdings"/>
                <a:cs typeface="Wingdings"/>
              </a:rPr>
              <a:t></a:t>
            </a:r>
            <a:endParaRPr sz="2150">
              <a:latin typeface="Wingdings"/>
              <a:cs typeface="Wingdings"/>
            </a:endParaRPr>
          </a:p>
        </p:txBody>
      </p:sp>
      <p:sp>
        <p:nvSpPr>
          <p:cNvPr id="9" name="object 9"/>
          <p:cNvSpPr txBox="1"/>
          <p:nvPr/>
        </p:nvSpPr>
        <p:spPr>
          <a:xfrm>
            <a:off x="1398525" y="1536187"/>
            <a:ext cx="4370705" cy="285750"/>
          </a:xfrm>
          <a:prstGeom prst="rect">
            <a:avLst/>
          </a:prstGeom>
        </p:spPr>
        <p:txBody>
          <a:bodyPr vert="horz" wrap="square" lIns="0" tIns="0" rIns="0" bIns="0" rtlCol="0">
            <a:spAutoFit/>
          </a:bodyPr>
          <a:lstStyle/>
          <a:p>
            <a:pPr marL="12700">
              <a:lnSpc>
                <a:spcPct val="100000"/>
              </a:lnSpc>
            </a:pPr>
            <a:r>
              <a:rPr sz="1800" spc="-5" dirty="0">
                <a:latin typeface="Arial"/>
                <a:cs typeface="Arial"/>
              </a:rPr>
              <a:t>D</a:t>
            </a:r>
            <a:r>
              <a:rPr sz="1800" spc="-10" dirty="0">
                <a:latin typeface="Arial"/>
                <a:cs typeface="Arial"/>
              </a:rPr>
              <a:t>u</a:t>
            </a:r>
            <a:r>
              <a:rPr sz="1800" dirty="0">
                <a:latin typeface="Arial"/>
                <a:cs typeface="Arial"/>
              </a:rPr>
              <a:t>rc</a:t>
            </a:r>
            <a:r>
              <a:rPr sz="1800" spc="-10" dirty="0">
                <a:latin typeface="Arial"/>
                <a:cs typeface="Arial"/>
              </a:rPr>
              <a:t>h</a:t>
            </a:r>
            <a:r>
              <a:rPr sz="1800" spc="15" dirty="0">
                <a:latin typeface="Arial"/>
                <a:cs typeface="Arial"/>
              </a:rPr>
              <a:t>f</a:t>
            </a:r>
            <a:r>
              <a:rPr sz="1800" spc="-10" dirty="0">
                <a:latin typeface="Arial"/>
                <a:cs typeface="Arial"/>
              </a:rPr>
              <a:t>üh</a:t>
            </a:r>
            <a:r>
              <a:rPr sz="1800" dirty="0">
                <a:latin typeface="Arial"/>
                <a:cs typeface="Arial"/>
              </a:rPr>
              <a:t>r</a:t>
            </a:r>
            <a:r>
              <a:rPr sz="1800" spc="5" dirty="0">
                <a:latin typeface="Arial"/>
                <a:cs typeface="Arial"/>
              </a:rPr>
              <a:t>u</a:t>
            </a:r>
            <a:r>
              <a:rPr sz="1800" spc="-10" dirty="0">
                <a:latin typeface="Arial"/>
                <a:cs typeface="Arial"/>
              </a:rPr>
              <a:t>n</a:t>
            </a:r>
            <a:r>
              <a:rPr sz="1800" dirty="0">
                <a:latin typeface="Arial"/>
                <a:cs typeface="Arial"/>
              </a:rPr>
              <a:t>g</a:t>
            </a:r>
            <a:r>
              <a:rPr sz="1800" spc="-5" dirty="0">
                <a:latin typeface="Arial"/>
                <a:cs typeface="Arial"/>
              </a:rPr>
              <a:t> </a:t>
            </a:r>
            <a:r>
              <a:rPr sz="1800" dirty="0">
                <a:latin typeface="Arial"/>
                <a:cs typeface="Arial"/>
              </a:rPr>
              <a:t>v</a:t>
            </a:r>
            <a:r>
              <a:rPr sz="1800" spc="5" dirty="0">
                <a:latin typeface="Arial"/>
                <a:cs typeface="Arial"/>
              </a:rPr>
              <a:t>o</a:t>
            </a:r>
            <a:r>
              <a:rPr sz="1800" dirty="0">
                <a:latin typeface="Arial"/>
                <a:cs typeface="Arial"/>
              </a:rPr>
              <a:t>n</a:t>
            </a:r>
            <a:r>
              <a:rPr sz="1800" spc="-5" dirty="0">
                <a:latin typeface="Arial"/>
                <a:cs typeface="Arial"/>
              </a:rPr>
              <a:t> </a:t>
            </a:r>
            <a:r>
              <a:rPr sz="1800" dirty="0">
                <a:latin typeface="Arial"/>
                <a:cs typeface="Arial"/>
              </a:rPr>
              <a:t>Z</a:t>
            </a:r>
            <a:r>
              <a:rPr sz="1800" spc="-5" dirty="0">
                <a:latin typeface="Arial"/>
                <a:cs typeface="Arial"/>
              </a:rPr>
              <a:t>i</a:t>
            </a:r>
            <a:r>
              <a:rPr sz="1800" dirty="0">
                <a:latin typeface="Arial"/>
                <a:cs typeface="Arial"/>
              </a:rPr>
              <a:t>mm</a:t>
            </a:r>
            <a:r>
              <a:rPr sz="1800" spc="-10" dirty="0">
                <a:latin typeface="Arial"/>
                <a:cs typeface="Arial"/>
              </a:rPr>
              <a:t>e</a:t>
            </a:r>
            <a:r>
              <a:rPr sz="1800" spc="5" dirty="0">
                <a:latin typeface="Arial"/>
                <a:cs typeface="Arial"/>
              </a:rPr>
              <a:t>r</a:t>
            </a:r>
            <a:r>
              <a:rPr sz="1800" dirty="0">
                <a:latin typeface="Arial"/>
                <a:cs typeface="Arial"/>
              </a:rPr>
              <a:t>-</a:t>
            </a:r>
            <a:r>
              <a:rPr sz="1800" spc="-5" dirty="0">
                <a:latin typeface="Arial"/>
                <a:cs typeface="Arial"/>
              </a:rPr>
              <a:t>R</a:t>
            </a:r>
            <a:r>
              <a:rPr sz="1800" spc="-10" dirty="0">
                <a:latin typeface="Arial"/>
                <a:cs typeface="Arial"/>
              </a:rPr>
              <a:t>e</a:t>
            </a:r>
            <a:r>
              <a:rPr sz="1800" dirty="0">
                <a:latin typeface="Arial"/>
                <a:cs typeface="Arial"/>
              </a:rPr>
              <a:t>s</a:t>
            </a:r>
            <a:r>
              <a:rPr sz="1800" spc="-10" dirty="0">
                <a:latin typeface="Arial"/>
                <a:cs typeface="Arial"/>
              </a:rPr>
              <a:t>e</a:t>
            </a:r>
            <a:r>
              <a:rPr sz="1800" dirty="0">
                <a:latin typeface="Arial"/>
                <a:cs typeface="Arial"/>
              </a:rPr>
              <a:t>r</a:t>
            </a:r>
            <a:r>
              <a:rPr sz="1800" spc="10" dirty="0">
                <a:latin typeface="Arial"/>
                <a:cs typeface="Arial"/>
              </a:rPr>
              <a:t>v</a:t>
            </a:r>
            <a:r>
              <a:rPr sz="1800" spc="5" dirty="0">
                <a:latin typeface="Arial"/>
                <a:cs typeface="Arial"/>
              </a:rPr>
              <a:t>i</a:t>
            </a:r>
            <a:r>
              <a:rPr sz="1800" spc="-10" dirty="0">
                <a:latin typeface="Arial"/>
                <a:cs typeface="Arial"/>
              </a:rPr>
              <a:t>e</a:t>
            </a:r>
            <a:r>
              <a:rPr sz="1800" dirty="0">
                <a:latin typeface="Arial"/>
                <a:cs typeface="Arial"/>
              </a:rPr>
              <a:t>r</a:t>
            </a:r>
            <a:r>
              <a:rPr sz="1800" spc="-10" dirty="0">
                <a:latin typeface="Arial"/>
                <a:cs typeface="Arial"/>
              </a:rPr>
              <a:t>u</a:t>
            </a:r>
            <a:r>
              <a:rPr sz="1800" spc="5" dirty="0">
                <a:latin typeface="Arial"/>
                <a:cs typeface="Arial"/>
              </a:rPr>
              <a:t>n</a:t>
            </a:r>
            <a:r>
              <a:rPr sz="1800" spc="-10" dirty="0">
                <a:latin typeface="Arial"/>
                <a:cs typeface="Arial"/>
              </a:rPr>
              <a:t>g</a:t>
            </a:r>
            <a:r>
              <a:rPr sz="1800" spc="5" dirty="0">
                <a:latin typeface="Arial"/>
                <a:cs typeface="Arial"/>
              </a:rPr>
              <a:t>e</a:t>
            </a:r>
            <a:r>
              <a:rPr sz="1800" dirty="0">
                <a:latin typeface="Arial"/>
                <a:cs typeface="Arial"/>
              </a:rPr>
              <a:t>n</a:t>
            </a:r>
            <a:endParaRPr sz="1800">
              <a:latin typeface="Arial"/>
              <a:cs typeface="Arial"/>
            </a:endParaRPr>
          </a:p>
        </p:txBody>
      </p:sp>
      <p:sp>
        <p:nvSpPr>
          <p:cNvPr id="10" name="object 10"/>
          <p:cNvSpPr txBox="1"/>
          <p:nvPr/>
        </p:nvSpPr>
        <p:spPr>
          <a:xfrm>
            <a:off x="1398525" y="2043679"/>
            <a:ext cx="2921000" cy="285750"/>
          </a:xfrm>
          <a:prstGeom prst="rect">
            <a:avLst/>
          </a:prstGeom>
        </p:spPr>
        <p:txBody>
          <a:bodyPr vert="horz" wrap="square" lIns="0" tIns="0" rIns="0" bIns="0" rtlCol="0">
            <a:spAutoFit/>
          </a:bodyPr>
          <a:lstStyle/>
          <a:p>
            <a:pPr marL="12700">
              <a:lnSpc>
                <a:spcPct val="100000"/>
              </a:lnSpc>
            </a:pPr>
            <a:r>
              <a:rPr sz="1800" dirty="0">
                <a:latin typeface="Arial"/>
                <a:cs typeface="Arial"/>
              </a:rPr>
              <a:t>A</a:t>
            </a:r>
            <a:r>
              <a:rPr sz="1800" spc="-10" dirty="0">
                <a:latin typeface="Arial"/>
                <a:cs typeface="Arial"/>
              </a:rPr>
              <a:t>n</a:t>
            </a:r>
            <a:r>
              <a:rPr sz="1800" dirty="0">
                <a:latin typeface="Arial"/>
                <a:cs typeface="Arial"/>
              </a:rPr>
              <a:t>z</a:t>
            </a:r>
            <a:r>
              <a:rPr sz="1800" spc="-10" dirty="0">
                <a:latin typeface="Arial"/>
                <a:cs typeface="Arial"/>
              </a:rPr>
              <a:t>e</a:t>
            </a:r>
            <a:r>
              <a:rPr sz="1800" spc="5" dirty="0">
                <a:latin typeface="Arial"/>
                <a:cs typeface="Arial"/>
              </a:rPr>
              <a:t>ig</a:t>
            </a:r>
            <a:r>
              <a:rPr sz="1800" dirty="0">
                <a:latin typeface="Arial"/>
                <a:cs typeface="Arial"/>
              </a:rPr>
              <a:t>e</a:t>
            </a:r>
            <a:r>
              <a:rPr sz="1800" spc="-5" dirty="0">
                <a:latin typeface="Arial"/>
                <a:cs typeface="Arial"/>
              </a:rPr>
              <a:t> </a:t>
            </a:r>
            <a:r>
              <a:rPr sz="1800" dirty="0">
                <a:latin typeface="Arial"/>
                <a:cs typeface="Arial"/>
              </a:rPr>
              <a:t>v</a:t>
            </a:r>
            <a:r>
              <a:rPr sz="1800" spc="-10" dirty="0">
                <a:latin typeface="Arial"/>
                <a:cs typeface="Arial"/>
              </a:rPr>
              <a:t>e</a:t>
            </a:r>
            <a:r>
              <a:rPr sz="1800" dirty="0">
                <a:latin typeface="Arial"/>
                <a:cs typeface="Arial"/>
              </a:rPr>
              <a:t>rf</a:t>
            </a:r>
            <a:r>
              <a:rPr sz="1800" spc="-10" dirty="0">
                <a:latin typeface="Arial"/>
                <a:cs typeface="Arial"/>
              </a:rPr>
              <a:t>üg</a:t>
            </a:r>
            <a:r>
              <a:rPr sz="1800" spc="5" dirty="0">
                <a:latin typeface="Arial"/>
                <a:cs typeface="Arial"/>
              </a:rPr>
              <a:t>b</a:t>
            </a:r>
            <a:r>
              <a:rPr sz="1800" spc="-10" dirty="0">
                <a:latin typeface="Arial"/>
                <a:cs typeface="Arial"/>
              </a:rPr>
              <a:t>a</a:t>
            </a:r>
            <a:r>
              <a:rPr sz="1800" dirty="0">
                <a:latin typeface="Arial"/>
                <a:cs typeface="Arial"/>
              </a:rPr>
              <a:t>r</a:t>
            </a:r>
            <a:r>
              <a:rPr sz="1800" spc="-10" dirty="0">
                <a:latin typeface="Arial"/>
                <a:cs typeface="Arial"/>
              </a:rPr>
              <a:t>e</a:t>
            </a:r>
            <a:r>
              <a:rPr sz="1800" dirty="0">
                <a:latin typeface="Arial"/>
                <a:cs typeface="Arial"/>
              </a:rPr>
              <a:t>r</a:t>
            </a:r>
            <a:r>
              <a:rPr sz="1800" spc="15" dirty="0">
                <a:latin typeface="Arial"/>
                <a:cs typeface="Arial"/>
              </a:rPr>
              <a:t> </a:t>
            </a:r>
            <a:r>
              <a:rPr sz="1800" dirty="0">
                <a:latin typeface="Arial"/>
                <a:cs typeface="Arial"/>
              </a:rPr>
              <a:t>Z</a:t>
            </a:r>
            <a:r>
              <a:rPr sz="1800" spc="-5" dirty="0">
                <a:latin typeface="Arial"/>
                <a:cs typeface="Arial"/>
              </a:rPr>
              <a:t>i</a:t>
            </a:r>
            <a:r>
              <a:rPr sz="1800" dirty="0">
                <a:latin typeface="Arial"/>
                <a:cs typeface="Arial"/>
              </a:rPr>
              <a:t>mm</a:t>
            </a:r>
            <a:r>
              <a:rPr sz="1800" spc="-10" dirty="0">
                <a:latin typeface="Arial"/>
                <a:cs typeface="Arial"/>
              </a:rPr>
              <a:t>er</a:t>
            </a:r>
            <a:endParaRPr sz="1800">
              <a:latin typeface="Arial"/>
              <a:cs typeface="Arial"/>
            </a:endParaRPr>
          </a:p>
        </p:txBody>
      </p:sp>
      <p:sp>
        <p:nvSpPr>
          <p:cNvPr id="11" name="object 11"/>
          <p:cNvSpPr txBox="1"/>
          <p:nvPr/>
        </p:nvSpPr>
        <p:spPr>
          <a:xfrm>
            <a:off x="913964" y="2563872"/>
            <a:ext cx="97790" cy="270510"/>
          </a:xfrm>
          <a:prstGeom prst="rect">
            <a:avLst/>
          </a:prstGeom>
        </p:spPr>
        <p:txBody>
          <a:bodyPr vert="horz" wrap="square" lIns="0" tIns="0" rIns="0" bIns="0" rtlCol="0">
            <a:spAutoFit/>
          </a:bodyPr>
          <a:lstStyle/>
          <a:p>
            <a:pPr marL="12700">
              <a:lnSpc>
                <a:spcPct val="100000"/>
              </a:lnSpc>
            </a:pPr>
            <a:r>
              <a:rPr sz="1700" b="1" dirty="0">
                <a:solidFill>
                  <a:srgbClr val="000084"/>
                </a:solidFill>
                <a:latin typeface="Arial"/>
                <a:cs typeface="Arial"/>
              </a:rPr>
              <a:t>f</a:t>
            </a:r>
            <a:endParaRPr sz="1700">
              <a:latin typeface="Arial"/>
              <a:cs typeface="Arial"/>
            </a:endParaRPr>
          </a:p>
        </p:txBody>
      </p:sp>
      <p:sp>
        <p:nvSpPr>
          <p:cNvPr id="12" name="object 12"/>
          <p:cNvSpPr txBox="1"/>
          <p:nvPr/>
        </p:nvSpPr>
        <p:spPr>
          <a:xfrm>
            <a:off x="1422909" y="2551172"/>
            <a:ext cx="4216400" cy="285750"/>
          </a:xfrm>
          <a:prstGeom prst="rect">
            <a:avLst/>
          </a:prstGeom>
        </p:spPr>
        <p:txBody>
          <a:bodyPr vert="horz" wrap="square" lIns="0" tIns="0" rIns="0" bIns="0" rtlCol="0">
            <a:spAutoFit/>
          </a:bodyPr>
          <a:lstStyle/>
          <a:p>
            <a:pPr marL="12700">
              <a:lnSpc>
                <a:spcPct val="100000"/>
              </a:lnSpc>
            </a:pPr>
            <a:r>
              <a:rPr sz="1800" dirty="0">
                <a:latin typeface="Arial"/>
                <a:cs typeface="Arial"/>
              </a:rPr>
              <a:t>E</a:t>
            </a:r>
            <a:r>
              <a:rPr sz="1800" spc="-5" dirty="0">
                <a:latin typeface="Arial"/>
                <a:cs typeface="Arial"/>
              </a:rPr>
              <a:t>i</a:t>
            </a:r>
            <a:r>
              <a:rPr sz="1800" spc="-10" dirty="0">
                <a:latin typeface="Arial"/>
                <a:cs typeface="Arial"/>
              </a:rPr>
              <a:t>n</a:t>
            </a:r>
            <a:r>
              <a:rPr sz="1800" dirty="0">
                <a:latin typeface="Arial"/>
                <a:cs typeface="Arial"/>
              </a:rPr>
              <a:t>s</a:t>
            </a:r>
            <a:r>
              <a:rPr sz="1800" spc="-10" dirty="0">
                <a:latin typeface="Arial"/>
                <a:cs typeface="Arial"/>
              </a:rPr>
              <a:t>a</a:t>
            </a:r>
            <a:r>
              <a:rPr sz="1800" dirty="0">
                <a:latin typeface="Arial"/>
                <a:cs typeface="Arial"/>
              </a:rPr>
              <a:t>tz </a:t>
            </a:r>
            <a:r>
              <a:rPr sz="1800" spc="-10" dirty="0">
                <a:latin typeface="Arial"/>
                <a:cs typeface="Arial"/>
              </a:rPr>
              <a:t>de</a:t>
            </a:r>
            <a:r>
              <a:rPr sz="1800" dirty="0">
                <a:latin typeface="Arial"/>
                <a:cs typeface="Arial"/>
              </a:rPr>
              <a:t>s P</a:t>
            </a:r>
            <a:r>
              <a:rPr sz="1800" spc="10" dirty="0">
                <a:latin typeface="Arial"/>
                <a:cs typeface="Arial"/>
              </a:rPr>
              <a:t>r</a:t>
            </a:r>
            <a:r>
              <a:rPr sz="1800" spc="-10" dirty="0">
                <a:latin typeface="Arial"/>
                <a:cs typeface="Arial"/>
              </a:rPr>
              <a:t>og</a:t>
            </a:r>
            <a:r>
              <a:rPr sz="1800" dirty="0">
                <a:latin typeface="Arial"/>
                <a:cs typeface="Arial"/>
              </a:rPr>
              <a:t>r</a:t>
            </a:r>
            <a:r>
              <a:rPr sz="1800" spc="-10" dirty="0">
                <a:latin typeface="Arial"/>
                <a:cs typeface="Arial"/>
              </a:rPr>
              <a:t>a</a:t>
            </a:r>
            <a:r>
              <a:rPr sz="1800" dirty="0">
                <a:latin typeface="Arial"/>
                <a:cs typeface="Arial"/>
              </a:rPr>
              <a:t>mms </a:t>
            </a:r>
            <a:r>
              <a:rPr sz="1800" spc="5" dirty="0">
                <a:latin typeface="Arial"/>
                <a:cs typeface="Arial"/>
              </a:rPr>
              <a:t>u</a:t>
            </a:r>
            <a:r>
              <a:rPr sz="1800" spc="-10" dirty="0">
                <a:latin typeface="Arial"/>
                <a:cs typeface="Arial"/>
              </a:rPr>
              <a:t>n</a:t>
            </a:r>
            <a:r>
              <a:rPr sz="1800" dirty="0">
                <a:latin typeface="Arial"/>
                <a:cs typeface="Arial"/>
              </a:rPr>
              <a:t>t</a:t>
            </a:r>
            <a:r>
              <a:rPr sz="1800" spc="-10" dirty="0">
                <a:latin typeface="Arial"/>
                <a:cs typeface="Arial"/>
              </a:rPr>
              <a:t>e</a:t>
            </a:r>
            <a:r>
              <a:rPr sz="1800" dirty="0">
                <a:latin typeface="Arial"/>
                <a:cs typeface="Arial"/>
              </a:rPr>
              <a:t>r</a:t>
            </a:r>
            <a:r>
              <a:rPr sz="1800" spc="15" dirty="0">
                <a:latin typeface="Arial"/>
                <a:cs typeface="Arial"/>
              </a:rPr>
              <a:t> </a:t>
            </a:r>
            <a:r>
              <a:rPr sz="1800" spc="5" dirty="0">
                <a:latin typeface="Arial"/>
                <a:cs typeface="Arial"/>
              </a:rPr>
              <a:t>W</a:t>
            </a:r>
            <a:r>
              <a:rPr sz="1800" spc="-5" dirty="0">
                <a:latin typeface="Arial"/>
                <a:cs typeface="Arial"/>
              </a:rPr>
              <a:t>i</a:t>
            </a:r>
            <a:r>
              <a:rPr sz="1800" spc="-10" dirty="0">
                <a:latin typeface="Arial"/>
                <a:cs typeface="Arial"/>
              </a:rPr>
              <a:t>nd</a:t>
            </a:r>
            <a:r>
              <a:rPr sz="1800" spc="15" dirty="0">
                <a:latin typeface="Arial"/>
                <a:cs typeface="Arial"/>
              </a:rPr>
              <a:t>o</a:t>
            </a:r>
            <a:r>
              <a:rPr sz="1800" spc="-30" dirty="0">
                <a:latin typeface="Arial"/>
                <a:cs typeface="Arial"/>
              </a:rPr>
              <a:t>w</a:t>
            </a:r>
            <a:r>
              <a:rPr sz="1800" dirty="0">
                <a:latin typeface="Arial"/>
                <a:cs typeface="Arial"/>
              </a:rPr>
              <a:t>s 8</a:t>
            </a:r>
            <a:endParaRPr sz="1800">
              <a:latin typeface="Arial"/>
              <a:cs typeface="Arial"/>
            </a:endParaRPr>
          </a:p>
        </p:txBody>
      </p:sp>
      <p:sp>
        <p:nvSpPr>
          <p:cNvPr id="13" name="object 13"/>
          <p:cNvSpPr txBox="1"/>
          <p:nvPr/>
        </p:nvSpPr>
        <p:spPr>
          <a:xfrm>
            <a:off x="610616" y="2804156"/>
            <a:ext cx="509270" cy="554355"/>
          </a:xfrm>
          <a:prstGeom prst="rect">
            <a:avLst/>
          </a:prstGeom>
        </p:spPr>
        <p:txBody>
          <a:bodyPr vert="horz" wrap="square" lIns="0" tIns="0" rIns="0" bIns="0" rtlCol="0">
            <a:spAutoFit/>
          </a:bodyPr>
          <a:lstStyle/>
          <a:p>
            <a:pPr marL="12700">
              <a:lnSpc>
                <a:spcPct val="100000"/>
              </a:lnSpc>
            </a:pPr>
            <a:r>
              <a:rPr sz="2150" spc="-15" dirty="0">
                <a:latin typeface="Wingdings"/>
                <a:cs typeface="Wingdings"/>
              </a:rPr>
              <a:t></a:t>
            </a:r>
            <a:r>
              <a:rPr sz="3600" baseline="-32407" dirty="0">
                <a:solidFill>
                  <a:srgbClr val="000084"/>
                </a:solidFill>
                <a:latin typeface="Wingdings"/>
                <a:cs typeface="Wingdings"/>
              </a:rPr>
              <a:t></a:t>
            </a:r>
            <a:endParaRPr sz="3600" baseline="-32407">
              <a:latin typeface="Wingdings"/>
              <a:cs typeface="Wingdings"/>
            </a:endParaRPr>
          </a:p>
        </p:txBody>
      </p:sp>
      <p:sp>
        <p:nvSpPr>
          <p:cNvPr id="14" name="object 14"/>
          <p:cNvSpPr txBox="1"/>
          <p:nvPr/>
        </p:nvSpPr>
        <p:spPr>
          <a:xfrm>
            <a:off x="1398525" y="3058664"/>
            <a:ext cx="2704465" cy="285750"/>
          </a:xfrm>
          <a:prstGeom prst="rect">
            <a:avLst/>
          </a:prstGeom>
        </p:spPr>
        <p:txBody>
          <a:bodyPr vert="horz" wrap="square" lIns="0" tIns="0" rIns="0" bIns="0" rtlCol="0">
            <a:spAutoFit/>
          </a:bodyPr>
          <a:lstStyle/>
          <a:p>
            <a:pPr marL="12700">
              <a:lnSpc>
                <a:spcPct val="100000"/>
              </a:lnSpc>
            </a:pPr>
            <a:r>
              <a:rPr sz="1800" dirty="0">
                <a:latin typeface="Arial"/>
                <a:cs typeface="Arial"/>
              </a:rPr>
              <a:t>Erst</a:t>
            </a:r>
            <a:r>
              <a:rPr sz="1800" spc="-10" dirty="0">
                <a:latin typeface="Arial"/>
                <a:cs typeface="Arial"/>
              </a:rPr>
              <a:t>e</a:t>
            </a:r>
            <a:r>
              <a:rPr sz="1800" spc="-5" dirty="0">
                <a:latin typeface="Arial"/>
                <a:cs typeface="Arial"/>
              </a:rPr>
              <a:t>ll</a:t>
            </a:r>
            <a:r>
              <a:rPr sz="1800" spc="5" dirty="0">
                <a:latin typeface="Arial"/>
                <a:cs typeface="Arial"/>
              </a:rPr>
              <a:t>e</a:t>
            </a:r>
            <a:r>
              <a:rPr sz="1800" dirty="0">
                <a:latin typeface="Arial"/>
                <a:cs typeface="Arial"/>
              </a:rPr>
              <a:t>n</a:t>
            </a:r>
            <a:r>
              <a:rPr sz="1800" spc="-5" dirty="0">
                <a:latin typeface="Arial"/>
                <a:cs typeface="Arial"/>
              </a:rPr>
              <a:t> </a:t>
            </a:r>
            <a:r>
              <a:rPr sz="1800" dirty="0">
                <a:latin typeface="Arial"/>
                <a:cs typeface="Arial"/>
              </a:rPr>
              <a:t>v</a:t>
            </a:r>
            <a:r>
              <a:rPr sz="1800" spc="-10" dirty="0">
                <a:latin typeface="Arial"/>
                <a:cs typeface="Arial"/>
              </a:rPr>
              <a:t>o</a:t>
            </a:r>
            <a:r>
              <a:rPr sz="1800" dirty="0">
                <a:latin typeface="Arial"/>
                <a:cs typeface="Arial"/>
              </a:rPr>
              <a:t>n</a:t>
            </a:r>
            <a:r>
              <a:rPr sz="1800" spc="-5" dirty="0">
                <a:latin typeface="Arial"/>
                <a:cs typeface="Arial"/>
              </a:rPr>
              <a:t> R</a:t>
            </a:r>
            <a:r>
              <a:rPr sz="1800" spc="-10" dirty="0">
                <a:latin typeface="Arial"/>
                <a:cs typeface="Arial"/>
              </a:rPr>
              <a:t>e</a:t>
            </a:r>
            <a:r>
              <a:rPr sz="1800" spc="10" dirty="0">
                <a:latin typeface="Arial"/>
                <a:cs typeface="Arial"/>
              </a:rPr>
              <a:t>c</a:t>
            </a:r>
            <a:r>
              <a:rPr sz="1800" spc="-10" dirty="0">
                <a:latin typeface="Arial"/>
                <a:cs typeface="Arial"/>
              </a:rPr>
              <a:t>h</a:t>
            </a:r>
            <a:r>
              <a:rPr sz="1800" spc="5" dirty="0">
                <a:latin typeface="Arial"/>
                <a:cs typeface="Arial"/>
              </a:rPr>
              <a:t>n</a:t>
            </a:r>
            <a:r>
              <a:rPr sz="1800" spc="-10" dirty="0">
                <a:latin typeface="Arial"/>
                <a:cs typeface="Arial"/>
              </a:rPr>
              <a:t>u</a:t>
            </a:r>
            <a:r>
              <a:rPr sz="1800" spc="5" dirty="0">
                <a:latin typeface="Arial"/>
                <a:cs typeface="Arial"/>
              </a:rPr>
              <a:t>n</a:t>
            </a:r>
            <a:r>
              <a:rPr sz="1800" spc="-10" dirty="0">
                <a:latin typeface="Arial"/>
                <a:cs typeface="Arial"/>
              </a:rPr>
              <a:t>gen</a:t>
            </a:r>
            <a:endParaRPr sz="1800">
              <a:latin typeface="Arial"/>
              <a:cs typeface="Arial"/>
            </a:endParaRPr>
          </a:p>
        </p:txBody>
      </p:sp>
      <p:sp>
        <p:nvSpPr>
          <p:cNvPr id="15" name="object 15"/>
          <p:cNvSpPr txBox="1"/>
          <p:nvPr/>
        </p:nvSpPr>
        <p:spPr>
          <a:xfrm>
            <a:off x="610781" y="3630165"/>
            <a:ext cx="3747135" cy="285750"/>
          </a:xfrm>
          <a:prstGeom prst="rect">
            <a:avLst/>
          </a:prstGeom>
        </p:spPr>
        <p:txBody>
          <a:bodyPr vert="horz" wrap="square" lIns="0" tIns="0" rIns="0" bIns="0" rtlCol="0">
            <a:spAutoFit/>
          </a:bodyPr>
          <a:lstStyle/>
          <a:p>
            <a:pPr marL="12700">
              <a:lnSpc>
                <a:spcPct val="100000"/>
              </a:lnSpc>
            </a:pPr>
            <a:r>
              <a:rPr sz="1800" b="1" spc="-5" dirty="0">
                <a:latin typeface="Arial"/>
                <a:cs typeface="Arial"/>
              </a:rPr>
              <a:t>N</a:t>
            </a:r>
            <a:r>
              <a:rPr sz="1800" b="1" dirty="0">
                <a:latin typeface="Arial"/>
                <a:cs typeface="Arial"/>
              </a:rPr>
              <a:t>i</a:t>
            </a:r>
            <a:r>
              <a:rPr sz="1800" b="1" spc="-10" dirty="0">
                <a:latin typeface="Arial"/>
                <a:cs typeface="Arial"/>
              </a:rPr>
              <a:t>c</a:t>
            </a:r>
            <a:r>
              <a:rPr sz="1800" b="1" dirty="0">
                <a:latin typeface="Arial"/>
                <a:cs typeface="Arial"/>
              </a:rPr>
              <a:t>ht-Fun</a:t>
            </a:r>
            <a:r>
              <a:rPr sz="1800" b="1" spc="-10" dirty="0">
                <a:latin typeface="Arial"/>
                <a:cs typeface="Arial"/>
              </a:rPr>
              <a:t>k</a:t>
            </a:r>
            <a:r>
              <a:rPr sz="1800" b="1" dirty="0">
                <a:latin typeface="Arial"/>
                <a:cs typeface="Arial"/>
              </a:rPr>
              <a:t>ti</a:t>
            </a:r>
            <a:r>
              <a:rPr sz="1800" b="1" spc="-10" dirty="0">
                <a:latin typeface="Arial"/>
                <a:cs typeface="Arial"/>
              </a:rPr>
              <a:t>o</a:t>
            </a:r>
            <a:r>
              <a:rPr sz="1800" b="1" dirty="0">
                <a:latin typeface="Arial"/>
                <a:cs typeface="Arial"/>
              </a:rPr>
              <a:t>n</a:t>
            </a:r>
            <a:r>
              <a:rPr sz="1800" b="1" spc="-10" dirty="0">
                <a:latin typeface="Arial"/>
                <a:cs typeface="Arial"/>
              </a:rPr>
              <a:t>a</a:t>
            </a:r>
            <a:r>
              <a:rPr sz="1800" b="1" dirty="0">
                <a:latin typeface="Arial"/>
                <a:cs typeface="Arial"/>
              </a:rPr>
              <a:t>le</a:t>
            </a:r>
            <a:r>
              <a:rPr sz="1800" b="1" spc="20" dirty="0">
                <a:latin typeface="Arial"/>
                <a:cs typeface="Arial"/>
              </a:rPr>
              <a:t> </a:t>
            </a:r>
            <a:r>
              <a:rPr sz="1800" b="1" spc="-40" dirty="0">
                <a:latin typeface="Arial"/>
                <a:cs typeface="Arial"/>
              </a:rPr>
              <a:t>A</a:t>
            </a:r>
            <a:r>
              <a:rPr sz="1800" b="1" dirty="0">
                <a:latin typeface="Arial"/>
                <a:cs typeface="Arial"/>
              </a:rPr>
              <a:t>nfo</a:t>
            </a:r>
            <a:r>
              <a:rPr sz="1800" b="1" spc="-5" dirty="0">
                <a:latin typeface="Arial"/>
                <a:cs typeface="Arial"/>
              </a:rPr>
              <a:t>r</a:t>
            </a:r>
            <a:r>
              <a:rPr sz="1800" b="1" dirty="0">
                <a:latin typeface="Arial"/>
                <a:cs typeface="Arial"/>
              </a:rPr>
              <a:t>d</a:t>
            </a:r>
            <a:r>
              <a:rPr sz="1800" b="1" spc="-10" dirty="0">
                <a:latin typeface="Arial"/>
                <a:cs typeface="Arial"/>
              </a:rPr>
              <a:t>e</a:t>
            </a:r>
            <a:r>
              <a:rPr sz="1800" b="1" spc="5" dirty="0">
                <a:latin typeface="Arial"/>
                <a:cs typeface="Arial"/>
              </a:rPr>
              <a:t>r</a:t>
            </a:r>
            <a:r>
              <a:rPr sz="1800" b="1" dirty="0">
                <a:latin typeface="Arial"/>
                <a:cs typeface="Arial"/>
              </a:rPr>
              <a:t>ung</a:t>
            </a:r>
            <a:r>
              <a:rPr sz="1800" b="1" spc="-10" dirty="0">
                <a:latin typeface="Arial"/>
                <a:cs typeface="Arial"/>
              </a:rPr>
              <a:t>e</a:t>
            </a:r>
            <a:r>
              <a:rPr sz="1800" b="1" dirty="0">
                <a:latin typeface="Arial"/>
                <a:cs typeface="Arial"/>
              </a:rPr>
              <a:t>n:</a:t>
            </a:r>
            <a:endParaRPr sz="1800">
              <a:latin typeface="Arial"/>
              <a:cs typeface="Arial"/>
            </a:endParaRPr>
          </a:p>
        </p:txBody>
      </p:sp>
      <p:sp>
        <p:nvSpPr>
          <p:cNvPr id="16" name="object 16"/>
          <p:cNvSpPr txBox="1"/>
          <p:nvPr/>
        </p:nvSpPr>
        <p:spPr>
          <a:xfrm>
            <a:off x="610616" y="3899913"/>
            <a:ext cx="509270" cy="1320800"/>
          </a:xfrm>
          <a:prstGeom prst="rect">
            <a:avLst/>
          </a:prstGeom>
        </p:spPr>
        <p:txBody>
          <a:bodyPr vert="horz" wrap="square" lIns="0" tIns="0" rIns="0" bIns="0" rtlCol="0">
            <a:spAutoFit/>
          </a:bodyPr>
          <a:lstStyle/>
          <a:p>
            <a:pPr marL="12700">
              <a:lnSpc>
                <a:spcPct val="100000"/>
              </a:lnSpc>
            </a:pPr>
            <a:r>
              <a:rPr sz="2150" spc="-15" dirty="0">
                <a:latin typeface="Wingdings"/>
                <a:cs typeface="Wingdings"/>
              </a:rPr>
              <a:t></a:t>
            </a:r>
            <a:r>
              <a:rPr sz="3600" baseline="-32407" dirty="0">
                <a:solidFill>
                  <a:srgbClr val="000084"/>
                </a:solidFill>
                <a:latin typeface="Wingdings"/>
                <a:cs typeface="Wingdings"/>
              </a:rPr>
              <a:t></a:t>
            </a:r>
            <a:endParaRPr sz="3600" baseline="-32407">
              <a:latin typeface="Wingdings"/>
              <a:cs typeface="Wingdings"/>
            </a:endParaRPr>
          </a:p>
          <a:p>
            <a:pPr marL="12700">
              <a:lnSpc>
                <a:spcPct val="100000"/>
              </a:lnSpc>
              <a:spcBef>
                <a:spcPts val="885"/>
              </a:spcBef>
            </a:pPr>
            <a:r>
              <a:rPr sz="2150" spc="-15" dirty="0">
                <a:latin typeface="Wingdings"/>
                <a:cs typeface="Wingdings"/>
              </a:rPr>
              <a:t></a:t>
            </a:r>
            <a:r>
              <a:rPr sz="3600" baseline="-32407" dirty="0">
                <a:solidFill>
                  <a:srgbClr val="000084"/>
                </a:solidFill>
                <a:latin typeface="Wingdings"/>
                <a:cs typeface="Wingdings"/>
              </a:rPr>
              <a:t></a:t>
            </a:r>
            <a:endParaRPr sz="3600" baseline="-32407">
              <a:latin typeface="Wingdings"/>
              <a:cs typeface="Wingdings"/>
            </a:endParaRPr>
          </a:p>
          <a:p>
            <a:pPr marL="12700">
              <a:lnSpc>
                <a:spcPct val="100000"/>
              </a:lnSpc>
              <a:spcBef>
                <a:spcPts val="1090"/>
              </a:spcBef>
            </a:pPr>
            <a:r>
              <a:rPr sz="2150" spc="-20" dirty="0">
                <a:latin typeface="Wingdings"/>
                <a:cs typeface="Wingdings"/>
              </a:rPr>
              <a:t></a:t>
            </a:r>
            <a:endParaRPr sz="2150">
              <a:latin typeface="Wingdings"/>
              <a:cs typeface="Wingdings"/>
            </a:endParaRPr>
          </a:p>
        </p:txBody>
      </p:sp>
      <p:sp>
        <p:nvSpPr>
          <p:cNvPr id="17" name="object 17"/>
          <p:cNvSpPr txBox="1"/>
          <p:nvPr/>
        </p:nvSpPr>
        <p:spPr>
          <a:xfrm>
            <a:off x="1398525" y="4154421"/>
            <a:ext cx="6806565" cy="285750"/>
          </a:xfrm>
          <a:prstGeom prst="rect">
            <a:avLst/>
          </a:prstGeom>
        </p:spPr>
        <p:txBody>
          <a:bodyPr vert="horz" wrap="square" lIns="0" tIns="0" rIns="0" bIns="0" rtlCol="0">
            <a:spAutoFit/>
          </a:bodyPr>
          <a:lstStyle/>
          <a:p>
            <a:pPr marL="12700">
              <a:lnSpc>
                <a:spcPct val="100000"/>
              </a:lnSpc>
            </a:pPr>
            <a:r>
              <a:rPr sz="1800" dirty="0">
                <a:latin typeface="Arial"/>
                <a:cs typeface="Arial"/>
              </a:rPr>
              <a:t>Z</a:t>
            </a:r>
            <a:r>
              <a:rPr sz="1800" spc="-10" dirty="0">
                <a:latin typeface="Arial"/>
                <a:cs typeface="Arial"/>
              </a:rPr>
              <a:t>e</a:t>
            </a:r>
            <a:r>
              <a:rPr sz="1800" spc="-5" dirty="0">
                <a:latin typeface="Arial"/>
                <a:cs typeface="Arial"/>
              </a:rPr>
              <a:t>i</a:t>
            </a:r>
            <a:r>
              <a:rPr sz="1800" dirty="0">
                <a:latin typeface="Arial"/>
                <a:cs typeface="Arial"/>
              </a:rPr>
              <a:t>t</a:t>
            </a:r>
            <a:r>
              <a:rPr sz="1800" spc="-10" dirty="0">
                <a:latin typeface="Arial"/>
                <a:cs typeface="Arial"/>
              </a:rPr>
              <a:t>da</a:t>
            </a:r>
            <a:r>
              <a:rPr sz="1800" spc="5" dirty="0">
                <a:latin typeface="Arial"/>
                <a:cs typeface="Arial"/>
              </a:rPr>
              <a:t>u</a:t>
            </a:r>
            <a:r>
              <a:rPr sz="1800" spc="-10" dirty="0">
                <a:latin typeface="Arial"/>
                <a:cs typeface="Arial"/>
              </a:rPr>
              <a:t>e</a:t>
            </a:r>
            <a:r>
              <a:rPr sz="1800" dirty="0">
                <a:latin typeface="Arial"/>
                <a:cs typeface="Arial"/>
              </a:rPr>
              <a:t>r f</a:t>
            </a:r>
            <a:r>
              <a:rPr sz="1800" spc="-10" dirty="0">
                <a:latin typeface="Arial"/>
                <a:cs typeface="Arial"/>
              </a:rPr>
              <a:t>ü</a:t>
            </a:r>
            <a:r>
              <a:rPr sz="1800" dirty="0">
                <a:latin typeface="Arial"/>
                <a:cs typeface="Arial"/>
              </a:rPr>
              <a:t>r </a:t>
            </a:r>
            <a:r>
              <a:rPr sz="1800" spc="-10" dirty="0">
                <a:latin typeface="Arial"/>
                <a:cs typeface="Arial"/>
              </a:rPr>
              <a:t>d</a:t>
            </a:r>
            <a:r>
              <a:rPr sz="1800" spc="-5" dirty="0">
                <a:latin typeface="Arial"/>
                <a:cs typeface="Arial"/>
              </a:rPr>
              <a:t>i</a:t>
            </a:r>
            <a:r>
              <a:rPr sz="1800" dirty="0">
                <a:latin typeface="Arial"/>
                <a:cs typeface="Arial"/>
              </a:rPr>
              <a:t>e</a:t>
            </a:r>
            <a:r>
              <a:rPr sz="1800" spc="-5" dirty="0">
                <a:latin typeface="Arial"/>
                <a:cs typeface="Arial"/>
              </a:rPr>
              <a:t> D</a:t>
            </a:r>
            <a:r>
              <a:rPr sz="1800" spc="-10" dirty="0">
                <a:latin typeface="Arial"/>
                <a:cs typeface="Arial"/>
              </a:rPr>
              <a:t>u</a:t>
            </a:r>
            <a:r>
              <a:rPr sz="1800" dirty="0">
                <a:latin typeface="Arial"/>
                <a:cs typeface="Arial"/>
              </a:rPr>
              <a:t>r</a:t>
            </a:r>
            <a:r>
              <a:rPr sz="1800" spc="10" dirty="0">
                <a:latin typeface="Arial"/>
                <a:cs typeface="Arial"/>
              </a:rPr>
              <a:t>c</a:t>
            </a:r>
            <a:r>
              <a:rPr sz="1800" spc="-10" dirty="0">
                <a:latin typeface="Arial"/>
                <a:cs typeface="Arial"/>
              </a:rPr>
              <a:t>h</a:t>
            </a:r>
            <a:r>
              <a:rPr sz="1800" dirty="0">
                <a:latin typeface="Arial"/>
                <a:cs typeface="Arial"/>
              </a:rPr>
              <a:t>f</a:t>
            </a:r>
            <a:r>
              <a:rPr sz="1800" spc="-10" dirty="0">
                <a:latin typeface="Arial"/>
                <a:cs typeface="Arial"/>
              </a:rPr>
              <a:t>üh</a:t>
            </a:r>
            <a:r>
              <a:rPr sz="1800" dirty="0">
                <a:latin typeface="Arial"/>
                <a:cs typeface="Arial"/>
              </a:rPr>
              <a:t>r</a:t>
            </a:r>
            <a:r>
              <a:rPr sz="1800" spc="5" dirty="0">
                <a:latin typeface="Arial"/>
                <a:cs typeface="Arial"/>
              </a:rPr>
              <a:t>u</a:t>
            </a:r>
            <a:r>
              <a:rPr sz="1800" spc="-10" dirty="0">
                <a:latin typeface="Arial"/>
                <a:cs typeface="Arial"/>
              </a:rPr>
              <a:t>n</a:t>
            </a:r>
            <a:r>
              <a:rPr sz="1800" dirty="0">
                <a:latin typeface="Arial"/>
                <a:cs typeface="Arial"/>
              </a:rPr>
              <a:t>g</a:t>
            </a:r>
            <a:r>
              <a:rPr sz="1800" spc="-5" dirty="0">
                <a:latin typeface="Arial"/>
                <a:cs typeface="Arial"/>
              </a:rPr>
              <a:t> </a:t>
            </a:r>
            <a:r>
              <a:rPr sz="1800" spc="5" dirty="0">
                <a:latin typeface="Arial"/>
                <a:cs typeface="Arial"/>
              </a:rPr>
              <a:t>e</a:t>
            </a:r>
            <a:r>
              <a:rPr sz="1800" spc="-5" dirty="0">
                <a:latin typeface="Arial"/>
                <a:cs typeface="Arial"/>
              </a:rPr>
              <a:t>i</a:t>
            </a:r>
            <a:r>
              <a:rPr sz="1800" spc="5" dirty="0">
                <a:latin typeface="Arial"/>
                <a:cs typeface="Arial"/>
              </a:rPr>
              <a:t>n</a:t>
            </a:r>
            <a:r>
              <a:rPr sz="1800" spc="-10" dirty="0">
                <a:latin typeface="Arial"/>
                <a:cs typeface="Arial"/>
              </a:rPr>
              <a:t>e</a:t>
            </a:r>
            <a:r>
              <a:rPr sz="1800" dirty="0">
                <a:latin typeface="Arial"/>
                <a:cs typeface="Arial"/>
              </a:rPr>
              <a:t>r Z</a:t>
            </a:r>
            <a:r>
              <a:rPr sz="1800" spc="-5" dirty="0">
                <a:latin typeface="Arial"/>
                <a:cs typeface="Arial"/>
              </a:rPr>
              <a:t>i</a:t>
            </a:r>
            <a:r>
              <a:rPr sz="1800" dirty="0">
                <a:latin typeface="Arial"/>
                <a:cs typeface="Arial"/>
              </a:rPr>
              <a:t>mm</a:t>
            </a:r>
            <a:r>
              <a:rPr sz="1800" spc="-10" dirty="0">
                <a:latin typeface="Arial"/>
                <a:cs typeface="Arial"/>
              </a:rPr>
              <a:t>e</a:t>
            </a:r>
            <a:r>
              <a:rPr sz="1800" dirty="0">
                <a:latin typeface="Arial"/>
                <a:cs typeface="Arial"/>
              </a:rPr>
              <a:t>rr</a:t>
            </a:r>
            <a:r>
              <a:rPr sz="1800" spc="-10" dirty="0">
                <a:latin typeface="Arial"/>
                <a:cs typeface="Arial"/>
              </a:rPr>
              <a:t>e</a:t>
            </a:r>
            <a:r>
              <a:rPr sz="1800" dirty="0">
                <a:latin typeface="Arial"/>
                <a:cs typeface="Arial"/>
              </a:rPr>
              <a:t>s</a:t>
            </a:r>
            <a:r>
              <a:rPr sz="1800" spc="-10" dirty="0">
                <a:latin typeface="Arial"/>
                <a:cs typeface="Arial"/>
              </a:rPr>
              <a:t>e</a:t>
            </a:r>
            <a:r>
              <a:rPr sz="1800" dirty="0">
                <a:latin typeface="Arial"/>
                <a:cs typeface="Arial"/>
              </a:rPr>
              <a:t>rv</a:t>
            </a:r>
            <a:r>
              <a:rPr sz="1800" spc="5" dirty="0">
                <a:latin typeface="Arial"/>
                <a:cs typeface="Arial"/>
              </a:rPr>
              <a:t>i</a:t>
            </a:r>
            <a:r>
              <a:rPr sz="1800" spc="-10" dirty="0">
                <a:latin typeface="Arial"/>
                <a:cs typeface="Arial"/>
              </a:rPr>
              <a:t>e</a:t>
            </a:r>
            <a:r>
              <a:rPr sz="1800" dirty="0">
                <a:latin typeface="Arial"/>
                <a:cs typeface="Arial"/>
              </a:rPr>
              <a:t>r</a:t>
            </a:r>
            <a:r>
              <a:rPr sz="1800" spc="-10" dirty="0">
                <a:latin typeface="Arial"/>
                <a:cs typeface="Arial"/>
              </a:rPr>
              <a:t>u</a:t>
            </a:r>
            <a:r>
              <a:rPr sz="1800" spc="5" dirty="0">
                <a:latin typeface="Arial"/>
                <a:cs typeface="Arial"/>
              </a:rPr>
              <a:t>n</a:t>
            </a:r>
            <a:r>
              <a:rPr sz="1800" dirty="0">
                <a:latin typeface="Arial"/>
                <a:cs typeface="Arial"/>
              </a:rPr>
              <a:t>g</a:t>
            </a:r>
            <a:r>
              <a:rPr sz="1800" spc="-5" dirty="0">
                <a:latin typeface="Arial"/>
                <a:cs typeface="Arial"/>
              </a:rPr>
              <a:t> </a:t>
            </a:r>
            <a:r>
              <a:rPr sz="1800" dirty="0">
                <a:latin typeface="Arial"/>
                <a:cs typeface="Arial"/>
              </a:rPr>
              <a:t>m</a:t>
            </a:r>
            <a:r>
              <a:rPr sz="1800" spc="5" dirty="0">
                <a:latin typeface="Arial"/>
                <a:cs typeface="Arial"/>
              </a:rPr>
              <a:t>a</a:t>
            </a:r>
            <a:r>
              <a:rPr sz="1800" spc="-15" dirty="0">
                <a:latin typeface="Arial"/>
                <a:cs typeface="Arial"/>
              </a:rPr>
              <a:t>x</a:t>
            </a:r>
            <a:r>
              <a:rPr sz="1800" dirty="0">
                <a:latin typeface="Arial"/>
                <a:cs typeface="Arial"/>
              </a:rPr>
              <a:t>.</a:t>
            </a:r>
            <a:r>
              <a:rPr sz="1800" spc="5" dirty="0">
                <a:latin typeface="Arial"/>
                <a:cs typeface="Arial"/>
              </a:rPr>
              <a:t> </a:t>
            </a:r>
            <a:r>
              <a:rPr sz="1800" spc="-10" dirty="0">
                <a:latin typeface="Arial"/>
                <a:cs typeface="Arial"/>
              </a:rPr>
              <a:t>2</a:t>
            </a:r>
            <a:r>
              <a:rPr sz="1800" spc="5" dirty="0">
                <a:latin typeface="Arial"/>
                <a:cs typeface="Arial"/>
              </a:rPr>
              <a:t>0</a:t>
            </a:r>
            <a:r>
              <a:rPr sz="1800" dirty="0">
                <a:latin typeface="Arial"/>
                <a:cs typeface="Arial"/>
              </a:rPr>
              <a:t>s</a:t>
            </a:r>
            <a:endParaRPr sz="1800">
              <a:latin typeface="Arial"/>
              <a:cs typeface="Arial"/>
            </a:endParaRPr>
          </a:p>
        </p:txBody>
      </p:sp>
      <p:sp>
        <p:nvSpPr>
          <p:cNvPr id="18" name="object 18"/>
          <p:cNvSpPr txBox="1"/>
          <p:nvPr/>
        </p:nvSpPr>
        <p:spPr>
          <a:xfrm>
            <a:off x="1398525" y="4632958"/>
            <a:ext cx="4838700" cy="285750"/>
          </a:xfrm>
          <a:prstGeom prst="rect">
            <a:avLst/>
          </a:prstGeom>
        </p:spPr>
        <p:txBody>
          <a:bodyPr vert="horz" wrap="square" lIns="0" tIns="0" rIns="0" bIns="0" rtlCol="0">
            <a:spAutoFit/>
          </a:bodyPr>
          <a:lstStyle/>
          <a:p>
            <a:pPr marL="12700">
              <a:lnSpc>
                <a:spcPct val="100000"/>
              </a:lnSpc>
            </a:pPr>
            <a:r>
              <a:rPr sz="1800" spc="-5" dirty="0">
                <a:latin typeface="Arial"/>
                <a:cs typeface="Arial"/>
              </a:rPr>
              <a:t>Ü</a:t>
            </a:r>
            <a:r>
              <a:rPr sz="1800" spc="-10" dirty="0">
                <a:latin typeface="Arial"/>
                <a:cs typeface="Arial"/>
              </a:rPr>
              <a:t>be</a:t>
            </a:r>
            <a:r>
              <a:rPr sz="1800" dirty="0">
                <a:latin typeface="Arial"/>
                <a:cs typeface="Arial"/>
              </a:rPr>
              <a:t>rtr</a:t>
            </a:r>
            <a:r>
              <a:rPr sz="1800" spc="5" dirty="0">
                <a:latin typeface="Arial"/>
                <a:cs typeface="Arial"/>
              </a:rPr>
              <a:t>a</a:t>
            </a:r>
            <a:r>
              <a:rPr sz="1800" spc="-10" dirty="0">
                <a:latin typeface="Arial"/>
                <a:cs typeface="Arial"/>
              </a:rPr>
              <a:t>gba</a:t>
            </a:r>
            <a:r>
              <a:rPr sz="1800" dirty="0">
                <a:latin typeface="Arial"/>
                <a:cs typeface="Arial"/>
              </a:rPr>
              <a:t>r</a:t>
            </a:r>
            <a:r>
              <a:rPr sz="1800" spc="10" dirty="0">
                <a:latin typeface="Arial"/>
                <a:cs typeface="Arial"/>
              </a:rPr>
              <a:t>k</a:t>
            </a:r>
            <a:r>
              <a:rPr sz="1800" spc="-10" dirty="0">
                <a:latin typeface="Arial"/>
                <a:cs typeface="Arial"/>
              </a:rPr>
              <a:t>e</a:t>
            </a:r>
            <a:r>
              <a:rPr sz="1800" spc="-5" dirty="0">
                <a:latin typeface="Arial"/>
                <a:cs typeface="Arial"/>
              </a:rPr>
              <a:t>i</a:t>
            </a:r>
            <a:r>
              <a:rPr sz="1800" dirty="0">
                <a:latin typeface="Arial"/>
                <a:cs typeface="Arial"/>
              </a:rPr>
              <a:t>t</a:t>
            </a:r>
            <a:r>
              <a:rPr sz="1800" spc="5" dirty="0">
                <a:latin typeface="Arial"/>
                <a:cs typeface="Arial"/>
              </a:rPr>
              <a:t> </a:t>
            </a:r>
            <a:r>
              <a:rPr sz="1800" spc="-10" dirty="0">
                <a:latin typeface="Arial"/>
                <a:cs typeface="Arial"/>
              </a:rPr>
              <a:t>de</a:t>
            </a:r>
            <a:r>
              <a:rPr sz="1800" dirty="0">
                <a:latin typeface="Arial"/>
                <a:cs typeface="Arial"/>
              </a:rPr>
              <a:t>s </a:t>
            </a:r>
            <a:r>
              <a:rPr sz="1800" spc="10" dirty="0">
                <a:latin typeface="Arial"/>
                <a:cs typeface="Arial"/>
              </a:rPr>
              <a:t>S</a:t>
            </a:r>
            <a:r>
              <a:rPr sz="1800" spc="-15" dirty="0">
                <a:latin typeface="Arial"/>
                <a:cs typeface="Arial"/>
              </a:rPr>
              <a:t>y</a:t>
            </a:r>
            <a:r>
              <a:rPr sz="1800" dirty="0">
                <a:latin typeface="Arial"/>
                <a:cs typeface="Arial"/>
              </a:rPr>
              <a:t>st</a:t>
            </a:r>
            <a:r>
              <a:rPr sz="1800" spc="-10" dirty="0">
                <a:latin typeface="Arial"/>
                <a:cs typeface="Arial"/>
              </a:rPr>
              <a:t>e</a:t>
            </a:r>
            <a:r>
              <a:rPr sz="1800" dirty="0">
                <a:latin typeface="Arial"/>
                <a:cs typeface="Arial"/>
              </a:rPr>
              <a:t>ms </a:t>
            </a:r>
            <a:r>
              <a:rPr sz="1800" spc="5" dirty="0">
                <a:latin typeface="Arial"/>
                <a:cs typeface="Arial"/>
              </a:rPr>
              <a:t>a</a:t>
            </a:r>
            <a:r>
              <a:rPr sz="1800" spc="-10" dirty="0">
                <a:latin typeface="Arial"/>
                <a:cs typeface="Arial"/>
              </a:rPr>
              <a:t>u</a:t>
            </a:r>
            <a:r>
              <a:rPr sz="1800" dirty="0">
                <a:latin typeface="Arial"/>
                <a:cs typeface="Arial"/>
              </a:rPr>
              <a:t>f</a:t>
            </a:r>
            <a:r>
              <a:rPr sz="1800" spc="5" dirty="0">
                <a:latin typeface="Arial"/>
                <a:cs typeface="Arial"/>
              </a:rPr>
              <a:t> </a:t>
            </a:r>
            <a:r>
              <a:rPr sz="1800" spc="-10" dirty="0">
                <a:latin typeface="Arial"/>
                <a:cs typeface="Arial"/>
              </a:rPr>
              <a:t>an</a:t>
            </a:r>
            <a:r>
              <a:rPr sz="1800" spc="5" dirty="0">
                <a:latin typeface="Arial"/>
                <a:cs typeface="Arial"/>
              </a:rPr>
              <a:t>d</a:t>
            </a:r>
            <a:r>
              <a:rPr sz="1800" spc="-10" dirty="0">
                <a:latin typeface="Arial"/>
                <a:cs typeface="Arial"/>
              </a:rPr>
              <a:t>e</a:t>
            </a:r>
            <a:r>
              <a:rPr sz="1800" dirty="0">
                <a:latin typeface="Arial"/>
                <a:cs typeface="Arial"/>
              </a:rPr>
              <a:t>re</a:t>
            </a:r>
            <a:r>
              <a:rPr sz="1800" spc="-5" dirty="0">
                <a:latin typeface="Arial"/>
                <a:cs typeface="Arial"/>
              </a:rPr>
              <a:t> H</a:t>
            </a:r>
            <a:r>
              <a:rPr sz="1800" spc="-10" dirty="0">
                <a:latin typeface="Arial"/>
                <a:cs typeface="Arial"/>
              </a:rPr>
              <a:t>o</a:t>
            </a:r>
            <a:r>
              <a:rPr sz="1800" dirty="0">
                <a:latin typeface="Arial"/>
                <a:cs typeface="Arial"/>
              </a:rPr>
              <a:t>t</a:t>
            </a:r>
            <a:r>
              <a:rPr sz="1800" spc="5" dirty="0">
                <a:latin typeface="Arial"/>
                <a:cs typeface="Arial"/>
              </a:rPr>
              <a:t>e</a:t>
            </a:r>
            <a:r>
              <a:rPr sz="1800" spc="-5" dirty="0">
                <a:latin typeface="Arial"/>
                <a:cs typeface="Arial"/>
              </a:rPr>
              <a:t>l</a:t>
            </a:r>
            <a:r>
              <a:rPr sz="1800" dirty="0">
                <a:latin typeface="Arial"/>
                <a:cs typeface="Arial"/>
              </a:rPr>
              <a:t>s</a:t>
            </a:r>
            <a:endParaRPr sz="1800">
              <a:latin typeface="Arial"/>
              <a:cs typeface="Arial"/>
            </a:endParaRPr>
          </a:p>
        </p:txBody>
      </p:sp>
      <p:sp>
        <p:nvSpPr>
          <p:cNvPr id="19" name="object 19"/>
          <p:cNvSpPr txBox="1"/>
          <p:nvPr/>
        </p:nvSpPr>
        <p:spPr>
          <a:xfrm>
            <a:off x="913964" y="5118098"/>
            <a:ext cx="97790" cy="270510"/>
          </a:xfrm>
          <a:prstGeom prst="rect">
            <a:avLst/>
          </a:prstGeom>
        </p:spPr>
        <p:txBody>
          <a:bodyPr vert="horz" wrap="square" lIns="0" tIns="0" rIns="0" bIns="0" rtlCol="0">
            <a:spAutoFit/>
          </a:bodyPr>
          <a:lstStyle/>
          <a:p>
            <a:pPr marL="12700">
              <a:lnSpc>
                <a:spcPct val="100000"/>
              </a:lnSpc>
            </a:pPr>
            <a:r>
              <a:rPr sz="1700" b="1" dirty="0">
                <a:solidFill>
                  <a:srgbClr val="000084"/>
                </a:solidFill>
                <a:latin typeface="Arial"/>
                <a:cs typeface="Arial"/>
              </a:rPr>
              <a:t>f</a:t>
            </a:r>
            <a:endParaRPr sz="1700">
              <a:latin typeface="Arial"/>
              <a:cs typeface="Arial"/>
            </a:endParaRPr>
          </a:p>
        </p:txBody>
      </p:sp>
      <p:sp>
        <p:nvSpPr>
          <p:cNvPr id="20" name="object 20"/>
          <p:cNvSpPr txBox="1"/>
          <p:nvPr/>
        </p:nvSpPr>
        <p:spPr>
          <a:xfrm>
            <a:off x="1422909" y="5105398"/>
            <a:ext cx="5310505" cy="285750"/>
          </a:xfrm>
          <a:prstGeom prst="rect">
            <a:avLst/>
          </a:prstGeom>
        </p:spPr>
        <p:txBody>
          <a:bodyPr vert="horz" wrap="square" lIns="0" tIns="0" rIns="0" bIns="0" rtlCol="0">
            <a:spAutoFit/>
          </a:bodyPr>
          <a:lstStyle/>
          <a:p>
            <a:pPr marL="12700">
              <a:lnSpc>
                <a:spcPct val="100000"/>
              </a:lnSpc>
            </a:pPr>
            <a:r>
              <a:rPr sz="1800" dirty="0">
                <a:latin typeface="Arial"/>
                <a:cs typeface="Arial"/>
              </a:rPr>
              <a:t>S</a:t>
            </a:r>
            <a:r>
              <a:rPr sz="1800" spc="-10" dirty="0">
                <a:latin typeface="Arial"/>
                <a:cs typeface="Arial"/>
              </a:rPr>
              <a:t>pe</a:t>
            </a:r>
            <a:r>
              <a:rPr sz="1800" spc="-5" dirty="0">
                <a:latin typeface="Arial"/>
                <a:cs typeface="Arial"/>
              </a:rPr>
              <a:t>i</a:t>
            </a:r>
            <a:r>
              <a:rPr sz="1800" spc="10" dirty="0">
                <a:latin typeface="Arial"/>
                <a:cs typeface="Arial"/>
              </a:rPr>
              <a:t>c</a:t>
            </a:r>
            <a:r>
              <a:rPr sz="1800" spc="-10" dirty="0">
                <a:latin typeface="Arial"/>
                <a:cs typeface="Arial"/>
              </a:rPr>
              <a:t>he</a:t>
            </a:r>
            <a:r>
              <a:rPr sz="1800" dirty="0">
                <a:latin typeface="Arial"/>
                <a:cs typeface="Arial"/>
              </a:rPr>
              <a:t>r</a:t>
            </a:r>
            <a:r>
              <a:rPr sz="1800" spc="5" dirty="0">
                <a:latin typeface="Arial"/>
                <a:cs typeface="Arial"/>
              </a:rPr>
              <a:t>u</a:t>
            </a:r>
            <a:r>
              <a:rPr sz="1800" spc="-10" dirty="0">
                <a:latin typeface="Arial"/>
                <a:cs typeface="Arial"/>
              </a:rPr>
              <a:t>n</a:t>
            </a:r>
            <a:r>
              <a:rPr sz="1800" dirty="0">
                <a:latin typeface="Arial"/>
                <a:cs typeface="Arial"/>
              </a:rPr>
              <a:t>g</a:t>
            </a:r>
            <a:r>
              <a:rPr sz="1800" spc="-5" dirty="0">
                <a:latin typeface="Arial"/>
                <a:cs typeface="Arial"/>
              </a:rPr>
              <a:t> </a:t>
            </a:r>
            <a:r>
              <a:rPr sz="1800" spc="10" dirty="0">
                <a:latin typeface="Arial"/>
                <a:cs typeface="Arial"/>
              </a:rPr>
              <a:t>v</a:t>
            </a:r>
            <a:r>
              <a:rPr sz="1800" spc="-10" dirty="0">
                <a:latin typeface="Arial"/>
                <a:cs typeface="Arial"/>
              </a:rPr>
              <a:t>o</a:t>
            </a:r>
            <a:r>
              <a:rPr sz="1800" dirty="0">
                <a:latin typeface="Arial"/>
                <a:cs typeface="Arial"/>
              </a:rPr>
              <a:t>n</a:t>
            </a:r>
            <a:r>
              <a:rPr sz="1800" spc="-5" dirty="0">
                <a:latin typeface="Arial"/>
                <a:cs typeface="Arial"/>
              </a:rPr>
              <a:t> N</a:t>
            </a:r>
            <a:r>
              <a:rPr sz="1800" spc="-10" dirty="0">
                <a:latin typeface="Arial"/>
                <a:cs typeface="Arial"/>
              </a:rPr>
              <a:t>a</a:t>
            </a:r>
            <a:r>
              <a:rPr sz="1800" spc="10" dirty="0">
                <a:latin typeface="Arial"/>
                <a:cs typeface="Arial"/>
              </a:rPr>
              <a:t>m</a:t>
            </a:r>
            <a:r>
              <a:rPr sz="1800" dirty="0">
                <a:latin typeface="Arial"/>
                <a:cs typeface="Arial"/>
              </a:rPr>
              <a:t>e</a:t>
            </a:r>
            <a:r>
              <a:rPr sz="1800" spc="-5" dirty="0">
                <a:latin typeface="Arial"/>
                <a:cs typeface="Arial"/>
              </a:rPr>
              <a:t> </a:t>
            </a:r>
            <a:r>
              <a:rPr sz="1800" spc="-10" dirty="0">
                <a:latin typeface="Arial"/>
                <a:cs typeface="Arial"/>
              </a:rPr>
              <a:t>u</a:t>
            </a:r>
            <a:r>
              <a:rPr sz="1800" spc="5" dirty="0">
                <a:latin typeface="Arial"/>
                <a:cs typeface="Arial"/>
              </a:rPr>
              <a:t>n</a:t>
            </a:r>
            <a:r>
              <a:rPr sz="1800" dirty="0">
                <a:latin typeface="Arial"/>
                <a:cs typeface="Arial"/>
              </a:rPr>
              <a:t>d</a:t>
            </a:r>
            <a:r>
              <a:rPr sz="1800" spc="-5" dirty="0">
                <a:latin typeface="Arial"/>
                <a:cs typeface="Arial"/>
              </a:rPr>
              <a:t> </a:t>
            </a:r>
            <a:r>
              <a:rPr sz="1800" dirty="0">
                <a:latin typeface="Arial"/>
                <a:cs typeface="Arial"/>
              </a:rPr>
              <a:t>A</a:t>
            </a:r>
            <a:r>
              <a:rPr sz="1800" spc="-10" dirty="0">
                <a:latin typeface="Arial"/>
                <a:cs typeface="Arial"/>
              </a:rPr>
              <a:t>d</a:t>
            </a:r>
            <a:r>
              <a:rPr sz="1800" dirty="0">
                <a:latin typeface="Arial"/>
                <a:cs typeface="Arial"/>
              </a:rPr>
              <a:t>r</a:t>
            </a:r>
            <a:r>
              <a:rPr sz="1800" spc="-10" dirty="0">
                <a:latin typeface="Arial"/>
                <a:cs typeface="Arial"/>
              </a:rPr>
              <a:t>e</a:t>
            </a:r>
            <a:r>
              <a:rPr sz="1800" dirty="0">
                <a:latin typeface="Arial"/>
                <a:cs typeface="Arial"/>
              </a:rPr>
              <a:t>sse</a:t>
            </a:r>
            <a:r>
              <a:rPr sz="1800" spc="-5" dirty="0">
                <a:latin typeface="Arial"/>
                <a:cs typeface="Arial"/>
              </a:rPr>
              <a:t> </a:t>
            </a:r>
            <a:r>
              <a:rPr sz="1800" spc="5" dirty="0">
                <a:latin typeface="Arial"/>
                <a:cs typeface="Arial"/>
              </a:rPr>
              <a:t>d</a:t>
            </a:r>
            <a:r>
              <a:rPr sz="1800" spc="-10" dirty="0">
                <a:latin typeface="Arial"/>
                <a:cs typeface="Arial"/>
              </a:rPr>
              <a:t>e</a:t>
            </a:r>
            <a:r>
              <a:rPr sz="1800" dirty="0">
                <a:latin typeface="Arial"/>
                <a:cs typeface="Arial"/>
              </a:rPr>
              <a:t>r </a:t>
            </a:r>
            <a:r>
              <a:rPr sz="1800" spc="5" dirty="0">
                <a:latin typeface="Arial"/>
                <a:cs typeface="Arial"/>
              </a:rPr>
              <a:t>H</a:t>
            </a:r>
            <a:r>
              <a:rPr sz="1800" spc="-10" dirty="0">
                <a:latin typeface="Arial"/>
                <a:cs typeface="Arial"/>
              </a:rPr>
              <a:t>o</a:t>
            </a:r>
            <a:r>
              <a:rPr sz="1800" dirty="0">
                <a:latin typeface="Arial"/>
                <a:cs typeface="Arial"/>
              </a:rPr>
              <a:t>t</a:t>
            </a:r>
            <a:r>
              <a:rPr sz="1800" spc="-10" dirty="0">
                <a:latin typeface="Arial"/>
                <a:cs typeface="Arial"/>
              </a:rPr>
              <a:t>e</a:t>
            </a:r>
            <a:r>
              <a:rPr sz="1800" spc="-5" dirty="0">
                <a:latin typeface="Arial"/>
                <a:cs typeface="Arial"/>
              </a:rPr>
              <a:t>l</a:t>
            </a:r>
            <a:r>
              <a:rPr sz="1800" spc="5" dirty="0">
                <a:latin typeface="Arial"/>
                <a:cs typeface="Arial"/>
              </a:rPr>
              <a:t>g</a:t>
            </a:r>
            <a:r>
              <a:rPr sz="1800" spc="-10" dirty="0">
                <a:latin typeface="Arial"/>
                <a:cs typeface="Arial"/>
              </a:rPr>
              <a:t>ä</a:t>
            </a:r>
            <a:r>
              <a:rPr sz="1800" dirty="0">
                <a:latin typeface="Arial"/>
                <a:cs typeface="Arial"/>
              </a:rPr>
              <a:t>ste</a:t>
            </a:r>
            <a:endParaRPr sz="1800">
              <a:latin typeface="Arial"/>
              <a:cs typeface="Arial"/>
            </a:endParaRPr>
          </a:p>
        </p:txBody>
      </p:sp>
      <p:sp>
        <p:nvSpPr>
          <p:cNvPr id="21" name="object 21"/>
          <p:cNvSpPr txBox="1"/>
          <p:nvPr/>
        </p:nvSpPr>
        <p:spPr>
          <a:xfrm>
            <a:off x="610616" y="5321806"/>
            <a:ext cx="509270" cy="554355"/>
          </a:xfrm>
          <a:prstGeom prst="rect">
            <a:avLst/>
          </a:prstGeom>
        </p:spPr>
        <p:txBody>
          <a:bodyPr vert="horz" wrap="square" lIns="0" tIns="0" rIns="0" bIns="0" rtlCol="0">
            <a:spAutoFit/>
          </a:bodyPr>
          <a:lstStyle/>
          <a:p>
            <a:pPr marL="12700">
              <a:lnSpc>
                <a:spcPct val="100000"/>
              </a:lnSpc>
            </a:pPr>
            <a:r>
              <a:rPr sz="2150" spc="-15" dirty="0">
                <a:latin typeface="Wingdings"/>
                <a:cs typeface="Wingdings"/>
              </a:rPr>
              <a:t></a:t>
            </a:r>
            <a:r>
              <a:rPr sz="3600" baseline="-32407" dirty="0">
                <a:solidFill>
                  <a:srgbClr val="000084"/>
                </a:solidFill>
                <a:latin typeface="Wingdings"/>
                <a:cs typeface="Wingdings"/>
              </a:rPr>
              <a:t></a:t>
            </a:r>
            <a:endParaRPr sz="3600" baseline="-32407">
              <a:latin typeface="Wingdings"/>
              <a:cs typeface="Wingdings"/>
            </a:endParaRPr>
          </a:p>
        </p:txBody>
      </p:sp>
      <p:sp>
        <p:nvSpPr>
          <p:cNvPr id="22" name="object 22"/>
          <p:cNvSpPr txBox="1"/>
          <p:nvPr/>
        </p:nvSpPr>
        <p:spPr>
          <a:xfrm>
            <a:off x="1462533" y="5576314"/>
            <a:ext cx="3975735" cy="285750"/>
          </a:xfrm>
          <a:prstGeom prst="rect">
            <a:avLst/>
          </a:prstGeom>
        </p:spPr>
        <p:txBody>
          <a:bodyPr vert="horz" wrap="square" lIns="0" tIns="0" rIns="0" bIns="0" rtlCol="0">
            <a:spAutoFit/>
          </a:bodyPr>
          <a:lstStyle/>
          <a:p>
            <a:pPr marL="12700">
              <a:lnSpc>
                <a:spcPct val="100000"/>
              </a:lnSpc>
            </a:pPr>
            <a:r>
              <a:rPr sz="1800" dirty="0">
                <a:latin typeface="Arial"/>
                <a:cs typeface="Arial"/>
              </a:rPr>
              <a:t>A</a:t>
            </a:r>
            <a:r>
              <a:rPr sz="1800" spc="-10" dirty="0">
                <a:latin typeface="Arial"/>
                <a:cs typeface="Arial"/>
              </a:rPr>
              <a:t>u</a:t>
            </a:r>
            <a:r>
              <a:rPr sz="1800" dirty="0">
                <a:latin typeface="Arial"/>
                <a:cs typeface="Arial"/>
              </a:rPr>
              <a:t>s</a:t>
            </a:r>
            <a:r>
              <a:rPr sz="1800" spc="-5" dirty="0">
                <a:latin typeface="Arial"/>
                <a:cs typeface="Arial"/>
              </a:rPr>
              <a:t>l</a:t>
            </a:r>
            <a:r>
              <a:rPr sz="1800" spc="-10" dirty="0">
                <a:latin typeface="Arial"/>
                <a:cs typeface="Arial"/>
              </a:rPr>
              <a:t>e</a:t>
            </a:r>
            <a:r>
              <a:rPr sz="1800" spc="5" dirty="0">
                <a:latin typeface="Arial"/>
                <a:cs typeface="Arial"/>
              </a:rPr>
              <a:t>g</a:t>
            </a:r>
            <a:r>
              <a:rPr sz="1800" spc="-10" dirty="0">
                <a:latin typeface="Arial"/>
                <a:cs typeface="Arial"/>
              </a:rPr>
              <a:t>un</a:t>
            </a:r>
            <a:r>
              <a:rPr sz="1800" dirty="0">
                <a:latin typeface="Arial"/>
                <a:cs typeface="Arial"/>
              </a:rPr>
              <a:t>g</a:t>
            </a:r>
            <a:r>
              <a:rPr sz="1800" spc="-5" dirty="0">
                <a:latin typeface="Arial"/>
                <a:cs typeface="Arial"/>
              </a:rPr>
              <a:t> </a:t>
            </a:r>
            <a:r>
              <a:rPr sz="1800" spc="5" dirty="0">
                <a:latin typeface="Arial"/>
                <a:cs typeface="Arial"/>
              </a:rPr>
              <a:t>d</a:t>
            </a:r>
            <a:r>
              <a:rPr sz="1800" spc="-10" dirty="0">
                <a:latin typeface="Arial"/>
                <a:cs typeface="Arial"/>
              </a:rPr>
              <a:t>e</a:t>
            </a:r>
            <a:r>
              <a:rPr sz="1800" dirty="0">
                <a:latin typeface="Arial"/>
                <a:cs typeface="Arial"/>
              </a:rPr>
              <a:t>s </a:t>
            </a:r>
            <a:r>
              <a:rPr sz="1800" spc="10" dirty="0">
                <a:latin typeface="Arial"/>
                <a:cs typeface="Arial"/>
              </a:rPr>
              <a:t>S</a:t>
            </a:r>
            <a:r>
              <a:rPr sz="1800" spc="-15" dirty="0">
                <a:latin typeface="Arial"/>
                <a:cs typeface="Arial"/>
              </a:rPr>
              <a:t>y</a:t>
            </a:r>
            <a:r>
              <a:rPr sz="1800" dirty="0">
                <a:latin typeface="Arial"/>
                <a:cs typeface="Arial"/>
              </a:rPr>
              <a:t>st</a:t>
            </a:r>
            <a:r>
              <a:rPr sz="1800" spc="5" dirty="0">
                <a:latin typeface="Arial"/>
                <a:cs typeface="Arial"/>
              </a:rPr>
              <a:t>e</a:t>
            </a:r>
            <a:r>
              <a:rPr sz="1800" dirty="0">
                <a:latin typeface="Arial"/>
                <a:cs typeface="Arial"/>
              </a:rPr>
              <a:t>ms f</a:t>
            </a:r>
            <a:r>
              <a:rPr sz="1800" spc="-10" dirty="0">
                <a:latin typeface="Arial"/>
                <a:cs typeface="Arial"/>
              </a:rPr>
              <a:t>ü</a:t>
            </a:r>
            <a:r>
              <a:rPr sz="1800" dirty="0">
                <a:latin typeface="Arial"/>
                <a:cs typeface="Arial"/>
              </a:rPr>
              <a:t>r 8</a:t>
            </a:r>
            <a:r>
              <a:rPr sz="1800" spc="-5" dirty="0">
                <a:latin typeface="Arial"/>
                <a:cs typeface="Arial"/>
              </a:rPr>
              <a:t> </a:t>
            </a:r>
            <a:r>
              <a:rPr sz="1800" dirty="0">
                <a:latin typeface="Arial"/>
                <a:cs typeface="Arial"/>
              </a:rPr>
              <a:t>B</a:t>
            </a:r>
            <a:r>
              <a:rPr sz="1800" spc="-10" dirty="0">
                <a:latin typeface="Arial"/>
                <a:cs typeface="Arial"/>
              </a:rPr>
              <a:t>enu</a:t>
            </a:r>
            <a:r>
              <a:rPr sz="1800" spc="15" dirty="0">
                <a:latin typeface="Arial"/>
                <a:cs typeface="Arial"/>
              </a:rPr>
              <a:t>t</a:t>
            </a:r>
            <a:r>
              <a:rPr sz="1800" dirty="0">
                <a:latin typeface="Arial"/>
                <a:cs typeface="Arial"/>
              </a:rPr>
              <a:t>z</a:t>
            </a:r>
            <a:r>
              <a:rPr sz="1800" spc="-10" dirty="0">
                <a:latin typeface="Arial"/>
                <a:cs typeface="Arial"/>
              </a:rPr>
              <a:t>er</a:t>
            </a:r>
            <a:endParaRPr sz="1800">
              <a:latin typeface="Arial"/>
              <a:cs typeface="Arial"/>
            </a:endParaRPr>
          </a:p>
        </p:txBody>
      </p:sp>
    </p:spTree>
    <p:extLst>
      <p:ext uri="{BB962C8B-B14F-4D97-AF65-F5344CB8AC3E}">
        <p14:creationId xmlns:p14="http://schemas.microsoft.com/office/powerpoint/2010/main" val="1046654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6544190" y="1267863"/>
            <a:ext cx="1875789" cy="887094"/>
          </a:xfrm>
          <a:custGeom>
            <a:avLst/>
            <a:gdLst/>
            <a:ahLst/>
            <a:cxnLst/>
            <a:rect l="l" t="t" r="r" b="b"/>
            <a:pathLst>
              <a:path w="1875790" h="887094">
                <a:moveTo>
                  <a:pt x="0" y="886967"/>
                </a:moveTo>
                <a:lnTo>
                  <a:pt x="1875281" y="886967"/>
                </a:lnTo>
                <a:lnTo>
                  <a:pt x="1875281" y="0"/>
                </a:lnTo>
                <a:lnTo>
                  <a:pt x="0" y="0"/>
                </a:lnTo>
                <a:lnTo>
                  <a:pt x="0" y="886967"/>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 name="object 4"/>
          <p:cNvSpPr/>
          <p:nvPr/>
        </p:nvSpPr>
        <p:spPr>
          <a:xfrm>
            <a:off x="6544190" y="1267863"/>
            <a:ext cx="1875789" cy="887094"/>
          </a:xfrm>
          <a:custGeom>
            <a:avLst/>
            <a:gdLst/>
            <a:ahLst/>
            <a:cxnLst/>
            <a:rect l="l" t="t" r="r" b="b"/>
            <a:pathLst>
              <a:path w="1875790" h="887094">
                <a:moveTo>
                  <a:pt x="0" y="0"/>
                </a:moveTo>
                <a:lnTo>
                  <a:pt x="0" y="886967"/>
                </a:lnTo>
                <a:lnTo>
                  <a:pt x="1875281" y="886967"/>
                </a:lnTo>
                <a:lnTo>
                  <a:pt x="1875281" y="0"/>
                </a:lnTo>
                <a:lnTo>
                  <a:pt x="0" y="0"/>
                </a:lnTo>
                <a:close/>
              </a:path>
            </a:pathLst>
          </a:custGeom>
          <a:ln w="1283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object 5"/>
          <p:cNvSpPr/>
          <p:nvPr/>
        </p:nvSpPr>
        <p:spPr>
          <a:xfrm>
            <a:off x="6544190" y="1653435"/>
            <a:ext cx="1875789" cy="0"/>
          </a:xfrm>
          <a:custGeom>
            <a:avLst/>
            <a:gdLst/>
            <a:ahLst/>
            <a:cxnLst/>
            <a:rect l="l" t="t" r="r" b="b"/>
            <a:pathLst>
              <a:path w="1875790">
                <a:moveTo>
                  <a:pt x="0" y="0"/>
                </a:moveTo>
                <a:lnTo>
                  <a:pt x="1875281" y="0"/>
                </a:lnTo>
              </a:path>
            </a:pathLst>
          </a:custGeom>
          <a:ln w="1283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6"/>
          <p:cNvSpPr txBox="1"/>
          <p:nvPr/>
        </p:nvSpPr>
        <p:spPr>
          <a:xfrm>
            <a:off x="6595511" y="1392345"/>
            <a:ext cx="1784985" cy="51552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635" algn="ctr"/>
            <a:r>
              <a:rPr sz="1300" b="1" spc="75" dirty="0">
                <a:latin typeface="Arial"/>
                <a:cs typeface="Arial"/>
              </a:rPr>
              <a:t>W</a:t>
            </a:r>
            <a:r>
              <a:rPr sz="1300" b="1" spc="35" dirty="0">
                <a:latin typeface="Arial"/>
                <a:cs typeface="Arial"/>
              </a:rPr>
              <a:t>i</a:t>
            </a:r>
            <a:r>
              <a:rPr sz="1300" b="1" spc="-120" dirty="0">
                <a:latin typeface="Arial"/>
                <a:cs typeface="Arial"/>
              </a:rPr>
              <a:t>ss</a:t>
            </a:r>
            <a:r>
              <a:rPr sz="1300" b="1" spc="80" dirty="0">
                <a:latin typeface="Arial"/>
                <a:cs typeface="Arial"/>
              </a:rPr>
              <a:t>e</a:t>
            </a:r>
            <a:r>
              <a:rPr sz="1300" b="1" spc="10" dirty="0">
                <a:latin typeface="Arial"/>
                <a:cs typeface="Arial"/>
              </a:rPr>
              <a:t>n</a:t>
            </a:r>
            <a:r>
              <a:rPr sz="1300" b="1" spc="-120" dirty="0">
                <a:latin typeface="Arial"/>
                <a:cs typeface="Arial"/>
              </a:rPr>
              <a:t>s</a:t>
            </a:r>
            <a:r>
              <a:rPr sz="1300" b="1" spc="-20" dirty="0">
                <a:latin typeface="Arial"/>
                <a:cs typeface="Arial"/>
              </a:rPr>
              <a:t>c</a:t>
            </a:r>
            <a:r>
              <a:rPr sz="1300" b="1" spc="10" dirty="0">
                <a:latin typeface="Arial"/>
                <a:cs typeface="Arial"/>
              </a:rPr>
              <a:t>h</a:t>
            </a:r>
            <a:r>
              <a:rPr sz="1300" b="1" spc="80" dirty="0">
                <a:latin typeface="Arial"/>
                <a:cs typeface="Arial"/>
              </a:rPr>
              <a:t>a</a:t>
            </a:r>
            <a:r>
              <a:rPr sz="1300" b="1" spc="-40" dirty="0">
                <a:latin typeface="Arial"/>
                <a:cs typeface="Arial"/>
              </a:rPr>
              <a:t>f</a:t>
            </a:r>
            <a:r>
              <a:rPr sz="1300" b="1" spc="-30" dirty="0">
                <a:latin typeface="Arial"/>
                <a:cs typeface="Arial"/>
              </a:rPr>
              <a:t>t</a:t>
            </a:r>
            <a:r>
              <a:rPr sz="1300" b="1" spc="35" dirty="0">
                <a:latin typeface="Arial"/>
                <a:cs typeface="Arial"/>
              </a:rPr>
              <a:t>l</a:t>
            </a:r>
            <a:r>
              <a:rPr sz="1300" b="1" spc="25" dirty="0">
                <a:latin typeface="Arial"/>
                <a:cs typeface="Arial"/>
              </a:rPr>
              <a:t>M</a:t>
            </a:r>
            <a:r>
              <a:rPr sz="1300" b="1" spc="5" dirty="0">
                <a:latin typeface="Arial"/>
                <a:cs typeface="Arial"/>
              </a:rPr>
              <a:t>A</a:t>
            </a:r>
            <a:endParaRPr sz="1300">
              <a:latin typeface="Arial"/>
              <a:cs typeface="Arial"/>
            </a:endParaRPr>
          </a:p>
          <a:p>
            <a:pPr algn="ctr">
              <a:spcBef>
                <a:spcPts val="925"/>
              </a:spcBef>
              <a:tabLst>
                <a:tab pos="269240" algn="l"/>
              </a:tabLst>
            </a:pPr>
            <a:r>
              <a:rPr sz="1300" spc="5" dirty="0">
                <a:latin typeface="Arial"/>
                <a:cs typeface="Arial"/>
              </a:rPr>
              <a:t>+</a:t>
            </a:r>
            <a:r>
              <a:rPr sz="1300" spc="5" dirty="0">
                <a:latin typeface="Times New Roman"/>
                <a:cs typeface="Times New Roman"/>
              </a:rPr>
              <a:t>	</a:t>
            </a:r>
            <a:r>
              <a:rPr sz="1300" spc="-60" dirty="0">
                <a:latin typeface="Arial"/>
                <a:cs typeface="Arial"/>
              </a:rPr>
              <a:t>f</a:t>
            </a:r>
            <a:r>
              <a:rPr sz="1300" spc="-25" dirty="0">
                <a:latin typeface="Arial"/>
                <a:cs typeface="Arial"/>
              </a:rPr>
              <a:t>a</a:t>
            </a:r>
            <a:r>
              <a:rPr sz="1300" spc="55" dirty="0">
                <a:latin typeface="Arial"/>
                <a:cs typeface="Arial"/>
              </a:rPr>
              <a:t>c</a:t>
            </a:r>
            <a:r>
              <a:rPr sz="1300" spc="-20" dirty="0">
                <a:latin typeface="Arial"/>
                <a:cs typeface="Arial"/>
              </a:rPr>
              <a:t>h</a:t>
            </a:r>
            <a:r>
              <a:rPr sz="1300" spc="-30" dirty="0">
                <a:latin typeface="Arial"/>
                <a:cs typeface="Arial"/>
              </a:rPr>
              <a:t>r</a:t>
            </a:r>
            <a:r>
              <a:rPr sz="1300" spc="5" dirty="0">
                <a:latin typeface="Arial"/>
                <a:cs typeface="Arial"/>
              </a:rPr>
              <a:t>i</a:t>
            </a:r>
            <a:r>
              <a:rPr sz="1300" spc="55" dirty="0">
                <a:latin typeface="Arial"/>
                <a:cs typeface="Arial"/>
              </a:rPr>
              <a:t>c</a:t>
            </a:r>
            <a:r>
              <a:rPr sz="1300" spc="-20" dirty="0">
                <a:latin typeface="Arial"/>
                <a:cs typeface="Arial"/>
              </a:rPr>
              <a:t>h</a:t>
            </a:r>
            <a:r>
              <a:rPr sz="1300" spc="40" dirty="0">
                <a:latin typeface="Arial"/>
                <a:cs typeface="Arial"/>
              </a:rPr>
              <a:t>t</a:t>
            </a:r>
            <a:r>
              <a:rPr sz="1300" spc="-20" dirty="0">
                <a:latin typeface="Arial"/>
                <a:cs typeface="Arial"/>
              </a:rPr>
              <a:t>ung</a:t>
            </a:r>
            <a:r>
              <a:rPr sz="1300" dirty="0">
                <a:latin typeface="Arial"/>
                <a:cs typeface="Arial"/>
              </a:rPr>
              <a:t>:</a:t>
            </a:r>
            <a:r>
              <a:rPr sz="1300" dirty="0">
                <a:latin typeface="Times New Roman"/>
                <a:cs typeface="Times New Roman"/>
              </a:rPr>
              <a:t>  </a:t>
            </a:r>
            <a:r>
              <a:rPr sz="1300" spc="-125" dirty="0">
                <a:latin typeface="Times New Roman"/>
                <a:cs typeface="Times New Roman"/>
              </a:rPr>
              <a:t> </a:t>
            </a:r>
            <a:r>
              <a:rPr sz="1300" spc="30" dirty="0">
                <a:latin typeface="Arial"/>
                <a:cs typeface="Arial"/>
              </a:rPr>
              <a:t>S</a:t>
            </a:r>
            <a:r>
              <a:rPr sz="1300" spc="40" dirty="0">
                <a:latin typeface="Arial"/>
                <a:cs typeface="Arial"/>
              </a:rPr>
              <a:t>t</a:t>
            </a:r>
            <a:r>
              <a:rPr sz="1300" spc="-40" dirty="0">
                <a:latin typeface="Arial"/>
                <a:cs typeface="Arial"/>
              </a:rPr>
              <a:t>r</a:t>
            </a:r>
            <a:r>
              <a:rPr sz="1300" spc="10" dirty="0">
                <a:latin typeface="Arial"/>
                <a:cs typeface="Arial"/>
              </a:rPr>
              <a:t>i</a:t>
            </a:r>
            <a:r>
              <a:rPr sz="1300" spc="-20" dirty="0">
                <a:latin typeface="Arial"/>
                <a:cs typeface="Arial"/>
              </a:rPr>
              <a:t>ng</a:t>
            </a:r>
            <a:endParaRPr sz="1300">
              <a:latin typeface="Arial"/>
              <a:cs typeface="Arial"/>
            </a:endParaRPr>
          </a:p>
        </p:txBody>
      </p:sp>
      <p:sp>
        <p:nvSpPr>
          <p:cNvPr id="6" name="object 7"/>
          <p:cNvSpPr/>
          <p:nvPr/>
        </p:nvSpPr>
        <p:spPr>
          <a:xfrm>
            <a:off x="7494404" y="2167785"/>
            <a:ext cx="13335" cy="693420"/>
          </a:xfrm>
          <a:custGeom>
            <a:avLst/>
            <a:gdLst/>
            <a:ahLst/>
            <a:cxnLst/>
            <a:rect l="l" t="t" r="r" b="b"/>
            <a:pathLst>
              <a:path w="13334" h="693419">
                <a:moveTo>
                  <a:pt x="12953" y="693419"/>
                </a:moveTo>
                <a:lnTo>
                  <a:pt x="0" y="0"/>
                </a:lnTo>
              </a:path>
            </a:pathLst>
          </a:custGeom>
          <a:ln w="1283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8"/>
          <p:cNvSpPr/>
          <p:nvPr/>
        </p:nvSpPr>
        <p:spPr>
          <a:xfrm>
            <a:off x="7417442" y="2167785"/>
            <a:ext cx="154305" cy="205740"/>
          </a:xfrm>
          <a:custGeom>
            <a:avLst/>
            <a:gdLst/>
            <a:ahLst/>
            <a:cxnLst/>
            <a:rect l="l" t="t" r="r" b="b"/>
            <a:pathLst>
              <a:path w="154304" h="205739">
                <a:moveTo>
                  <a:pt x="76961" y="0"/>
                </a:moveTo>
                <a:lnTo>
                  <a:pt x="0" y="205739"/>
                </a:lnTo>
                <a:lnTo>
                  <a:pt x="153923" y="205739"/>
                </a:lnTo>
                <a:lnTo>
                  <a:pt x="76961" y="0"/>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9"/>
          <p:cNvSpPr/>
          <p:nvPr/>
        </p:nvSpPr>
        <p:spPr>
          <a:xfrm>
            <a:off x="7417442" y="2167785"/>
            <a:ext cx="154305" cy="205740"/>
          </a:xfrm>
          <a:custGeom>
            <a:avLst/>
            <a:gdLst/>
            <a:ahLst/>
            <a:cxnLst/>
            <a:rect l="l" t="t" r="r" b="b"/>
            <a:pathLst>
              <a:path w="154304" h="205739">
                <a:moveTo>
                  <a:pt x="153923" y="205739"/>
                </a:moveTo>
                <a:lnTo>
                  <a:pt x="0" y="205739"/>
                </a:lnTo>
                <a:lnTo>
                  <a:pt x="76961" y="0"/>
                </a:lnTo>
                <a:lnTo>
                  <a:pt x="153923" y="205739"/>
                </a:lnTo>
                <a:close/>
              </a:path>
            </a:pathLst>
          </a:custGeom>
          <a:ln w="12839">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11"/>
          <p:cNvSpPr txBox="1">
            <a:spLocks noGrp="1"/>
          </p:cNvSpPr>
          <p:nvPr/>
        </p:nvSpPr>
        <p:spPr>
          <a:xfrm>
            <a:off x="402726" y="543014"/>
            <a:ext cx="8338548" cy="338554"/>
          </a:xfrm>
          <a:prstGeom prst="rect">
            <a:avLst/>
          </a:prstGeom>
        </p:spPr>
        <p:txBody>
          <a:bodyPr vert="horz" wrap="square" lIns="0" tIns="0" rIns="0" bIns="0" rtlCol="0">
            <a:spAutoFit/>
          </a:bodyPr>
          <a:lstStyle>
            <a:lvl1pPr>
              <a:defRPr sz="2200" b="1" i="0">
                <a:solidFill>
                  <a:srgbClr val="075590"/>
                </a:solidFill>
                <a:latin typeface="Arial"/>
                <a:ea typeface="+mj-ea"/>
                <a:cs typeface="Arial"/>
              </a:defRPr>
            </a:lvl1pPr>
          </a:lstStyle>
          <a:p>
            <a:pPr marL="12700"/>
            <a:r>
              <a:rPr spc="-5" dirty="0"/>
              <a:t>Assoziatio</a:t>
            </a:r>
            <a:r>
              <a:rPr dirty="0"/>
              <a:t>n</a:t>
            </a:r>
            <a:r>
              <a:rPr spc="20" dirty="0"/>
              <a:t> </a:t>
            </a:r>
            <a:r>
              <a:rPr spc="-5" dirty="0"/>
              <a:t>(1/2)</a:t>
            </a:r>
          </a:p>
        </p:txBody>
      </p:sp>
      <p:sp>
        <p:nvSpPr>
          <p:cNvPr id="10" name="object 12"/>
          <p:cNvSpPr/>
          <p:nvPr/>
        </p:nvSpPr>
        <p:spPr>
          <a:xfrm>
            <a:off x="3694308" y="5816997"/>
            <a:ext cx="137160" cy="82550"/>
          </a:xfrm>
          <a:custGeom>
            <a:avLst/>
            <a:gdLst/>
            <a:ahLst/>
            <a:cxnLst/>
            <a:rect l="l" t="t" r="r" b="b"/>
            <a:pathLst>
              <a:path w="137160" h="82550">
                <a:moveTo>
                  <a:pt x="137159" y="0"/>
                </a:moveTo>
                <a:lnTo>
                  <a:pt x="0" y="41147"/>
                </a:lnTo>
                <a:lnTo>
                  <a:pt x="137159" y="82295"/>
                </a:lnTo>
                <a:lnTo>
                  <a:pt x="137159" y="0"/>
                </a:lnTo>
                <a:close/>
              </a:path>
            </a:pathLst>
          </a:custGeom>
          <a:solidFill>
            <a:srgbClr val="00000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3"/>
          <p:cNvSpPr/>
          <p:nvPr/>
        </p:nvSpPr>
        <p:spPr>
          <a:xfrm>
            <a:off x="3694308" y="5816997"/>
            <a:ext cx="137160" cy="82550"/>
          </a:xfrm>
          <a:custGeom>
            <a:avLst/>
            <a:gdLst/>
            <a:ahLst/>
            <a:cxnLst/>
            <a:rect l="l" t="t" r="r" b="b"/>
            <a:pathLst>
              <a:path w="137160" h="82550">
                <a:moveTo>
                  <a:pt x="0" y="41147"/>
                </a:moveTo>
                <a:lnTo>
                  <a:pt x="137159" y="0"/>
                </a:lnTo>
                <a:lnTo>
                  <a:pt x="137159" y="82295"/>
                </a:lnTo>
                <a:lnTo>
                  <a:pt x="0" y="41147"/>
                </a:lnTo>
                <a:close/>
              </a:path>
            </a:pathLst>
          </a:custGeom>
          <a:ln w="13652">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15"/>
          <p:cNvSpPr txBox="1"/>
          <p:nvPr/>
        </p:nvSpPr>
        <p:spPr>
          <a:xfrm>
            <a:off x="402726" y="1180598"/>
            <a:ext cx="5321300" cy="92333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00355" marR="5080" indent="-287655">
              <a:buClr>
                <a:srgbClr val="FE8500"/>
              </a:buClr>
              <a:buFont typeface="Wingdings"/>
              <a:buChar char=""/>
              <a:tabLst>
                <a:tab pos="300990" algn="l"/>
              </a:tabLst>
            </a:pPr>
            <a:r>
              <a:rPr sz="2000" spc="-15" dirty="0">
                <a:solidFill>
                  <a:srgbClr val="075590"/>
                </a:solidFill>
                <a:latin typeface="Arial"/>
                <a:cs typeface="Arial"/>
              </a:rPr>
              <a:t>Manche</a:t>
            </a:r>
            <a:r>
              <a:rPr sz="2000" spc="55" dirty="0">
                <a:solidFill>
                  <a:srgbClr val="075590"/>
                </a:solidFill>
                <a:latin typeface="Times New Roman"/>
                <a:cs typeface="Times New Roman"/>
              </a:rPr>
              <a:t> </a:t>
            </a:r>
            <a:r>
              <a:rPr sz="2000" spc="-15" dirty="0">
                <a:solidFill>
                  <a:srgbClr val="075590"/>
                </a:solidFill>
                <a:latin typeface="Arial"/>
                <a:cs typeface="Arial"/>
              </a:rPr>
              <a:t>wissenschaftliche</a:t>
            </a:r>
            <a:r>
              <a:rPr sz="2000" spc="75" dirty="0">
                <a:solidFill>
                  <a:srgbClr val="075590"/>
                </a:solidFill>
                <a:latin typeface="Times New Roman"/>
                <a:cs typeface="Times New Roman"/>
              </a:rPr>
              <a:t> </a:t>
            </a:r>
            <a:r>
              <a:rPr sz="2000" spc="-10" dirty="0">
                <a:solidFill>
                  <a:srgbClr val="075590"/>
                </a:solidFill>
                <a:latin typeface="Arial"/>
                <a:cs typeface="Arial"/>
              </a:rPr>
              <a:t>Mitarbeiter</a:t>
            </a:r>
            <a:r>
              <a:rPr sz="2000" spc="45" dirty="0">
                <a:solidFill>
                  <a:srgbClr val="075590"/>
                </a:solidFill>
                <a:latin typeface="Times New Roman"/>
                <a:cs typeface="Times New Roman"/>
              </a:rPr>
              <a:t> </a:t>
            </a:r>
            <a:r>
              <a:rPr sz="2000" spc="-10" dirty="0">
                <a:solidFill>
                  <a:srgbClr val="075590"/>
                </a:solidFill>
                <a:latin typeface="Arial"/>
                <a:cs typeface="Arial"/>
              </a:rPr>
              <a:t>führen</a:t>
            </a:r>
            <a:r>
              <a:rPr sz="2000" spc="-5" dirty="0">
                <a:solidFill>
                  <a:srgbClr val="075590"/>
                </a:solidFill>
                <a:latin typeface="Times New Roman"/>
                <a:cs typeface="Times New Roman"/>
              </a:rPr>
              <a:t> </a:t>
            </a:r>
            <a:r>
              <a:rPr sz="2000" spc="-15" dirty="0">
                <a:solidFill>
                  <a:srgbClr val="075590"/>
                </a:solidFill>
                <a:latin typeface="Arial"/>
                <a:cs typeface="Arial"/>
              </a:rPr>
              <a:t>Lehrveranstaltungen</a:t>
            </a:r>
            <a:r>
              <a:rPr sz="2000" spc="65" dirty="0">
                <a:solidFill>
                  <a:srgbClr val="075590"/>
                </a:solidFill>
                <a:latin typeface="Times New Roman"/>
                <a:cs typeface="Times New Roman"/>
              </a:rPr>
              <a:t> </a:t>
            </a:r>
            <a:r>
              <a:rPr sz="2000" spc="-15" dirty="0">
                <a:solidFill>
                  <a:srgbClr val="075590"/>
                </a:solidFill>
                <a:latin typeface="Arial"/>
                <a:cs typeface="Arial"/>
              </a:rPr>
              <a:t>durch</a:t>
            </a:r>
            <a:r>
              <a:rPr sz="2000" spc="55" dirty="0">
                <a:solidFill>
                  <a:srgbClr val="075590"/>
                </a:solidFill>
                <a:latin typeface="Times New Roman"/>
                <a:cs typeface="Times New Roman"/>
              </a:rPr>
              <a:t> </a:t>
            </a:r>
            <a:r>
              <a:rPr sz="2000" spc="-15" dirty="0">
                <a:solidFill>
                  <a:srgbClr val="075590"/>
                </a:solidFill>
                <a:latin typeface="Arial"/>
                <a:cs typeface="Arial"/>
              </a:rPr>
              <a:t>–</a:t>
            </a:r>
            <a:r>
              <a:rPr sz="2000" spc="50" dirty="0">
                <a:solidFill>
                  <a:srgbClr val="075590"/>
                </a:solidFill>
                <a:latin typeface="Times New Roman"/>
                <a:cs typeface="Times New Roman"/>
              </a:rPr>
              <a:t> </a:t>
            </a:r>
            <a:r>
              <a:rPr sz="2000" spc="-15" dirty="0">
                <a:solidFill>
                  <a:srgbClr val="075590"/>
                </a:solidFill>
                <a:latin typeface="Arial"/>
                <a:cs typeface="Arial"/>
              </a:rPr>
              <a:t>diese</a:t>
            </a:r>
            <a:r>
              <a:rPr sz="2000" spc="55" dirty="0">
                <a:solidFill>
                  <a:srgbClr val="075590"/>
                </a:solidFill>
                <a:latin typeface="Times New Roman"/>
                <a:cs typeface="Times New Roman"/>
              </a:rPr>
              <a:t> </a:t>
            </a:r>
            <a:r>
              <a:rPr sz="2000" spc="-20" dirty="0">
                <a:solidFill>
                  <a:srgbClr val="075590"/>
                </a:solidFill>
                <a:latin typeface="Arial"/>
                <a:cs typeface="Arial"/>
              </a:rPr>
              <a:t>werden</a:t>
            </a:r>
            <a:r>
              <a:rPr sz="2000" spc="-10" dirty="0">
                <a:solidFill>
                  <a:srgbClr val="075590"/>
                </a:solidFill>
                <a:latin typeface="Times New Roman"/>
                <a:cs typeface="Times New Roman"/>
              </a:rPr>
              <a:t> </a:t>
            </a:r>
            <a:r>
              <a:rPr sz="2000" spc="-15" dirty="0">
                <a:solidFill>
                  <a:srgbClr val="075590"/>
                </a:solidFill>
                <a:latin typeface="Arial"/>
                <a:cs typeface="Arial"/>
              </a:rPr>
              <a:t>al</a:t>
            </a:r>
            <a:r>
              <a:rPr sz="2000" spc="-10" dirty="0">
                <a:solidFill>
                  <a:srgbClr val="075590"/>
                </a:solidFill>
                <a:latin typeface="Arial"/>
                <a:cs typeface="Arial"/>
              </a:rPr>
              <a:t>s</a:t>
            </a:r>
            <a:r>
              <a:rPr sz="2000" spc="55" dirty="0">
                <a:solidFill>
                  <a:srgbClr val="075590"/>
                </a:solidFill>
                <a:latin typeface="Times New Roman"/>
                <a:cs typeface="Times New Roman"/>
              </a:rPr>
              <a:t> </a:t>
            </a:r>
            <a:r>
              <a:rPr sz="2000" spc="-10" dirty="0">
                <a:solidFill>
                  <a:srgbClr val="075590"/>
                </a:solidFill>
                <a:latin typeface="Arial"/>
                <a:cs typeface="Arial"/>
              </a:rPr>
              <a:t>Vortragende</a:t>
            </a:r>
            <a:r>
              <a:rPr sz="2000" spc="55" dirty="0">
                <a:solidFill>
                  <a:srgbClr val="075590"/>
                </a:solidFill>
                <a:latin typeface="Times New Roman"/>
                <a:cs typeface="Times New Roman"/>
              </a:rPr>
              <a:t> </a:t>
            </a:r>
            <a:r>
              <a:rPr sz="2000" spc="-15" dirty="0">
                <a:solidFill>
                  <a:srgbClr val="075590"/>
                </a:solidFill>
                <a:latin typeface="Arial"/>
                <a:cs typeface="Arial"/>
              </a:rPr>
              <a:t>bezeichnet.</a:t>
            </a:r>
            <a:endParaRPr sz="2000">
              <a:latin typeface="Arial"/>
              <a:cs typeface="Arial"/>
            </a:endParaRPr>
          </a:p>
        </p:txBody>
      </p:sp>
      <p:sp>
        <p:nvSpPr>
          <p:cNvPr id="14" name="object 16"/>
          <p:cNvSpPr txBox="1"/>
          <p:nvPr/>
        </p:nvSpPr>
        <p:spPr>
          <a:xfrm>
            <a:off x="402726" y="4243842"/>
            <a:ext cx="3105150" cy="307777"/>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00355" indent="-287655">
              <a:buClr>
                <a:srgbClr val="FE8500"/>
              </a:buClr>
              <a:buFont typeface="Wingdings"/>
              <a:buChar char=""/>
              <a:tabLst>
                <a:tab pos="300990" algn="l"/>
              </a:tabLst>
            </a:pPr>
            <a:r>
              <a:rPr sz="2000" spc="-15" dirty="0">
                <a:solidFill>
                  <a:srgbClr val="075590"/>
                </a:solidFill>
                <a:latin typeface="Arial"/>
                <a:cs typeface="Arial"/>
              </a:rPr>
              <a:t>Alternative</a:t>
            </a:r>
            <a:r>
              <a:rPr sz="2000" spc="55" dirty="0">
                <a:solidFill>
                  <a:srgbClr val="075590"/>
                </a:solidFill>
                <a:latin typeface="Times New Roman"/>
                <a:cs typeface="Times New Roman"/>
              </a:rPr>
              <a:t> </a:t>
            </a:r>
            <a:r>
              <a:rPr sz="2000" spc="-15" dirty="0">
                <a:solidFill>
                  <a:srgbClr val="075590"/>
                </a:solidFill>
                <a:latin typeface="Arial"/>
                <a:cs typeface="Arial"/>
              </a:rPr>
              <a:t>Modellierung:</a:t>
            </a:r>
            <a:endParaRPr sz="2000">
              <a:latin typeface="Arial"/>
              <a:cs typeface="Arial"/>
            </a:endParaRPr>
          </a:p>
        </p:txBody>
      </p:sp>
      <p:pic>
        <p:nvPicPr>
          <p:cNvPr id="15" name="table"/>
          <p:cNvPicPr>
            <a:picLocks noChangeAspect="1"/>
          </p:cNvPicPr>
          <p:nvPr/>
        </p:nvPicPr>
        <p:blipFill>
          <a:blip r:embed="rId2"/>
          <a:stretch>
            <a:fillRect/>
          </a:stretch>
        </p:blipFill>
        <p:spPr>
          <a:xfrm>
            <a:off x="4110800" y="2674954"/>
            <a:ext cx="4070601" cy="1283204"/>
          </a:xfrm>
          <a:prstGeom prst="rect">
            <a:avLst/>
          </a:prstGeom>
        </p:spPr>
      </p:pic>
      <p:pic>
        <p:nvPicPr>
          <p:cNvPr id="16" name="table"/>
          <p:cNvPicPr>
            <a:picLocks noChangeAspect="1"/>
          </p:cNvPicPr>
          <p:nvPr/>
        </p:nvPicPr>
        <p:blipFill>
          <a:blip r:embed="rId3"/>
          <a:stretch>
            <a:fillRect/>
          </a:stretch>
        </p:blipFill>
        <p:spPr>
          <a:xfrm>
            <a:off x="1380149" y="4920156"/>
            <a:ext cx="5721852" cy="1240531"/>
          </a:xfrm>
          <a:prstGeom prst="rect">
            <a:avLst/>
          </a:prstGeom>
        </p:spPr>
      </p:pic>
    </p:spTree>
    <p:extLst>
      <p:ext uri="{BB962C8B-B14F-4D97-AF65-F5344CB8AC3E}">
        <p14:creationId xmlns:p14="http://schemas.microsoft.com/office/powerpoint/2010/main" val="36029465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5"/>
          <p:cNvSpPr txBox="1">
            <a:spLocks noGrp="1"/>
          </p:cNvSpPr>
          <p:nvPr/>
        </p:nvSpPr>
        <p:spPr>
          <a:xfrm>
            <a:off x="402726" y="1234033"/>
            <a:ext cx="8338548" cy="338554"/>
          </a:xfrm>
          <a:prstGeom prst="rect">
            <a:avLst/>
          </a:prstGeom>
        </p:spPr>
        <p:txBody>
          <a:bodyPr vert="horz" wrap="square" lIns="0" tIns="0" rIns="0" bIns="0" rtlCol="0">
            <a:spAutoFit/>
          </a:bodyPr>
          <a:lstStyle>
            <a:lvl1pPr>
              <a:defRPr sz="2200" b="1" i="0">
                <a:solidFill>
                  <a:srgbClr val="075590"/>
                </a:solidFill>
                <a:latin typeface="Arial"/>
                <a:ea typeface="+mj-ea"/>
                <a:cs typeface="Arial"/>
              </a:defRPr>
            </a:lvl1pPr>
          </a:lstStyle>
          <a:p>
            <a:pPr marL="12700"/>
            <a:r>
              <a:rPr spc="-5" dirty="0"/>
              <a:t>Assoziatio</a:t>
            </a:r>
            <a:r>
              <a:rPr dirty="0"/>
              <a:t>n</a:t>
            </a:r>
            <a:r>
              <a:rPr spc="20" dirty="0"/>
              <a:t> </a:t>
            </a:r>
            <a:r>
              <a:rPr spc="-5" dirty="0"/>
              <a:t>(2/2)</a:t>
            </a:r>
          </a:p>
        </p:txBody>
      </p:sp>
      <p:sp>
        <p:nvSpPr>
          <p:cNvPr id="9" name="object 6"/>
          <p:cNvSpPr txBox="1"/>
          <p:nvPr/>
        </p:nvSpPr>
        <p:spPr>
          <a:xfrm>
            <a:off x="402727" y="1871618"/>
            <a:ext cx="7490459" cy="307777"/>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00355" indent="-287655">
              <a:buClr>
                <a:srgbClr val="FE8500"/>
              </a:buClr>
              <a:buFont typeface="Wingdings"/>
              <a:buChar char=""/>
              <a:tabLst>
                <a:tab pos="300990" algn="l"/>
              </a:tabLst>
            </a:pPr>
            <a:r>
              <a:rPr sz="2000" spc="-20" dirty="0">
                <a:solidFill>
                  <a:srgbClr val="075590"/>
                </a:solidFill>
                <a:latin typeface="Arial"/>
                <a:cs typeface="Arial"/>
              </a:rPr>
              <a:t>Jed</a:t>
            </a:r>
            <a:r>
              <a:rPr sz="2000" spc="-15" dirty="0">
                <a:solidFill>
                  <a:srgbClr val="075590"/>
                </a:solidFill>
                <a:latin typeface="Arial"/>
                <a:cs typeface="Arial"/>
              </a:rPr>
              <a:t>e</a:t>
            </a:r>
            <a:r>
              <a:rPr sz="2000" spc="55" dirty="0">
                <a:solidFill>
                  <a:srgbClr val="075590"/>
                </a:solidFill>
                <a:latin typeface="Times New Roman"/>
                <a:cs typeface="Times New Roman"/>
              </a:rPr>
              <a:t> </a:t>
            </a:r>
            <a:r>
              <a:rPr sz="2000" spc="-10" dirty="0">
                <a:solidFill>
                  <a:srgbClr val="075590"/>
                </a:solidFill>
                <a:latin typeface="Arial"/>
                <a:cs typeface="Arial"/>
              </a:rPr>
              <a:t>Fakultät</a:t>
            </a:r>
            <a:r>
              <a:rPr sz="2000" spc="50" dirty="0">
                <a:solidFill>
                  <a:srgbClr val="075590"/>
                </a:solidFill>
                <a:latin typeface="Times New Roman"/>
                <a:cs typeface="Times New Roman"/>
              </a:rPr>
              <a:t> </a:t>
            </a:r>
            <a:r>
              <a:rPr sz="2000" spc="-15" dirty="0">
                <a:solidFill>
                  <a:srgbClr val="075590"/>
                </a:solidFill>
                <a:latin typeface="Arial"/>
                <a:cs typeface="Arial"/>
              </a:rPr>
              <a:t>wird</a:t>
            </a:r>
            <a:r>
              <a:rPr sz="2000" spc="55" dirty="0">
                <a:solidFill>
                  <a:srgbClr val="075590"/>
                </a:solidFill>
                <a:latin typeface="Times New Roman"/>
                <a:cs typeface="Times New Roman"/>
              </a:rPr>
              <a:t> </a:t>
            </a:r>
            <a:r>
              <a:rPr sz="2000" spc="-20" dirty="0">
                <a:solidFill>
                  <a:srgbClr val="075590"/>
                </a:solidFill>
                <a:latin typeface="Arial"/>
                <a:cs typeface="Arial"/>
              </a:rPr>
              <a:t>vo</a:t>
            </a:r>
            <a:r>
              <a:rPr sz="2000" spc="-15" dirty="0">
                <a:solidFill>
                  <a:srgbClr val="075590"/>
                </a:solidFill>
                <a:latin typeface="Arial"/>
                <a:cs typeface="Arial"/>
              </a:rPr>
              <a:t>n</a:t>
            </a:r>
            <a:r>
              <a:rPr sz="2000" spc="55" dirty="0">
                <a:solidFill>
                  <a:srgbClr val="075590"/>
                </a:solidFill>
                <a:latin typeface="Times New Roman"/>
                <a:cs typeface="Times New Roman"/>
              </a:rPr>
              <a:t> </a:t>
            </a:r>
            <a:r>
              <a:rPr sz="2000" spc="-15" dirty="0">
                <a:solidFill>
                  <a:srgbClr val="075590"/>
                </a:solidFill>
                <a:latin typeface="Arial"/>
                <a:cs typeface="Arial"/>
              </a:rPr>
              <a:t>ihre</a:t>
            </a:r>
            <a:r>
              <a:rPr sz="2000" spc="-20" dirty="0">
                <a:solidFill>
                  <a:srgbClr val="075590"/>
                </a:solidFill>
                <a:latin typeface="Arial"/>
                <a:cs typeface="Arial"/>
              </a:rPr>
              <a:t>m</a:t>
            </a:r>
            <a:r>
              <a:rPr sz="2000" spc="55" dirty="0">
                <a:solidFill>
                  <a:srgbClr val="075590"/>
                </a:solidFill>
                <a:latin typeface="Times New Roman"/>
                <a:cs typeface="Times New Roman"/>
              </a:rPr>
              <a:t> </a:t>
            </a:r>
            <a:r>
              <a:rPr sz="2000" spc="-20" dirty="0">
                <a:solidFill>
                  <a:srgbClr val="075590"/>
                </a:solidFill>
                <a:latin typeface="Arial"/>
                <a:cs typeface="Arial"/>
              </a:rPr>
              <a:t>Dekan</a:t>
            </a:r>
            <a:r>
              <a:rPr sz="2000" spc="-10" dirty="0">
                <a:solidFill>
                  <a:srgbClr val="075590"/>
                </a:solidFill>
                <a:latin typeface="Arial"/>
                <a:cs typeface="Arial"/>
              </a:rPr>
              <a:t>,</a:t>
            </a:r>
            <a:r>
              <a:rPr sz="2000" spc="60" dirty="0">
                <a:solidFill>
                  <a:srgbClr val="075590"/>
                </a:solidFill>
                <a:latin typeface="Times New Roman"/>
                <a:cs typeface="Times New Roman"/>
              </a:rPr>
              <a:t> </a:t>
            </a:r>
            <a:r>
              <a:rPr sz="2000" spc="-15" dirty="0">
                <a:solidFill>
                  <a:srgbClr val="075590"/>
                </a:solidFill>
                <a:latin typeface="Arial"/>
                <a:cs typeface="Arial"/>
              </a:rPr>
              <a:t>eine</a:t>
            </a:r>
            <a:r>
              <a:rPr sz="2000" spc="-20" dirty="0">
                <a:solidFill>
                  <a:srgbClr val="075590"/>
                </a:solidFill>
                <a:latin typeface="Arial"/>
                <a:cs typeface="Arial"/>
              </a:rPr>
              <a:t>m</a:t>
            </a:r>
            <a:r>
              <a:rPr sz="2000" spc="55" dirty="0">
                <a:solidFill>
                  <a:srgbClr val="075590"/>
                </a:solidFill>
                <a:latin typeface="Times New Roman"/>
                <a:cs typeface="Times New Roman"/>
              </a:rPr>
              <a:t> </a:t>
            </a:r>
            <a:r>
              <a:rPr sz="2000" spc="-15" dirty="0">
                <a:solidFill>
                  <a:srgbClr val="075590"/>
                </a:solidFill>
                <a:latin typeface="Arial"/>
                <a:cs typeface="Arial"/>
              </a:rPr>
              <a:t>Mitarbeiter</a:t>
            </a:r>
            <a:r>
              <a:rPr sz="2000" spc="-10" dirty="0">
                <a:solidFill>
                  <a:srgbClr val="075590"/>
                </a:solidFill>
                <a:latin typeface="Arial"/>
                <a:cs typeface="Arial"/>
              </a:rPr>
              <a:t>,</a:t>
            </a:r>
            <a:r>
              <a:rPr sz="2000" spc="35" dirty="0">
                <a:solidFill>
                  <a:srgbClr val="075590"/>
                </a:solidFill>
                <a:latin typeface="Times New Roman"/>
                <a:cs typeface="Times New Roman"/>
              </a:rPr>
              <a:t> </a:t>
            </a:r>
            <a:r>
              <a:rPr sz="2000" spc="-15" dirty="0">
                <a:solidFill>
                  <a:srgbClr val="075590"/>
                </a:solidFill>
                <a:latin typeface="Arial"/>
                <a:cs typeface="Arial"/>
              </a:rPr>
              <a:t>geleitet.</a:t>
            </a:r>
            <a:endParaRPr sz="2000">
              <a:latin typeface="Arial"/>
              <a:cs typeface="Arial"/>
            </a:endParaRPr>
          </a:p>
        </p:txBody>
      </p:sp>
      <p:pic>
        <p:nvPicPr>
          <p:cNvPr id="10" name="table"/>
          <p:cNvPicPr>
            <a:picLocks noChangeAspect="1"/>
          </p:cNvPicPr>
          <p:nvPr/>
        </p:nvPicPr>
        <p:blipFill>
          <a:blip r:embed="rId2"/>
          <a:stretch>
            <a:fillRect/>
          </a:stretch>
        </p:blipFill>
        <p:spPr>
          <a:xfrm>
            <a:off x="2329174" y="3094633"/>
            <a:ext cx="5900427" cy="2656334"/>
          </a:xfrm>
          <a:prstGeom prst="rect">
            <a:avLst/>
          </a:prstGeom>
        </p:spPr>
      </p:pic>
    </p:spTree>
    <p:extLst>
      <p:ext uri="{BB962C8B-B14F-4D97-AF65-F5344CB8AC3E}">
        <p14:creationId xmlns:p14="http://schemas.microsoft.com/office/powerpoint/2010/main" val="1964752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a:spLocks noGrp="1"/>
          </p:cNvSpPr>
          <p:nvPr/>
        </p:nvSpPr>
        <p:spPr>
          <a:xfrm>
            <a:off x="387985" y="1961384"/>
            <a:ext cx="8338548" cy="338554"/>
          </a:xfrm>
          <a:prstGeom prst="rect">
            <a:avLst/>
          </a:prstGeom>
        </p:spPr>
        <p:txBody>
          <a:bodyPr vert="horz" wrap="square" lIns="0" tIns="0" rIns="0" bIns="0" rtlCol="0">
            <a:spAutoFit/>
          </a:bodyPr>
          <a:lstStyle>
            <a:lvl1pPr>
              <a:defRPr sz="2200" b="1" i="0">
                <a:solidFill>
                  <a:srgbClr val="075590"/>
                </a:solidFill>
                <a:latin typeface="Arial"/>
                <a:ea typeface="+mj-ea"/>
                <a:cs typeface="Arial"/>
              </a:defRPr>
            </a:lvl1pPr>
          </a:lstStyle>
          <a:p>
            <a:pPr marL="12700"/>
            <a:r>
              <a:rPr spc="-5" dirty="0"/>
              <a:t>Schwach</a:t>
            </a:r>
            <a:r>
              <a:rPr dirty="0"/>
              <a:t>e</a:t>
            </a:r>
            <a:r>
              <a:rPr spc="10" dirty="0"/>
              <a:t> </a:t>
            </a:r>
            <a:r>
              <a:rPr spc="-5" dirty="0"/>
              <a:t>Aggregation</a:t>
            </a:r>
          </a:p>
        </p:txBody>
      </p:sp>
      <p:sp>
        <p:nvSpPr>
          <p:cNvPr id="3" name="object 6"/>
          <p:cNvSpPr txBox="1"/>
          <p:nvPr/>
        </p:nvSpPr>
        <p:spPr>
          <a:xfrm>
            <a:off x="387985" y="2598969"/>
            <a:ext cx="8368030" cy="307777"/>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00355" indent="-287655">
              <a:buClr>
                <a:srgbClr val="FE8500"/>
              </a:buClr>
              <a:buFont typeface="Wingdings"/>
              <a:buChar char=""/>
              <a:tabLst>
                <a:tab pos="300990" algn="l"/>
              </a:tabLst>
            </a:pPr>
            <a:r>
              <a:rPr sz="2000" spc="-10" dirty="0">
                <a:solidFill>
                  <a:srgbClr val="075590"/>
                </a:solidFill>
                <a:latin typeface="Arial"/>
                <a:cs typeface="Arial"/>
              </a:rPr>
              <a:t>Wissenschaftliche</a:t>
            </a:r>
            <a:r>
              <a:rPr sz="2000" spc="45" dirty="0">
                <a:solidFill>
                  <a:srgbClr val="075590"/>
                </a:solidFill>
                <a:latin typeface="Times New Roman"/>
                <a:cs typeface="Times New Roman"/>
              </a:rPr>
              <a:t> </a:t>
            </a:r>
            <a:r>
              <a:rPr sz="2000" spc="-10" dirty="0">
                <a:solidFill>
                  <a:srgbClr val="075590"/>
                </a:solidFill>
                <a:latin typeface="Arial"/>
                <a:cs typeface="Arial"/>
              </a:rPr>
              <a:t>Mitarbeiter</a:t>
            </a:r>
            <a:r>
              <a:rPr sz="2000" spc="55" dirty="0">
                <a:solidFill>
                  <a:srgbClr val="075590"/>
                </a:solidFill>
                <a:latin typeface="Times New Roman"/>
                <a:cs typeface="Times New Roman"/>
              </a:rPr>
              <a:t> </a:t>
            </a:r>
            <a:r>
              <a:rPr sz="2000" spc="-10" dirty="0">
                <a:solidFill>
                  <a:srgbClr val="075590"/>
                </a:solidFill>
                <a:latin typeface="Arial"/>
                <a:cs typeface="Arial"/>
              </a:rPr>
              <a:t>sind</a:t>
            </a:r>
            <a:r>
              <a:rPr sz="2000" spc="55" dirty="0">
                <a:solidFill>
                  <a:srgbClr val="075590"/>
                </a:solidFill>
                <a:latin typeface="Times New Roman"/>
                <a:cs typeface="Times New Roman"/>
              </a:rPr>
              <a:t> </a:t>
            </a:r>
            <a:r>
              <a:rPr sz="2000" spc="-15" dirty="0">
                <a:solidFill>
                  <a:srgbClr val="075590"/>
                </a:solidFill>
                <a:latin typeface="Arial"/>
                <a:cs typeface="Arial"/>
              </a:rPr>
              <a:t>zumindest</a:t>
            </a:r>
            <a:r>
              <a:rPr sz="2000" spc="55" dirty="0">
                <a:solidFill>
                  <a:srgbClr val="075590"/>
                </a:solidFill>
                <a:latin typeface="Times New Roman"/>
                <a:cs typeface="Times New Roman"/>
              </a:rPr>
              <a:t> </a:t>
            </a:r>
            <a:r>
              <a:rPr sz="2000" spc="-15" dirty="0">
                <a:solidFill>
                  <a:srgbClr val="075590"/>
                </a:solidFill>
                <a:latin typeface="Arial"/>
                <a:cs typeface="Arial"/>
              </a:rPr>
              <a:t>eine</a:t>
            </a:r>
            <a:r>
              <a:rPr sz="2000" spc="-20" dirty="0">
                <a:solidFill>
                  <a:srgbClr val="075590"/>
                </a:solidFill>
                <a:latin typeface="Arial"/>
                <a:cs typeface="Arial"/>
              </a:rPr>
              <a:t>m</a:t>
            </a:r>
            <a:r>
              <a:rPr sz="2000" spc="55" dirty="0">
                <a:solidFill>
                  <a:srgbClr val="075590"/>
                </a:solidFill>
                <a:latin typeface="Times New Roman"/>
                <a:cs typeface="Times New Roman"/>
              </a:rPr>
              <a:t> </a:t>
            </a:r>
            <a:r>
              <a:rPr sz="2000" spc="-10" dirty="0">
                <a:solidFill>
                  <a:srgbClr val="075590"/>
                </a:solidFill>
                <a:latin typeface="Arial"/>
                <a:cs typeface="Arial"/>
              </a:rPr>
              <a:t>Institut</a:t>
            </a:r>
            <a:r>
              <a:rPr sz="2000" spc="20" dirty="0">
                <a:solidFill>
                  <a:srgbClr val="075590"/>
                </a:solidFill>
                <a:latin typeface="Times New Roman"/>
                <a:cs typeface="Times New Roman"/>
              </a:rPr>
              <a:t> </a:t>
            </a:r>
            <a:r>
              <a:rPr sz="2000" spc="-10" dirty="0">
                <a:solidFill>
                  <a:srgbClr val="075590"/>
                </a:solidFill>
                <a:latin typeface="Arial"/>
                <a:cs typeface="Arial"/>
              </a:rPr>
              <a:t>zugeordnet.</a:t>
            </a:r>
            <a:endParaRPr sz="2000">
              <a:latin typeface="Arial"/>
              <a:cs typeface="Arial"/>
            </a:endParaRPr>
          </a:p>
        </p:txBody>
      </p:sp>
      <p:sp>
        <p:nvSpPr>
          <p:cNvPr id="4" name="object 7"/>
          <p:cNvSpPr/>
          <p:nvPr/>
        </p:nvSpPr>
        <p:spPr>
          <a:xfrm>
            <a:off x="5083172" y="4559992"/>
            <a:ext cx="276860" cy="139065"/>
          </a:xfrm>
          <a:custGeom>
            <a:avLst/>
            <a:gdLst/>
            <a:ahLst/>
            <a:cxnLst/>
            <a:rect l="l" t="t" r="r" b="b"/>
            <a:pathLst>
              <a:path w="276860" h="139064">
                <a:moveTo>
                  <a:pt x="138683" y="0"/>
                </a:moveTo>
                <a:lnTo>
                  <a:pt x="0" y="69341"/>
                </a:lnTo>
                <a:lnTo>
                  <a:pt x="138683" y="138683"/>
                </a:lnTo>
                <a:lnTo>
                  <a:pt x="276605" y="69341"/>
                </a:lnTo>
                <a:lnTo>
                  <a:pt x="138683" y="0"/>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8"/>
          <p:cNvSpPr/>
          <p:nvPr/>
        </p:nvSpPr>
        <p:spPr>
          <a:xfrm>
            <a:off x="5083172" y="4559992"/>
            <a:ext cx="276860" cy="139065"/>
          </a:xfrm>
          <a:custGeom>
            <a:avLst/>
            <a:gdLst/>
            <a:ahLst/>
            <a:cxnLst/>
            <a:rect l="l" t="t" r="r" b="b"/>
            <a:pathLst>
              <a:path w="276860" h="139064">
                <a:moveTo>
                  <a:pt x="138683" y="138683"/>
                </a:moveTo>
                <a:lnTo>
                  <a:pt x="276605" y="69341"/>
                </a:lnTo>
                <a:lnTo>
                  <a:pt x="138683" y="0"/>
                </a:lnTo>
                <a:lnTo>
                  <a:pt x="0" y="69341"/>
                </a:lnTo>
                <a:lnTo>
                  <a:pt x="138683" y="138683"/>
                </a:lnTo>
                <a:close/>
              </a:path>
            </a:pathLst>
          </a:custGeom>
          <a:ln w="13817">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6" name="table"/>
          <p:cNvPicPr>
            <a:picLocks noChangeAspect="1"/>
          </p:cNvPicPr>
          <p:nvPr/>
        </p:nvPicPr>
        <p:blipFill>
          <a:blip r:embed="rId2"/>
          <a:stretch>
            <a:fillRect/>
          </a:stretch>
        </p:blipFill>
        <p:spPr>
          <a:xfrm>
            <a:off x="1649552" y="4108837"/>
            <a:ext cx="5762238" cy="914778"/>
          </a:xfrm>
          <a:prstGeom prst="rect">
            <a:avLst/>
          </a:prstGeom>
        </p:spPr>
      </p:pic>
    </p:spTree>
    <p:extLst>
      <p:ext uri="{BB962C8B-B14F-4D97-AF65-F5344CB8AC3E}">
        <p14:creationId xmlns:p14="http://schemas.microsoft.com/office/powerpoint/2010/main" val="41700574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a:spLocks noGrp="1"/>
          </p:cNvSpPr>
          <p:nvPr/>
        </p:nvSpPr>
        <p:spPr>
          <a:xfrm>
            <a:off x="402726" y="1202360"/>
            <a:ext cx="8338548" cy="338554"/>
          </a:xfrm>
          <a:prstGeom prst="rect">
            <a:avLst/>
          </a:prstGeom>
        </p:spPr>
        <p:txBody>
          <a:bodyPr vert="horz" wrap="square" lIns="0" tIns="0" rIns="0" bIns="0" rtlCol="0">
            <a:spAutoFit/>
          </a:bodyPr>
          <a:lstStyle>
            <a:lvl1pPr>
              <a:defRPr sz="2200" b="1" i="0">
                <a:solidFill>
                  <a:srgbClr val="075590"/>
                </a:solidFill>
                <a:latin typeface="Arial"/>
                <a:ea typeface="+mj-ea"/>
                <a:cs typeface="Arial"/>
              </a:defRPr>
            </a:lvl1pPr>
          </a:lstStyle>
          <a:p>
            <a:pPr marL="12700"/>
            <a:r>
              <a:rPr spc="-5" dirty="0"/>
              <a:t>Stark</a:t>
            </a:r>
            <a:r>
              <a:rPr dirty="0"/>
              <a:t>e</a:t>
            </a:r>
            <a:r>
              <a:rPr spc="-10" dirty="0"/>
              <a:t> </a:t>
            </a:r>
            <a:r>
              <a:rPr spc="-5" dirty="0"/>
              <a:t>Aggregation</a:t>
            </a:r>
          </a:p>
        </p:txBody>
      </p:sp>
      <p:sp>
        <p:nvSpPr>
          <p:cNvPr id="3" name="object 6"/>
          <p:cNvSpPr txBox="1"/>
          <p:nvPr/>
        </p:nvSpPr>
        <p:spPr>
          <a:xfrm>
            <a:off x="402727" y="1839945"/>
            <a:ext cx="7547609" cy="61555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00355" marR="5080" indent="-287655">
              <a:buClr>
                <a:srgbClr val="FE8500"/>
              </a:buClr>
              <a:buFont typeface="Wingdings"/>
              <a:buChar char=""/>
              <a:tabLst>
                <a:tab pos="300990" algn="l"/>
              </a:tabLst>
            </a:pPr>
            <a:r>
              <a:rPr sz="2000" spc="-15" dirty="0">
                <a:solidFill>
                  <a:srgbClr val="075590"/>
                </a:solidFill>
                <a:latin typeface="Arial"/>
                <a:cs typeface="Arial"/>
              </a:rPr>
              <a:t>Die</a:t>
            </a:r>
            <a:r>
              <a:rPr sz="2000" spc="70" dirty="0">
                <a:solidFill>
                  <a:srgbClr val="075590"/>
                </a:solidFill>
                <a:latin typeface="Times New Roman"/>
                <a:cs typeface="Times New Roman"/>
              </a:rPr>
              <a:t> </a:t>
            </a:r>
            <a:r>
              <a:rPr sz="2000" spc="-15" dirty="0">
                <a:solidFill>
                  <a:srgbClr val="075590"/>
                </a:solidFill>
                <a:latin typeface="Arial"/>
                <a:cs typeface="Arial"/>
              </a:rPr>
              <a:t>TU</a:t>
            </a:r>
            <a:r>
              <a:rPr sz="2000" spc="60" dirty="0">
                <a:solidFill>
                  <a:srgbClr val="075590"/>
                </a:solidFill>
                <a:latin typeface="Times New Roman"/>
                <a:cs typeface="Times New Roman"/>
              </a:rPr>
              <a:t> </a:t>
            </a:r>
            <a:r>
              <a:rPr sz="2000" spc="-15" dirty="0">
                <a:solidFill>
                  <a:srgbClr val="075590"/>
                </a:solidFill>
                <a:latin typeface="Arial"/>
                <a:cs typeface="Arial"/>
              </a:rPr>
              <a:t>besteh</a:t>
            </a:r>
            <a:r>
              <a:rPr sz="2000" spc="-10" dirty="0">
                <a:solidFill>
                  <a:srgbClr val="075590"/>
                </a:solidFill>
                <a:latin typeface="Arial"/>
                <a:cs typeface="Arial"/>
              </a:rPr>
              <a:t>t</a:t>
            </a:r>
            <a:r>
              <a:rPr sz="2000" spc="50" dirty="0">
                <a:solidFill>
                  <a:srgbClr val="075590"/>
                </a:solidFill>
                <a:latin typeface="Times New Roman"/>
                <a:cs typeface="Times New Roman"/>
              </a:rPr>
              <a:t> </a:t>
            </a:r>
            <a:r>
              <a:rPr sz="2000" spc="-20" dirty="0">
                <a:solidFill>
                  <a:srgbClr val="075590"/>
                </a:solidFill>
                <a:latin typeface="Arial"/>
                <a:cs typeface="Arial"/>
              </a:rPr>
              <a:t>au</a:t>
            </a:r>
            <a:r>
              <a:rPr sz="2000" spc="-10" dirty="0">
                <a:solidFill>
                  <a:srgbClr val="075590"/>
                </a:solidFill>
                <a:latin typeface="Arial"/>
                <a:cs typeface="Arial"/>
              </a:rPr>
              <a:t>s</a:t>
            </a:r>
            <a:r>
              <a:rPr sz="2000" spc="50" dirty="0">
                <a:solidFill>
                  <a:srgbClr val="075590"/>
                </a:solidFill>
                <a:latin typeface="Times New Roman"/>
                <a:cs typeface="Times New Roman"/>
              </a:rPr>
              <a:t> </a:t>
            </a:r>
            <a:r>
              <a:rPr sz="2000" spc="-20" dirty="0">
                <a:solidFill>
                  <a:srgbClr val="075590"/>
                </a:solidFill>
                <a:latin typeface="Arial"/>
                <a:cs typeface="Arial"/>
              </a:rPr>
              <a:t>mehrere</a:t>
            </a:r>
            <a:r>
              <a:rPr sz="2000" spc="-15" dirty="0">
                <a:solidFill>
                  <a:srgbClr val="075590"/>
                </a:solidFill>
                <a:latin typeface="Arial"/>
                <a:cs typeface="Arial"/>
              </a:rPr>
              <a:t>n</a:t>
            </a:r>
            <a:r>
              <a:rPr sz="2000" spc="45" dirty="0">
                <a:solidFill>
                  <a:srgbClr val="075590"/>
                </a:solidFill>
                <a:latin typeface="Times New Roman"/>
                <a:cs typeface="Times New Roman"/>
              </a:rPr>
              <a:t> </a:t>
            </a:r>
            <a:r>
              <a:rPr sz="2000" spc="-10" dirty="0">
                <a:solidFill>
                  <a:srgbClr val="075590"/>
                </a:solidFill>
                <a:latin typeface="Arial"/>
                <a:cs typeface="Arial"/>
              </a:rPr>
              <a:t>Fakultäten,</a:t>
            </a:r>
            <a:r>
              <a:rPr sz="2000" spc="40" dirty="0">
                <a:solidFill>
                  <a:srgbClr val="075590"/>
                </a:solidFill>
                <a:latin typeface="Times New Roman"/>
                <a:cs typeface="Times New Roman"/>
              </a:rPr>
              <a:t> </a:t>
            </a:r>
            <a:r>
              <a:rPr sz="2000" spc="-15" dirty="0">
                <a:solidFill>
                  <a:srgbClr val="075590"/>
                </a:solidFill>
                <a:latin typeface="Arial"/>
                <a:cs typeface="Arial"/>
              </a:rPr>
              <a:t>die</a:t>
            </a:r>
            <a:r>
              <a:rPr sz="2000" spc="60" dirty="0">
                <a:solidFill>
                  <a:srgbClr val="075590"/>
                </a:solidFill>
                <a:latin typeface="Times New Roman"/>
                <a:cs typeface="Times New Roman"/>
              </a:rPr>
              <a:t> </a:t>
            </a:r>
            <a:r>
              <a:rPr sz="2000" spc="-15" dirty="0">
                <a:solidFill>
                  <a:srgbClr val="075590"/>
                </a:solidFill>
                <a:latin typeface="Arial"/>
                <a:cs typeface="Arial"/>
              </a:rPr>
              <a:t>sich</a:t>
            </a:r>
            <a:r>
              <a:rPr sz="2000" spc="45" dirty="0">
                <a:solidFill>
                  <a:srgbClr val="075590"/>
                </a:solidFill>
                <a:latin typeface="Times New Roman"/>
                <a:cs typeface="Times New Roman"/>
              </a:rPr>
              <a:t> </a:t>
            </a:r>
            <a:r>
              <a:rPr sz="2000" spc="-15" dirty="0">
                <a:solidFill>
                  <a:srgbClr val="075590"/>
                </a:solidFill>
                <a:latin typeface="Arial"/>
                <a:cs typeface="Arial"/>
              </a:rPr>
              <a:t>wiederu</a:t>
            </a:r>
            <a:r>
              <a:rPr sz="2000" spc="-20" dirty="0">
                <a:solidFill>
                  <a:srgbClr val="075590"/>
                </a:solidFill>
                <a:latin typeface="Arial"/>
                <a:cs typeface="Arial"/>
              </a:rPr>
              <a:t>m</a:t>
            </a:r>
            <a:r>
              <a:rPr sz="2000" spc="70" dirty="0">
                <a:solidFill>
                  <a:srgbClr val="075590"/>
                </a:solidFill>
                <a:latin typeface="Times New Roman"/>
                <a:cs typeface="Times New Roman"/>
              </a:rPr>
              <a:t> </a:t>
            </a:r>
            <a:r>
              <a:rPr sz="2000" spc="-20" dirty="0">
                <a:solidFill>
                  <a:srgbClr val="075590"/>
                </a:solidFill>
                <a:latin typeface="Arial"/>
                <a:cs typeface="Arial"/>
              </a:rPr>
              <a:t>aus</a:t>
            </a:r>
            <a:r>
              <a:rPr sz="2000" spc="-10" dirty="0">
                <a:solidFill>
                  <a:srgbClr val="075590"/>
                </a:solidFill>
                <a:latin typeface="Times New Roman"/>
                <a:cs typeface="Times New Roman"/>
              </a:rPr>
              <a:t> </a:t>
            </a:r>
            <a:r>
              <a:rPr sz="2000" spc="-10" dirty="0">
                <a:solidFill>
                  <a:srgbClr val="075590"/>
                </a:solidFill>
                <a:latin typeface="Arial"/>
                <a:cs typeface="Arial"/>
              </a:rPr>
              <a:t>verschiedenen</a:t>
            </a:r>
            <a:r>
              <a:rPr sz="2000" spc="60" dirty="0">
                <a:solidFill>
                  <a:srgbClr val="075590"/>
                </a:solidFill>
                <a:latin typeface="Times New Roman"/>
                <a:cs typeface="Times New Roman"/>
              </a:rPr>
              <a:t> </a:t>
            </a:r>
            <a:r>
              <a:rPr sz="2000" spc="-10" dirty="0">
                <a:solidFill>
                  <a:srgbClr val="075590"/>
                </a:solidFill>
                <a:latin typeface="Arial"/>
                <a:cs typeface="Arial"/>
              </a:rPr>
              <a:t>Instituten</a:t>
            </a:r>
            <a:r>
              <a:rPr sz="2000" spc="25" dirty="0">
                <a:solidFill>
                  <a:srgbClr val="075590"/>
                </a:solidFill>
                <a:latin typeface="Times New Roman"/>
                <a:cs typeface="Times New Roman"/>
              </a:rPr>
              <a:t> </a:t>
            </a:r>
            <a:r>
              <a:rPr sz="2000" spc="-15" dirty="0">
                <a:solidFill>
                  <a:srgbClr val="075590"/>
                </a:solidFill>
                <a:latin typeface="Arial"/>
                <a:cs typeface="Arial"/>
              </a:rPr>
              <a:t>zusammensetzen.</a:t>
            </a:r>
            <a:endParaRPr sz="2000" dirty="0">
              <a:latin typeface="Arial"/>
              <a:cs typeface="Arial"/>
            </a:endParaRPr>
          </a:p>
        </p:txBody>
      </p:sp>
      <p:sp>
        <p:nvSpPr>
          <p:cNvPr id="4" name="object 7"/>
          <p:cNvSpPr/>
          <p:nvPr/>
        </p:nvSpPr>
        <p:spPr>
          <a:xfrm>
            <a:off x="3422275" y="3819255"/>
            <a:ext cx="143510" cy="285750"/>
          </a:xfrm>
          <a:custGeom>
            <a:avLst/>
            <a:gdLst/>
            <a:ahLst/>
            <a:cxnLst/>
            <a:rect l="l" t="t" r="r" b="b"/>
            <a:pathLst>
              <a:path w="143510" h="285750">
                <a:moveTo>
                  <a:pt x="71627" y="0"/>
                </a:moveTo>
                <a:lnTo>
                  <a:pt x="0" y="143255"/>
                </a:lnTo>
                <a:lnTo>
                  <a:pt x="71627" y="285749"/>
                </a:lnTo>
                <a:lnTo>
                  <a:pt x="143255" y="143255"/>
                </a:lnTo>
                <a:lnTo>
                  <a:pt x="71627" y="0"/>
                </a:lnTo>
                <a:close/>
              </a:path>
            </a:pathLst>
          </a:custGeom>
          <a:solidFill>
            <a:srgbClr val="00000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8"/>
          <p:cNvSpPr/>
          <p:nvPr/>
        </p:nvSpPr>
        <p:spPr>
          <a:xfrm>
            <a:off x="3422275" y="3819255"/>
            <a:ext cx="143510" cy="285750"/>
          </a:xfrm>
          <a:custGeom>
            <a:avLst/>
            <a:gdLst/>
            <a:ahLst/>
            <a:cxnLst/>
            <a:rect l="l" t="t" r="r" b="b"/>
            <a:pathLst>
              <a:path w="143510" h="285750">
                <a:moveTo>
                  <a:pt x="143255" y="143255"/>
                </a:moveTo>
                <a:lnTo>
                  <a:pt x="71627" y="0"/>
                </a:lnTo>
                <a:lnTo>
                  <a:pt x="0" y="143255"/>
                </a:lnTo>
                <a:lnTo>
                  <a:pt x="71627" y="285749"/>
                </a:lnTo>
                <a:lnTo>
                  <a:pt x="143255" y="143255"/>
                </a:lnTo>
                <a:close/>
              </a:path>
            </a:pathLst>
          </a:custGeom>
          <a:ln w="14274">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6" name="table"/>
          <p:cNvPicPr>
            <a:picLocks noChangeAspect="1"/>
          </p:cNvPicPr>
          <p:nvPr/>
        </p:nvPicPr>
        <p:blipFill>
          <a:blip r:embed="rId2"/>
          <a:stretch>
            <a:fillRect/>
          </a:stretch>
        </p:blipFill>
        <p:spPr>
          <a:xfrm>
            <a:off x="2415393" y="2812375"/>
            <a:ext cx="2128264" cy="2970265"/>
          </a:xfrm>
          <a:prstGeom prst="rect">
            <a:avLst/>
          </a:prstGeom>
        </p:spPr>
      </p:pic>
    </p:spTree>
    <p:extLst>
      <p:ext uri="{BB962C8B-B14F-4D97-AF65-F5344CB8AC3E}">
        <p14:creationId xmlns:p14="http://schemas.microsoft.com/office/powerpoint/2010/main" val="28758656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a:spLocks noGrp="1"/>
          </p:cNvSpPr>
          <p:nvPr/>
        </p:nvSpPr>
        <p:spPr>
          <a:xfrm>
            <a:off x="402726" y="1294227"/>
            <a:ext cx="8338548" cy="338554"/>
          </a:xfrm>
          <a:prstGeom prst="rect">
            <a:avLst/>
          </a:prstGeom>
        </p:spPr>
        <p:txBody>
          <a:bodyPr vert="horz" wrap="square" lIns="0" tIns="0" rIns="0" bIns="0" rtlCol="0">
            <a:spAutoFit/>
          </a:bodyPr>
          <a:lstStyle>
            <a:lvl1pPr>
              <a:defRPr sz="2200" b="1" i="0">
                <a:solidFill>
                  <a:srgbClr val="075590"/>
                </a:solidFill>
                <a:latin typeface="Arial"/>
                <a:ea typeface="+mj-ea"/>
                <a:cs typeface="Arial"/>
              </a:defRPr>
            </a:lvl1pPr>
          </a:lstStyle>
          <a:p>
            <a:pPr marL="12700"/>
            <a:r>
              <a:rPr spc="-5" dirty="0"/>
              <a:t>Assoziationsklasse</a:t>
            </a:r>
          </a:p>
        </p:txBody>
      </p:sp>
      <p:sp>
        <p:nvSpPr>
          <p:cNvPr id="3" name="object 6"/>
          <p:cNvSpPr txBox="1"/>
          <p:nvPr/>
        </p:nvSpPr>
        <p:spPr>
          <a:xfrm>
            <a:off x="402727" y="1931812"/>
            <a:ext cx="7832725" cy="61555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00355" marR="5080" indent="-287655">
              <a:buClr>
                <a:srgbClr val="FE8500"/>
              </a:buClr>
              <a:buFont typeface="Wingdings"/>
              <a:buChar char=""/>
              <a:tabLst>
                <a:tab pos="300990" algn="l"/>
              </a:tabLst>
            </a:pPr>
            <a:r>
              <a:rPr sz="2000" spc="-10" dirty="0">
                <a:solidFill>
                  <a:srgbClr val="075590"/>
                </a:solidFill>
                <a:latin typeface="Arial"/>
                <a:cs typeface="Arial"/>
              </a:rPr>
              <a:t>Weiters</a:t>
            </a:r>
            <a:r>
              <a:rPr sz="2000" spc="50" dirty="0">
                <a:solidFill>
                  <a:srgbClr val="075590"/>
                </a:solidFill>
                <a:latin typeface="Times New Roman"/>
                <a:cs typeface="Times New Roman"/>
              </a:rPr>
              <a:t> </a:t>
            </a:r>
            <a:r>
              <a:rPr sz="2000" spc="-15" dirty="0">
                <a:solidFill>
                  <a:srgbClr val="075590"/>
                </a:solidFill>
                <a:latin typeface="Arial"/>
                <a:cs typeface="Arial"/>
              </a:rPr>
              <a:t>können</a:t>
            </a:r>
            <a:r>
              <a:rPr sz="2000" spc="55" dirty="0">
                <a:solidFill>
                  <a:srgbClr val="075590"/>
                </a:solidFill>
                <a:latin typeface="Times New Roman"/>
                <a:cs typeface="Times New Roman"/>
              </a:rPr>
              <a:t> </a:t>
            </a:r>
            <a:r>
              <a:rPr sz="2000" spc="-15" dirty="0">
                <a:solidFill>
                  <a:srgbClr val="075590"/>
                </a:solidFill>
                <a:latin typeface="Arial"/>
                <a:cs typeface="Arial"/>
              </a:rPr>
              <a:t>wissenschaftliche</a:t>
            </a:r>
            <a:r>
              <a:rPr sz="2000" spc="75" dirty="0">
                <a:solidFill>
                  <a:srgbClr val="075590"/>
                </a:solidFill>
                <a:latin typeface="Times New Roman"/>
                <a:cs typeface="Times New Roman"/>
              </a:rPr>
              <a:t> </a:t>
            </a:r>
            <a:r>
              <a:rPr sz="2000" spc="-10" dirty="0">
                <a:solidFill>
                  <a:srgbClr val="075590"/>
                </a:solidFill>
                <a:latin typeface="Arial"/>
                <a:cs typeface="Arial"/>
              </a:rPr>
              <a:t>Mitarbeiter</a:t>
            </a:r>
            <a:r>
              <a:rPr sz="2000" spc="45" dirty="0">
                <a:solidFill>
                  <a:srgbClr val="075590"/>
                </a:solidFill>
                <a:latin typeface="Times New Roman"/>
                <a:cs typeface="Times New Roman"/>
              </a:rPr>
              <a:t> </a:t>
            </a:r>
            <a:r>
              <a:rPr sz="2000" spc="-20" dirty="0">
                <a:solidFill>
                  <a:srgbClr val="075590"/>
                </a:solidFill>
                <a:latin typeface="Arial"/>
                <a:cs typeface="Arial"/>
              </a:rPr>
              <a:t>a</a:t>
            </a:r>
            <a:r>
              <a:rPr sz="2000" spc="-15" dirty="0">
                <a:solidFill>
                  <a:srgbClr val="075590"/>
                </a:solidFill>
                <a:latin typeface="Arial"/>
                <a:cs typeface="Arial"/>
              </a:rPr>
              <a:t>n</a:t>
            </a:r>
            <a:r>
              <a:rPr sz="2000" spc="55" dirty="0">
                <a:solidFill>
                  <a:srgbClr val="075590"/>
                </a:solidFill>
                <a:latin typeface="Times New Roman"/>
                <a:cs typeface="Times New Roman"/>
              </a:rPr>
              <a:t> </a:t>
            </a:r>
            <a:r>
              <a:rPr sz="2000" spc="-10" dirty="0">
                <a:solidFill>
                  <a:srgbClr val="075590"/>
                </a:solidFill>
                <a:latin typeface="Arial"/>
                <a:cs typeface="Arial"/>
              </a:rPr>
              <a:t>Projekten</a:t>
            </a:r>
            <a:r>
              <a:rPr sz="2000" spc="55" dirty="0">
                <a:solidFill>
                  <a:srgbClr val="075590"/>
                </a:solidFill>
                <a:latin typeface="Times New Roman"/>
                <a:cs typeface="Times New Roman"/>
              </a:rPr>
              <a:t> </a:t>
            </a:r>
            <a:r>
              <a:rPr sz="2000" spc="-15" dirty="0">
                <a:solidFill>
                  <a:srgbClr val="075590"/>
                </a:solidFill>
                <a:latin typeface="Arial"/>
                <a:cs typeface="Arial"/>
              </a:rPr>
              <a:t>beteiligt</a:t>
            </a:r>
            <a:r>
              <a:rPr sz="2000" spc="-10" dirty="0">
                <a:solidFill>
                  <a:srgbClr val="075590"/>
                </a:solidFill>
                <a:latin typeface="Times New Roman"/>
                <a:cs typeface="Times New Roman"/>
              </a:rPr>
              <a:t> </a:t>
            </a:r>
            <a:r>
              <a:rPr sz="2000" spc="-10" dirty="0">
                <a:solidFill>
                  <a:srgbClr val="075590"/>
                </a:solidFill>
                <a:latin typeface="Arial"/>
                <a:cs typeface="Arial"/>
              </a:rPr>
              <a:t>sein.</a:t>
            </a:r>
            <a:endParaRPr sz="2000">
              <a:latin typeface="Arial"/>
              <a:cs typeface="Arial"/>
            </a:endParaRPr>
          </a:p>
        </p:txBody>
      </p:sp>
      <p:sp>
        <p:nvSpPr>
          <p:cNvPr id="4" name="object 7"/>
          <p:cNvSpPr/>
          <p:nvPr/>
        </p:nvSpPr>
        <p:spPr>
          <a:xfrm>
            <a:off x="1458605" y="3242848"/>
            <a:ext cx="1767839" cy="836294"/>
          </a:xfrm>
          <a:custGeom>
            <a:avLst/>
            <a:gdLst/>
            <a:ahLst/>
            <a:cxnLst/>
            <a:rect l="l" t="t" r="r" b="b"/>
            <a:pathLst>
              <a:path w="1767839" h="836295">
                <a:moveTo>
                  <a:pt x="0" y="835913"/>
                </a:moveTo>
                <a:lnTo>
                  <a:pt x="1767839" y="835913"/>
                </a:lnTo>
                <a:lnTo>
                  <a:pt x="1767839" y="0"/>
                </a:lnTo>
                <a:lnTo>
                  <a:pt x="0" y="0"/>
                </a:lnTo>
                <a:lnTo>
                  <a:pt x="0" y="835913"/>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8"/>
          <p:cNvSpPr/>
          <p:nvPr/>
        </p:nvSpPr>
        <p:spPr>
          <a:xfrm>
            <a:off x="1458605" y="3242848"/>
            <a:ext cx="1767839" cy="836294"/>
          </a:xfrm>
          <a:custGeom>
            <a:avLst/>
            <a:gdLst/>
            <a:ahLst/>
            <a:cxnLst/>
            <a:rect l="l" t="t" r="r" b="b"/>
            <a:pathLst>
              <a:path w="1767839" h="836295">
                <a:moveTo>
                  <a:pt x="0" y="0"/>
                </a:moveTo>
                <a:lnTo>
                  <a:pt x="0" y="835913"/>
                </a:lnTo>
                <a:lnTo>
                  <a:pt x="1767836" y="835913"/>
                </a:lnTo>
                <a:lnTo>
                  <a:pt x="1767836" y="0"/>
                </a:lnTo>
                <a:lnTo>
                  <a:pt x="0" y="0"/>
                </a:lnTo>
                <a:close/>
              </a:path>
            </a:pathLst>
          </a:custGeom>
          <a:ln w="12103">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9"/>
          <p:cNvSpPr/>
          <p:nvPr/>
        </p:nvSpPr>
        <p:spPr>
          <a:xfrm>
            <a:off x="1458605" y="3606322"/>
            <a:ext cx="1767839" cy="0"/>
          </a:xfrm>
          <a:custGeom>
            <a:avLst/>
            <a:gdLst/>
            <a:ahLst/>
            <a:cxnLst/>
            <a:rect l="l" t="t" r="r" b="b"/>
            <a:pathLst>
              <a:path w="1767839">
                <a:moveTo>
                  <a:pt x="0" y="0"/>
                </a:moveTo>
                <a:lnTo>
                  <a:pt x="1767836" y="0"/>
                </a:lnTo>
              </a:path>
            </a:pathLst>
          </a:custGeom>
          <a:ln w="12103">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10"/>
          <p:cNvSpPr/>
          <p:nvPr/>
        </p:nvSpPr>
        <p:spPr>
          <a:xfrm>
            <a:off x="5430146" y="4369840"/>
            <a:ext cx="1344295" cy="1054100"/>
          </a:xfrm>
          <a:custGeom>
            <a:avLst/>
            <a:gdLst/>
            <a:ahLst/>
            <a:cxnLst/>
            <a:rect l="l" t="t" r="r" b="b"/>
            <a:pathLst>
              <a:path w="1344295" h="1054100">
                <a:moveTo>
                  <a:pt x="0" y="1053845"/>
                </a:moveTo>
                <a:lnTo>
                  <a:pt x="1344167" y="1053845"/>
                </a:lnTo>
                <a:lnTo>
                  <a:pt x="1344167" y="0"/>
                </a:lnTo>
                <a:lnTo>
                  <a:pt x="0" y="0"/>
                </a:lnTo>
                <a:lnTo>
                  <a:pt x="0" y="1053845"/>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11"/>
          <p:cNvSpPr/>
          <p:nvPr/>
        </p:nvSpPr>
        <p:spPr>
          <a:xfrm>
            <a:off x="5430146" y="4369846"/>
            <a:ext cx="1344295" cy="1054100"/>
          </a:xfrm>
          <a:custGeom>
            <a:avLst/>
            <a:gdLst/>
            <a:ahLst/>
            <a:cxnLst/>
            <a:rect l="l" t="t" r="r" b="b"/>
            <a:pathLst>
              <a:path w="1344295" h="1054100">
                <a:moveTo>
                  <a:pt x="0" y="0"/>
                </a:moveTo>
                <a:lnTo>
                  <a:pt x="0" y="1053839"/>
                </a:lnTo>
                <a:lnTo>
                  <a:pt x="1344167" y="1053839"/>
                </a:lnTo>
                <a:lnTo>
                  <a:pt x="1344167" y="0"/>
                </a:lnTo>
                <a:lnTo>
                  <a:pt x="0" y="0"/>
                </a:lnTo>
                <a:close/>
              </a:path>
            </a:pathLst>
          </a:custGeom>
          <a:ln w="12103">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12"/>
          <p:cNvSpPr/>
          <p:nvPr/>
        </p:nvSpPr>
        <p:spPr>
          <a:xfrm>
            <a:off x="5430146" y="4733320"/>
            <a:ext cx="1344295" cy="0"/>
          </a:xfrm>
          <a:custGeom>
            <a:avLst/>
            <a:gdLst/>
            <a:ahLst/>
            <a:cxnLst/>
            <a:rect l="l" t="t" r="r" b="b"/>
            <a:pathLst>
              <a:path w="1344295">
                <a:moveTo>
                  <a:pt x="0" y="0"/>
                </a:moveTo>
                <a:lnTo>
                  <a:pt x="1344167" y="0"/>
                </a:lnTo>
              </a:path>
            </a:pathLst>
          </a:custGeom>
          <a:ln w="12103">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3"/>
          <p:cNvSpPr/>
          <p:nvPr/>
        </p:nvSpPr>
        <p:spPr>
          <a:xfrm>
            <a:off x="3371984" y="4854472"/>
            <a:ext cx="1344295" cy="836294"/>
          </a:xfrm>
          <a:custGeom>
            <a:avLst/>
            <a:gdLst/>
            <a:ahLst/>
            <a:cxnLst/>
            <a:rect l="l" t="t" r="r" b="b"/>
            <a:pathLst>
              <a:path w="1344295" h="836295">
                <a:moveTo>
                  <a:pt x="0" y="835913"/>
                </a:moveTo>
                <a:lnTo>
                  <a:pt x="1344167" y="835913"/>
                </a:lnTo>
                <a:lnTo>
                  <a:pt x="1344167" y="0"/>
                </a:lnTo>
                <a:lnTo>
                  <a:pt x="0" y="0"/>
                </a:lnTo>
                <a:lnTo>
                  <a:pt x="0" y="835913"/>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4"/>
          <p:cNvSpPr/>
          <p:nvPr/>
        </p:nvSpPr>
        <p:spPr>
          <a:xfrm>
            <a:off x="3371984" y="4854478"/>
            <a:ext cx="1344295" cy="836294"/>
          </a:xfrm>
          <a:custGeom>
            <a:avLst/>
            <a:gdLst/>
            <a:ahLst/>
            <a:cxnLst/>
            <a:rect l="l" t="t" r="r" b="b"/>
            <a:pathLst>
              <a:path w="1344295" h="836295">
                <a:moveTo>
                  <a:pt x="0" y="0"/>
                </a:moveTo>
                <a:lnTo>
                  <a:pt x="0" y="835907"/>
                </a:lnTo>
                <a:lnTo>
                  <a:pt x="1344167" y="835907"/>
                </a:lnTo>
                <a:lnTo>
                  <a:pt x="1344167" y="0"/>
                </a:lnTo>
                <a:lnTo>
                  <a:pt x="0" y="0"/>
                </a:lnTo>
                <a:close/>
              </a:path>
            </a:pathLst>
          </a:custGeom>
          <a:ln w="12103">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5"/>
          <p:cNvSpPr txBox="1"/>
          <p:nvPr/>
        </p:nvSpPr>
        <p:spPr>
          <a:xfrm>
            <a:off x="3698385" y="4969874"/>
            <a:ext cx="708025" cy="18288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200" b="1" spc="45" dirty="0">
                <a:latin typeface="Arial"/>
                <a:cs typeface="Arial"/>
              </a:rPr>
              <a:t>Mi</a:t>
            </a:r>
            <a:r>
              <a:rPr sz="1200" b="1" spc="-25" dirty="0">
                <a:latin typeface="Arial"/>
                <a:cs typeface="Arial"/>
              </a:rPr>
              <a:t>t</a:t>
            </a:r>
            <a:r>
              <a:rPr sz="1200" b="1" spc="85" dirty="0">
                <a:latin typeface="Arial"/>
                <a:cs typeface="Arial"/>
              </a:rPr>
              <a:t>a</a:t>
            </a:r>
            <a:r>
              <a:rPr sz="1200" b="1" spc="5" dirty="0">
                <a:latin typeface="Arial"/>
                <a:cs typeface="Arial"/>
              </a:rPr>
              <a:t>r</a:t>
            </a:r>
            <a:r>
              <a:rPr sz="1200" b="1" spc="25" dirty="0">
                <a:latin typeface="Arial"/>
                <a:cs typeface="Arial"/>
              </a:rPr>
              <a:t>b</a:t>
            </a:r>
            <a:r>
              <a:rPr sz="1200" b="1" spc="85" dirty="0">
                <a:latin typeface="Arial"/>
                <a:cs typeface="Arial"/>
              </a:rPr>
              <a:t>e</a:t>
            </a:r>
            <a:r>
              <a:rPr sz="1200" b="1" spc="45" dirty="0">
                <a:latin typeface="Arial"/>
                <a:cs typeface="Arial"/>
              </a:rPr>
              <a:t>i</a:t>
            </a:r>
            <a:r>
              <a:rPr sz="1200" b="1" spc="10" dirty="0">
                <a:latin typeface="Arial"/>
                <a:cs typeface="Arial"/>
              </a:rPr>
              <a:t>t</a:t>
            </a:r>
            <a:endParaRPr sz="1200">
              <a:latin typeface="Arial"/>
              <a:cs typeface="Arial"/>
            </a:endParaRPr>
          </a:p>
        </p:txBody>
      </p:sp>
      <p:sp>
        <p:nvSpPr>
          <p:cNvPr id="13" name="object 16"/>
          <p:cNvSpPr/>
          <p:nvPr/>
        </p:nvSpPr>
        <p:spPr>
          <a:xfrm>
            <a:off x="3371984" y="5217946"/>
            <a:ext cx="1344295" cy="0"/>
          </a:xfrm>
          <a:custGeom>
            <a:avLst/>
            <a:gdLst/>
            <a:ahLst/>
            <a:cxnLst/>
            <a:rect l="l" t="t" r="r" b="b"/>
            <a:pathLst>
              <a:path w="1344295">
                <a:moveTo>
                  <a:pt x="0" y="0"/>
                </a:moveTo>
                <a:lnTo>
                  <a:pt x="1344167" y="0"/>
                </a:lnTo>
              </a:path>
            </a:pathLst>
          </a:custGeom>
          <a:ln w="12103">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17"/>
          <p:cNvSpPr txBox="1"/>
          <p:nvPr/>
        </p:nvSpPr>
        <p:spPr>
          <a:xfrm>
            <a:off x="3420254" y="5266700"/>
            <a:ext cx="1146810" cy="18288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tabLst>
                <a:tab pos="266700" algn="l"/>
              </a:tabLst>
            </a:pPr>
            <a:r>
              <a:rPr sz="1200" spc="20" dirty="0">
                <a:latin typeface="Arial"/>
                <a:cs typeface="Arial"/>
              </a:rPr>
              <a:t>+</a:t>
            </a:r>
            <a:r>
              <a:rPr sz="1200" spc="20" dirty="0">
                <a:latin typeface="Times New Roman"/>
                <a:cs typeface="Times New Roman"/>
              </a:rPr>
              <a:t>	</a:t>
            </a:r>
            <a:r>
              <a:rPr sz="1200" spc="55" dirty="0">
                <a:latin typeface="Arial"/>
                <a:cs typeface="Arial"/>
              </a:rPr>
              <a:t>s</a:t>
            </a:r>
            <a:r>
              <a:rPr sz="1200" spc="40" dirty="0">
                <a:latin typeface="Arial"/>
                <a:cs typeface="Arial"/>
              </a:rPr>
              <a:t>t</a:t>
            </a:r>
            <a:r>
              <a:rPr sz="1200" spc="-5" dirty="0">
                <a:latin typeface="Arial"/>
                <a:cs typeface="Arial"/>
              </a:rPr>
              <a:t>unden</a:t>
            </a:r>
            <a:r>
              <a:rPr sz="1200" spc="10" dirty="0">
                <a:latin typeface="Arial"/>
                <a:cs typeface="Arial"/>
              </a:rPr>
              <a:t>:</a:t>
            </a:r>
            <a:r>
              <a:rPr sz="1200" dirty="0">
                <a:latin typeface="Times New Roman"/>
                <a:cs typeface="Times New Roman"/>
              </a:rPr>
              <a:t>  </a:t>
            </a:r>
            <a:r>
              <a:rPr sz="1200" spc="-100" dirty="0">
                <a:latin typeface="Times New Roman"/>
                <a:cs typeface="Times New Roman"/>
              </a:rPr>
              <a:t> </a:t>
            </a:r>
            <a:r>
              <a:rPr sz="1200" spc="15" dirty="0">
                <a:latin typeface="Arial"/>
                <a:cs typeface="Arial"/>
              </a:rPr>
              <a:t>i</a:t>
            </a:r>
            <a:r>
              <a:rPr sz="1200" spc="-5" dirty="0">
                <a:latin typeface="Arial"/>
                <a:cs typeface="Arial"/>
              </a:rPr>
              <a:t>n</a:t>
            </a:r>
            <a:r>
              <a:rPr sz="1200" spc="10" dirty="0">
                <a:latin typeface="Arial"/>
                <a:cs typeface="Arial"/>
              </a:rPr>
              <a:t>t</a:t>
            </a:r>
            <a:endParaRPr sz="1200">
              <a:latin typeface="Arial"/>
              <a:cs typeface="Arial"/>
            </a:endParaRPr>
          </a:p>
        </p:txBody>
      </p:sp>
      <p:sp>
        <p:nvSpPr>
          <p:cNvPr id="15" name="object 18"/>
          <p:cNvSpPr/>
          <p:nvPr/>
        </p:nvSpPr>
        <p:spPr>
          <a:xfrm>
            <a:off x="3238633" y="3969797"/>
            <a:ext cx="2192020" cy="727075"/>
          </a:xfrm>
          <a:custGeom>
            <a:avLst/>
            <a:gdLst/>
            <a:ahLst/>
            <a:cxnLst/>
            <a:rect l="l" t="t" r="r" b="b"/>
            <a:pathLst>
              <a:path w="2192020" h="727075">
                <a:moveTo>
                  <a:pt x="0" y="0"/>
                </a:moveTo>
                <a:lnTo>
                  <a:pt x="1598675" y="557783"/>
                </a:lnTo>
                <a:lnTo>
                  <a:pt x="2191511" y="726947"/>
                </a:lnTo>
              </a:path>
            </a:pathLst>
          </a:custGeom>
          <a:ln w="12103">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object 19"/>
          <p:cNvSpPr/>
          <p:nvPr/>
        </p:nvSpPr>
        <p:spPr>
          <a:xfrm>
            <a:off x="5055240" y="4612162"/>
            <a:ext cx="85090" cy="48260"/>
          </a:xfrm>
          <a:custGeom>
            <a:avLst/>
            <a:gdLst/>
            <a:ahLst/>
            <a:cxnLst/>
            <a:rect l="l" t="t" r="r" b="b"/>
            <a:pathLst>
              <a:path w="85089" h="48260">
                <a:moveTo>
                  <a:pt x="84581" y="0"/>
                </a:moveTo>
                <a:lnTo>
                  <a:pt x="0" y="48005"/>
                </a:lnTo>
              </a:path>
            </a:pathLst>
          </a:custGeom>
          <a:ln w="12103">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object 20"/>
          <p:cNvSpPr/>
          <p:nvPr/>
        </p:nvSpPr>
        <p:spPr>
          <a:xfrm>
            <a:off x="4921890" y="4684552"/>
            <a:ext cx="85090" cy="60960"/>
          </a:xfrm>
          <a:custGeom>
            <a:avLst/>
            <a:gdLst/>
            <a:ahLst/>
            <a:cxnLst/>
            <a:rect l="l" t="t" r="r" b="b"/>
            <a:pathLst>
              <a:path w="85089" h="60960">
                <a:moveTo>
                  <a:pt x="84581" y="0"/>
                </a:moveTo>
                <a:lnTo>
                  <a:pt x="0" y="60959"/>
                </a:lnTo>
              </a:path>
            </a:pathLst>
          </a:custGeom>
          <a:ln w="12103">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21"/>
          <p:cNvSpPr/>
          <p:nvPr/>
        </p:nvSpPr>
        <p:spPr>
          <a:xfrm>
            <a:off x="4788540" y="4769896"/>
            <a:ext cx="85090" cy="48260"/>
          </a:xfrm>
          <a:custGeom>
            <a:avLst/>
            <a:gdLst/>
            <a:ahLst/>
            <a:cxnLst/>
            <a:rect l="l" t="t" r="r" b="b"/>
            <a:pathLst>
              <a:path w="85089" h="48260">
                <a:moveTo>
                  <a:pt x="84581" y="0"/>
                </a:moveTo>
                <a:lnTo>
                  <a:pt x="0" y="48005"/>
                </a:lnTo>
              </a:path>
            </a:pathLst>
          </a:custGeom>
          <a:ln w="12103">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object 22"/>
          <p:cNvSpPr/>
          <p:nvPr/>
        </p:nvSpPr>
        <p:spPr>
          <a:xfrm>
            <a:off x="4728343" y="4854478"/>
            <a:ext cx="12700" cy="12700"/>
          </a:xfrm>
          <a:custGeom>
            <a:avLst/>
            <a:gdLst/>
            <a:ahLst/>
            <a:cxnLst/>
            <a:rect l="l" t="t" r="r" b="b"/>
            <a:pathLst>
              <a:path w="12700" h="12700">
                <a:moveTo>
                  <a:pt x="12191" y="0"/>
                </a:moveTo>
                <a:lnTo>
                  <a:pt x="0" y="12191"/>
                </a:lnTo>
              </a:path>
            </a:pathLst>
          </a:custGeom>
          <a:ln w="12103">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object 23"/>
          <p:cNvSpPr/>
          <p:nvPr/>
        </p:nvSpPr>
        <p:spPr>
          <a:xfrm>
            <a:off x="3348360" y="4140485"/>
            <a:ext cx="243204" cy="174625"/>
          </a:xfrm>
          <a:custGeom>
            <a:avLst/>
            <a:gdLst/>
            <a:ahLst/>
            <a:cxnLst/>
            <a:rect l="l" t="t" r="r" b="b"/>
            <a:pathLst>
              <a:path w="243204" h="174625">
                <a:moveTo>
                  <a:pt x="0" y="174497"/>
                </a:moveTo>
                <a:lnTo>
                  <a:pt x="243077" y="174497"/>
                </a:lnTo>
                <a:lnTo>
                  <a:pt x="243077" y="0"/>
                </a:lnTo>
                <a:lnTo>
                  <a:pt x="0" y="0"/>
                </a:lnTo>
                <a:lnTo>
                  <a:pt x="0" y="174497"/>
                </a:lnTo>
                <a:close/>
              </a:path>
            </a:pathLst>
          </a:custGeom>
          <a:solidFill>
            <a:srgbClr val="FFFFFF"/>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24"/>
          <p:cNvSpPr txBox="1"/>
          <p:nvPr/>
        </p:nvSpPr>
        <p:spPr>
          <a:xfrm>
            <a:off x="1507633" y="3359768"/>
            <a:ext cx="4883785" cy="133626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3199765" algn="ctr"/>
            <a:r>
              <a:rPr sz="1200" b="1" spc="100" dirty="0">
                <a:latin typeface="Arial"/>
                <a:cs typeface="Arial"/>
              </a:rPr>
              <a:t>W</a:t>
            </a:r>
            <a:r>
              <a:rPr sz="1200" b="1" spc="40" dirty="0">
                <a:latin typeface="Arial"/>
                <a:cs typeface="Arial"/>
              </a:rPr>
              <a:t>i</a:t>
            </a:r>
            <a:r>
              <a:rPr sz="1200" b="1" spc="-100" dirty="0">
                <a:latin typeface="Arial"/>
                <a:cs typeface="Arial"/>
              </a:rPr>
              <a:t>ss</a:t>
            </a:r>
            <a:r>
              <a:rPr sz="1200" b="1" spc="85" dirty="0">
                <a:latin typeface="Arial"/>
                <a:cs typeface="Arial"/>
              </a:rPr>
              <a:t>e</a:t>
            </a:r>
            <a:r>
              <a:rPr sz="1200" b="1" spc="25" dirty="0">
                <a:latin typeface="Arial"/>
                <a:cs typeface="Arial"/>
              </a:rPr>
              <a:t>n</a:t>
            </a:r>
            <a:r>
              <a:rPr sz="1200" b="1" spc="-100" dirty="0">
                <a:latin typeface="Arial"/>
                <a:cs typeface="Arial"/>
              </a:rPr>
              <a:t>s</a:t>
            </a:r>
            <a:r>
              <a:rPr sz="1200" b="1" dirty="0">
                <a:latin typeface="Arial"/>
                <a:cs typeface="Arial"/>
              </a:rPr>
              <a:t>c</a:t>
            </a:r>
            <a:r>
              <a:rPr sz="1200" b="1" spc="25" dirty="0">
                <a:latin typeface="Arial"/>
                <a:cs typeface="Arial"/>
              </a:rPr>
              <a:t>h</a:t>
            </a:r>
            <a:r>
              <a:rPr sz="1200" b="1" spc="85" dirty="0">
                <a:latin typeface="Arial"/>
                <a:cs typeface="Arial"/>
              </a:rPr>
              <a:t>a</a:t>
            </a:r>
            <a:r>
              <a:rPr sz="1200" b="1" spc="-25" dirty="0">
                <a:latin typeface="Arial"/>
                <a:cs typeface="Arial"/>
              </a:rPr>
              <a:t>f</a:t>
            </a:r>
            <a:r>
              <a:rPr sz="1200" b="1" spc="-20" dirty="0">
                <a:latin typeface="Arial"/>
                <a:cs typeface="Arial"/>
              </a:rPr>
              <a:t>t</a:t>
            </a:r>
            <a:r>
              <a:rPr sz="1200" b="1" spc="40" dirty="0">
                <a:latin typeface="Arial"/>
                <a:cs typeface="Arial"/>
              </a:rPr>
              <a:t>l</a:t>
            </a:r>
            <a:r>
              <a:rPr sz="1200" b="1" spc="45" dirty="0">
                <a:latin typeface="Arial"/>
                <a:cs typeface="Arial"/>
              </a:rPr>
              <a:t>M</a:t>
            </a:r>
            <a:r>
              <a:rPr sz="1200" b="1" spc="25" dirty="0">
                <a:latin typeface="Arial"/>
                <a:cs typeface="Arial"/>
              </a:rPr>
              <a:t>A</a:t>
            </a:r>
            <a:endParaRPr sz="1200">
              <a:latin typeface="Arial"/>
              <a:cs typeface="Arial"/>
            </a:endParaRPr>
          </a:p>
          <a:p>
            <a:pPr marR="3192145" algn="ctr">
              <a:spcBef>
                <a:spcPts val="900"/>
              </a:spcBef>
              <a:tabLst>
                <a:tab pos="253365" algn="l"/>
              </a:tabLst>
            </a:pPr>
            <a:r>
              <a:rPr sz="1200" spc="20" dirty="0">
                <a:latin typeface="Arial"/>
                <a:cs typeface="Arial"/>
              </a:rPr>
              <a:t>+</a:t>
            </a:r>
            <a:r>
              <a:rPr sz="1200" spc="20" dirty="0">
                <a:latin typeface="Times New Roman"/>
                <a:cs typeface="Times New Roman"/>
              </a:rPr>
              <a:t>	</a:t>
            </a:r>
            <a:r>
              <a:rPr sz="1200" spc="-50" dirty="0">
                <a:latin typeface="Arial"/>
                <a:cs typeface="Arial"/>
              </a:rPr>
              <a:t>f</a:t>
            </a:r>
            <a:r>
              <a:rPr sz="1200" spc="-5" dirty="0">
                <a:latin typeface="Arial"/>
                <a:cs typeface="Arial"/>
              </a:rPr>
              <a:t>a</a:t>
            </a:r>
            <a:r>
              <a:rPr sz="1200" spc="55" dirty="0">
                <a:latin typeface="Arial"/>
                <a:cs typeface="Arial"/>
              </a:rPr>
              <a:t>c</a:t>
            </a:r>
            <a:r>
              <a:rPr sz="1200" dirty="0">
                <a:latin typeface="Arial"/>
                <a:cs typeface="Arial"/>
              </a:rPr>
              <a:t>h</a:t>
            </a:r>
            <a:r>
              <a:rPr sz="1200" spc="-25" dirty="0">
                <a:latin typeface="Arial"/>
                <a:cs typeface="Arial"/>
              </a:rPr>
              <a:t>r</a:t>
            </a:r>
            <a:r>
              <a:rPr sz="1200" spc="15" dirty="0">
                <a:latin typeface="Arial"/>
                <a:cs typeface="Arial"/>
              </a:rPr>
              <a:t>i</a:t>
            </a:r>
            <a:r>
              <a:rPr sz="1200" spc="55" dirty="0">
                <a:latin typeface="Arial"/>
                <a:cs typeface="Arial"/>
              </a:rPr>
              <a:t>c</a:t>
            </a:r>
            <a:r>
              <a:rPr sz="1200" spc="-5" dirty="0">
                <a:latin typeface="Arial"/>
                <a:cs typeface="Arial"/>
              </a:rPr>
              <a:t>h</a:t>
            </a:r>
            <a:r>
              <a:rPr sz="1200" spc="45" dirty="0">
                <a:latin typeface="Arial"/>
                <a:cs typeface="Arial"/>
              </a:rPr>
              <a:t>t</a:t>
            </a:r>
            <a:r>
              <a:rPr sz="1200" spc="-5" dirty="0">
                <a:latin typeface="Arial"/>
                <a:cs typeface="Arial"/>
              </a:rPr>
              <a:t>ung</a:t>
            </a:r>
            <a:r>
              <a:rPr sz="1200" spc="10" dirty="0">
                <a:latin typeface="Arial"/>
                <a:cs typeface="Arial"/>
              </a:rPr>
              <a:t>:</a:t>
            </a:r>
            <a:r>
              <a:rPr sz="1200" dirty="0">
                <a:latin typeface="Times New Roman"/>
                <a:cs typeface="Times New Roman"/>
              </a:rPr>
              <a:t>  </a:t>
            </a:r>
            <a:r>
              <a:rPr sz="1200" spc="-100" dirty="0">
                <a:latin typeface="Times New Roman"/>
                <a:cs typeface="Times New Roman"/>
              </a:rPr>
              <a:t> </a:t>
            </a:r>
            <a:r>
              <a:rPr sz="1200" spc="50" dirty="0">
                <a:latin typeface="Arial"/>
                <a:cs typeface="Arial"/>
              </a:rPr>
              <a:t>S</a:t>
            </a:r>
            <a:r>
              <a:rPr sz="1200" spc="45" dirty="0">
                <a:latin typeface="Arial"/>
                <a:cs typeface="Arial"/>
              </a:rPr>
              <a:t>t</a:t>
            </a:r>
            <a:r>
              <a:rPr sz="1200" spc="-25" dirty="0">
                <a:latin typeface="Arial"/>
                <a:cs typeface="Arial"/>
              </a:rPr>
              <a:t>r</a:t>
            </a:r>
            <a:r>
              <a:rPr sz="1200" spc="15" dirty="0">
                <a:latin typeface="Arial"/>
                <a:cs typeface="Arial"/>
              </a:rPr>
              <a:t>i</a:t>
            </a:r>
            <a:r>
              <a:rPr sz="1200" spc="-5" dirty="0">
                <a:latin typeface="Arial"/>
                <a:cs typeface="Arial"/>
              </a:rPr>
              <a:t>ng</a:t>
            </a:r>
            <a:endParaRPr sz="1200">
              <a:latin typeface="Arial"/>
              <a:cs typeface="Arial"/>
            </a:endParaRPr>
          </a:p>
          <a:p>
            <a:pPr>
              <a:lnSpc>
                <a:spcPct val="100000"/>
              </a:lnSpc>
            </a:pPr>
            <a:endParaRPr sz="1200">
              <a:latin typeface="Times New Roman"/>
              <a:cs typeface="Times New Roman"/>
            </a:endParaRPr>
          </a:p>
          <a:p>
            <a:pPr marR="951865" algn="ctr">
              <a:spcBef>
                <a:spcPts val="994"/>
              </a:spcBef>
            </a:pPr>
            <a:r>
              <a:rPr sz="1200" spc="-5" dirty="0">
                <a:latin typeface="Arial"/>
                <a:cs typeface="Arial"/>
              </a:rPr>
              <a:t>1</a:t>
            </a:r>
            <a:r>
              <a:rPr sz="1200" spc="40" dirty="0">
                <a:latin typeface="Arial"/>
                <a:cs typeface="Arial"/>
              </a:rPr>
              <a:t>.</a:t>
            </a:r>
            <a:r>
              <a:rPr sz="1200" spc="45" dirty="0">
                <a:latin typeface="Arial"/>
                <a:cs typeface="Arial"/>
              </a:rPr>
              <a:t>.</a:t>
            </a:r>
            <a:r>
              <a:rPr sz="1200" spc="10" dirty="0">
                <a:latin typeface="Arial"/>
                <a:cs typeface="Arial"/>
              </a:rPr>
              <a:t>*</a:t>
            </a:r>
            <a:endParaRPr sz="1200">
              <a:latin typeface="Arial"/>
              <a:cs typeface="Arial"/>
            </a:endParaRPr>
          </a:p>
          <a:p>
            <a:pPr>
              <a:spcBef>
                <a:spcPts val="1"/>
              </a:spcBef>
            </a:pPr>
            <a:endParaRPr sz="1100">
              <a:latin typeface="Times New Roman"/>
              <a:cs typeface="Times New Roman"/>
            </a:endParaRPr>
          </a:p>
          <a:p>
            <a:pPr marR="5080" algn="r"/>
            <a:r>
              <a:rPr sz="1200" b="1" spc="50" dirty="0">
                <a:latin typeface="Arial"/>
                <a:cs typeface="Arial"/>
              </a:rPr>
              <a:t>P</a:t>
            </a:r>
            <a:r>
              <a:rPr sz="1200" b="1" dirty="0">
                <a:latin typeface="Arial"/>
                <a:cs typeface="Arial"/>
              </a:rPr>
              <a:t>r</a:t>
            </a:r>
            <a:r>
              <a:rPr sz="1200" b="1" spc="25" dirty="0">
                <a:latin typeface="Arial"/>
                <a:cs typeface="Arial"/>
              </a:rPr>
              <a:t>o</a:t>
            </a:r>
            <a:r>
              <a:rPr sz="1200" b="1" spc="45" dirty="0">
                <a:latin typeface="Arial"/>
                <a:cs typeface="Arial"/>
              </a:rPr>
              <a:t>j</a:t>
            </a:r>
            <a:r>
              <a:rPr sz="1200" b="1" spc="85" dirty="0">
                <a:latin typeface="Arial"/>
                <a:cs typeface="Arial"/>
              </a:rPr>
              <a:t>e</a:t>
            </a:r>
            <a:r>
              <a:rPr sz="1200" b="1" spc="-5" dirty="0">
                <a:latin typeface="Arial"/>
                <a:cs typeface="Arial"/>
              </a:rPr>
              <a:t>k</a:t>
            </a:r>
            <a:r>
              <a:rPr sz="1200" b="1" spc="10" dirty="0">
                <a:latin typeface="Arial"/>
                <a:cs typeface="Arial"/>
              </a:rPr>
              <a:t>t</a:t>
            </a:r>
            <a:endParaRPr sz="1200">
              <a:latin typeface="Arial"/>
              <a:cs typeface="Arial"/>
            </a:endParaRPr>
          </a:p>
        </p:txBody>
      </p:sp>
      <p:sp>
        <p:nvSpPr>
          <p:cNvPr id="22" name="object 25"/>
          <p:cNvSpPr txBox="1"/>
          <p:nvPr/>
        </p:nvSpPr>
        <p:spPr>
          <a:xfrm>
            <a:off x="5478417" y="4782830"/>
            <a:ext cx="1224280" cy="57964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tabLst>
                <a:tab pos="266700" algn="l"/>
              </a:tabLst>
            </a:pPr>
            <a:r>
              <a:rPr sz="1200" spc="20" dirty="0">
                <a:latin typeface="Arial"/>
                <a:cs typeface="Arial"/>
              </a:rPr>
              <a:t>+</a:t>
            </a:r>
            <a:r>
              <a:rPr sz="1200" spc="20" dirty="0">
                <a:latin typeface="Times New Roman"/>
                <a:cs typeface="Times New Roman"/>
              </a:rPr>
              <a:t>	</a:t>
            </a:r>
            <a:r>
              <a:rPr sz="1200" spc="-5" dirty="0">
                <a:latin typeface="Arial"/>
                <a:cs typeface="Arial"/>
              </a:rPr>
              <a:t>na</a:t>
            </a:r>
            <a:r>
              <a:rPr sz="1200" spc="45" dirty="0">
                <a:latin typeface="Arial"/>
                <a:cs typeface="Arial"/>
              </a:rPr>
              <a:t>m</a:t>
            </a:r>
            <a:r>
              <a:rPr sz="1200" spc="-5" dirty="0">
                <a:latin typeface="Arial"/>
                <a:cs typeface="Arial"/>
              </a:rPr>
              <a:t>e</a:t>
            </a:r>
            <a:r>
              <a:rPr sz="1200" spc="10" dirty="0">
                <a:latin typeface="Arial"/>
                <a:cs typeface="Arial"/>
              </a:rPr>
              <a:t>:</a:t>
            </a:r>
            <a:r>
              <a:rPr sz="1200" dirty="0">
                <a:latin typeface="Times New Roman"/>
                <a:cs typeface="Times New Roman"/>
              </a:rPr>
              <a:t>  </a:t>
            </a:r>
            <a:r>
              <a:rPr sz="1200" spc="-100" dirty="0">
                <a:latin typeface="Times New Roman"/>
                <a:cs typeface="Times New Roman"/>
              </a:rPr>
              <a:t> </a:t>
            </a:r>
            <a:r>
              <a:rPr sz="1200" spc="45" dirty="0">
                <a:latin typeface="Arial"/>
                <a:cs typeface="Arial"/>
              </a:rPr>
              <a:t>St</a:t>
            </a:r>
            <a:r>
              <a:rPr sz="1200" spc="-15" dirty="0">
                <a:latin typeface="Arial"/>
                <a:cs typeface="Arial"/>
              </a:rPr>
              <a:t>r</a:t>
            </a:r>
            <a:r>
              <a:rPr sz="1200" spc="10" dirty="0">
                <a:latin typeface="Arial"/>
                <a:cs typeface="Arial"/>
              </a:rPr>
              <a:t>i</a:t>
            </a:r>
            <a:r>
              <a:rPr sz="1200" spc="-5" dirty="0">
                <a:latin typeface="Arial"/>
                <a:cs typeface="Arial"/>
              </a:rPr>
              <a:t>ng</a:t>
            </a:r>
            <a:endParaRPr sz="1200">
              <a:latin typeface="Arial"/>
              <a:cs typeface="Arial"/>
            </a:endParaRPr>
          </a:p>
          <a:p>
            <a:pPr marL="12700">
              <a:spcBef>
                <a:spcPts val="80"/>
              </a:spcBef>
              <a:tabLst>
                <a:tab pos="266700" algn="l"/>
              </a:tabLst>
            </a:pPr>
            <a:r>
              <a:rPr sz="1200" spc="20" dirty="0">
                <a:latin typeface="Arial"/>
                <a:cs typeface="Arial"/>
              </a:rPr>
              <a:t>+</a:t>
            </a:r>
            <a:r>
              <a:rPr sz="1200" spc="20" dirty="0">
                <a:latin typeface="Times New Roman"/>
                <a:cs typeface="Times New Roman"/>
              </a:rPr>
              <a:t>	</a:t>
            </a:r>
            <a:r>
              <a:rPr sz="1200" spc="-5" dirty="0">
                <a:latin typeface="Arial"/>
                <a:cs typeface="Arial"/>
              </a:rPr>
              <a:t>beg</a:t>
            </a:r>
            <a:r>
              <a:rPr sz="1200" spc="15" dirty="0">
                <a:latin typeface="Arial"/>
                <a:cs typeface="Arial"/>
              </a:rPr>
              <a:t>i</a:t>
            </a:r>
            <a:r>
              <a:rPr sz="1200" spc="-5" dirty="0">
                <a:latin typeface="Arial"/>
                <a:cs typeface="Arial"/>
              </a:rPr>
              <a:t>nn</a:t>
            </a:r>
            <a:r>
              <a:rPr sz="1200" spc="10" dirty="0">
                <a:latin typeface="Arial"/>
                <a:cs typeface="Arial"/>
              </a:rPr>
              <a:t>:</a:t>
            </a:r>
            <a:r>
              <a:rPr sz="1200" dirty="0">
                <a:latin typeface="Times New Roman"/>
                <a:cs typeface="Times New Roman"/>
              </a:rPr>
              <a:t>  </a:t>
            </a:r>
            <a:r>
              <a:rPr sz="1200" spc="-100" dirty="0">
                <a:latin typeface="Times New Roman"/>
                <a:cs typeface="Times New Roman"/>
              </a:rPr>
              <a:t> </a:t>
            </a:r>
            <a:r>
              <a:rPr sz="1200" spc="-15" dirty="0">
                <a:latin typeface="Arial"/>
                <a:cs typeface="Arial"/>
              </a:rPr>
              <a:t>D</a:t>
            </a:r>
            <a:r>
              <a:rPr sz="1200" spc="-5" dirty="0">
                <a:latin typeface="Arial"/>
                <a:cs typeface="Arial"/>
              </a:rPr>
              <a:t>a</a:t>
            </a:r>
            <a:r>
              <a:rPr sz="1200" spc="50" dirty="0">
                <a:latin typeface="Arial"/>
                <a:cs typeface="Arial"/>
              </a:rPr>
              <a:t>t</a:t>
            </a:r>
            <a:r>
              <a:rPr sz="1200" spc="20" dirty="0">
                <a:latin typeface="Arial"/>
                <a:cs typeface="Arial"/>
              </a:rPr>
              <a:t>e</a:t>
            </a:r>
            <a:endParaRPr sz="1200">
              <a:latin typeface="Arial"/>
              <a:cs typeface="Arial"/>
            </a:endParaRPr>
          </a:p>
          <a:p>
            <a:pPr marL="12700">
              <a:spcBef>
                <a:spcPts val="85"/>
              </a:spcBef>
              <a:tabLst>
                <a:tab pos="266700" algn="l"/>
              </a:tabLst>
            </a:pPr>
            <a:r>
              <a:rPr sz="1200" spc="20" dirty="0">
                <a:latin typeface="Arial"/>
                <a:cs typeface="Arial"/>
              </a:rPr>
              <a:t>+</a:t>
            </a:r>
            <a:r>
              <a:rPr sz="1200" spc="20" dirty="0">
                <a:latin typeface="Times New Roman"/>
                <a:cs typeface="Times New Roman"/>
              </a:rPr>
              <a:t>	</a:t>
            </a:r>
            <a:r>
              <a:rPr sz="1200" spc="-5" dirty="0">
                <a:latin typeface="Arial"/>
                <a:cs typeface="Arial"/>
              </a:rPr>
              <a:t>ende</a:t>
            </a:r>
            <a:r>
              <a:rPr sz="1200" spc="10" dirty="0">
                <a:latin typeface="Arial"/>
                <a:cs typeface="Arial"/>
              </a:rPr>
              <a:t>:</a:t>
            </a:r>
            <a:r>
              <a:rPr sz="1200" dirty="0">
                <a:latin typeface="Times New Roman"/>
                <a:cs typeface="Times New Roman"/>
              </a:rPr>
              <a:t>  </a:t>
            </a:r>
            <a:r>
              <a:rPr sz="1200" spc="-100" dirty="0">
                <a:latin typeface="Times New Roman"/>
                <a:cs typeface="Times New Roman"/>
              </a:rPr>
              <a:t> </a:t>
            </a:r>
            <a:r>
              <a:rPr sz="1200" spc="-15" dirty="0">
                <a:latin typeface="Arial"/>
                <a:cs typeface="Arial"/>
              </a:rPr>
              <a:t>D</a:t>
            </a:r>
            <a:r>
              <a:rPr sz="1200" spc="-5" dirty="0">
                <a:latin typeface="Arial"/>
                <a:cs typeface="Arial"/>
              </a:rPr>
              <a:t>a</a:t>
            </a:r>
            <a:r>
              <a:rPr sz="1200" spc="50" dirty="0">
                <a:latin typeface="Arial"/>
                <a:cs typeface="Arial"/>
              </a:rPr>
              <a:t>t</a:t>
            </a:r>
            <a:r>
              <a:rPr sz="1200" spc="20" dirty="0">
                <a:latin typeface="Arial"/>
                <a:cs typeface="Arial"/>
              </a:rPr>
              <a:t>e</a:t>
            </a:r>
            <a:endParaRPr sz="1200">
              <a:latin typeface="Arial"/>
              <a:cs typeface="Arial"/>
            </a:endParaRPr>
          </a:p>
        </p:txBody>
      </p:sp>
      <p:sp>
        <p:nvSpPr>
          <p:cNvPr id="23" name="object 26"/>
          <p:cNvSpPr txBox="1"/>
          <p:nvPr/>
        </p:nvSpPr>
        <p:spPr>
          <a:xfrm>
            <a:off x="5320684" y="4758446"/>
            <a:ext cx="86995" cy="18288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200" spc="10" dirty="0">
                <a:latin typeface="Arial"/>
                <a:cs typeface="Arial"/>
              </a:rPr>
              <a:t>*</a:t>
            </a:r>
            <a:endParaRPr sz="1200">
              <a:latin typeface="Arial"/>
              <a:cs typeface="Arial"/>
            </a:endParaRPr>
          </a:p>
        </p:txBody>
      </p:sp>
    </p:spTree>
    <p:extLst>
      <p:ext uri="{BB962C8B-B14F-4D97-AF65-F5344CB8AC3E}">
        <p14:creationId xmlns:p14="http://schemas.microsoft.com/office/powerpoint/2010/main" val="41942599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402726" y="1019702"/>
            <a:ext cx="8338548" cy="338554"/>
          </a:xfrm>
          <a:prstGeom prst="rect">
            <a:avLst/>
          </a:prstGeom>
        </p:spPr>
        <p:txBody>
          <a:bodyPr vert="horz" wrap="square" lIns="0" tIns="0" rIns="0" bIns="0" rtlCol="0">
            <a:spAutoFit/>
          </a:bodyPr>
          <a:lstStyle>
            <a:lvl1pPr>
              <a:defRPr sz="2200" b="1" i="0">
                <a:solidFill>
                  <a:srgbClr val="075590"/>
                </a:solidFill>
                <a:latin typeface="Arial"/>
                <a:ea typeface="+mj-ea"/>
                <a:cs typeface="Arial"/>
              </a:defRPr>
            </a:lvl1pPr>
          </a:lstStyle>
          <a:p>
            <a:pPr marL="12700"/>
            <a:r>
              <a:rPr spc="-5" dirty="0"/>
              <a:t>..</a:t>
            </a:r>
            <a:r>
              <a:rPr dirty="0"/>
              <a:t>. </a:t>
            </a:r>
            <a:r>
              <a:rPr spc="-5" dirty="0"/>
              <a:t>da</a:t>
            </a:r>
            <a:r>
              <a:rPr dirty="0"/>
              <a:t>s</a:t>
            </a:r>
            <a:r>
              <a:rPr spc="10" dirty="0"/>
              <a:t> </a:t>
            </a:r>
            <a:r>
              <a:rPr spc="-5" dirty="0"/>
              <a:t>gesamt</a:t>
            </a:r>
            <a:r>
              <a:rPr dirty="0"/>
              <a:t>e </a:t>
            </a:r>
            <a:r>
              <a:rPr spc="-5" dirty="0"/>
              <a:t>Diagramm</a:t>
            </a:r>
          </a:p>
        </p:txBody>
      </p:sp>
      <p:sp>
        <p:nvSpPr>
          <p:cNvPr id="3" name="object 3"/>
          <p:cNvSpPr/>
          <p:nvPr/>
        </p:nvSpPr>
        <p:spPr>
          <a:xfrm>
            <a:off x="2307469" y="2092785"/>
            <a:ext cx="1176020" cy="1196340"/>
          </a:xfrm>
          <a:custGeom>
            <a:avLst/>
            <a:gdLst/>
            <a:ahLst/>
            <a:cxnLst/>
            <a:rect l="l" t="t" r="r" b="b"/>
            <a:pathLst>
              <a:path w="1176020" h="1196339">
                <a:moveTo>
                  <a:pt x="0" y="1196339"/>
                </a:moveTo>
                <a:lnTo>
                  <a:pt x="1175765" y="1196339"/>
                </a:lnTo>
                <a:lnTo>
                  <a:pt x="1175765" y="0"/>
                </a:lnTo>
                <a:lnTo>
                  <a:pt x="0" y="0"/>
                </a:lnTo>
                <a:lnTo>
                  <a:pt x="0" y="1196339"/>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object 4"/>
          <p:cNvSpPr/>
          <p:nvPr/>
        </p:nvSpPr>
        <p:spPr>
          <a:xfrm>
            <a:off x="2307469" y="2092785"/>
            <a:ext cx="1176020" cy="1196340"/>
          </a:xfrm>
          <a:custGeom>
            <a:avLst/>
            <a:gdLst/>
            <a:ahLst/>
            <a:cxnLst/>
            <a:rect l="l" t="t" r="r" b="b"/>
            <a:pathLst>
              <a:path w="1176020" h="1196339">
                <a:moveTo>
                  <a:pt x="0" y="0"/>
                </a:moveTo>
                <a:lnTo>
                  <a:pt x="0" y="1196339"/>
                </a:lnTo>
                <a:lnTo>
                  <a:pt x="1175765" y="1196339"/>
                </a:lnTo>
                <a:lnTo>
                  <a:pt x="1175765" y="0"/>
                </a:lnTo>
                <a:lnTo>
                  <a:pt x="0" y="0"/>
                </a:lnTo>
                <a:close/>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p:nvPr/>
        </p:nvSpPr>
        <p:spPr>
          <a:xfrm>
            <a:off x="2307469" y="2579703"/>
            <a:ext cx="1176020" cy="0"/>
          </a:xfrm>
          <a:custGeom>
            <a:avLst/>
            <a:gdLst/>
            <a:ahLst/>
            <a:cxnLst/>
            <a:rect l="l" t="t" r="r" b="b"/>
            <a:pathLst>
              <a:path w="1176020">
                <a:moveTo>
                  <a:pt x="0" y="0"/>
                </a:moveTo>
                <a:lnTo>
                  <a:pt x="1175765" y="0"/>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txBox="1"/>
          <p:nvPr/>
        </p:nvSpPr>
        <p:spPr>
          <a:xfrm>
            <a:off x="2348120" y="2191369"/>
            <a:ext cx="926465" cy="60670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1610" marR="5080" indent="-95250">
              <a:lnSpc>
                <a:spcPct val="106200"/>
              </a:lnSpc>
            </a:pPr>
            <a:r>
              <a:rPr sz="1050" b="1" spc="5" dirty="0">
                <a:latin typeface="Arial"/>
                <a:cs typeface="Arial"/>
              </a:rPr>
              <a:t>{</a:t>
            </a:r>
            <a:r>
              <a:rPr sz="1050" b="1" spc="75" dirty="0">
                <a:latin typeface="Arial"/>
                <a:cs typeface="Arial"/>
              </a:rPr>
              <a:t>a</a:t>
            </a:r>
            <a:r>
              <a:rPr sz="1050" b="1" spc="15" dirty="0">
                <a:latin typeface="Arial"/>
                <a:cs typeface="Arial"/>
              </a:rPr>
              <a:t>b</a:t>
            </a:r>
            <a:r>
              <a:rPr sz="1050" b="1" spc="-90" dirty="0">
                <a:latin typeface="Arial"/>
                <a:cs typeface="Arial"/>
              </a:rPr>
              <a:t>s</a:t>
            </a:r>
            <a:r>
              <a:rPr sz="1050" b="1" spc="-15" dirty="0">
                <a:latin typeface="Arial"/>
                <a:cs typeface="Arial"/>
              </a:rPr>
              <a:t>t</a:t>
            </a:r>
            <a:r>
              <a:rPr sz="1050" b="1" dirty="0">
                <a:latin typeface="Arial"/>
                <a:cs typeface="Arial"/>
              </a:rPr>
              <a:t>r</a:t>
            </a:r>
            <a:r>
              <a:rPr sz="1050" b="1" spc="75" dirty="0">
                <a:latin typeface="Arial"/>
                <a:cs typeface="Arial"/>
              </a:rPr>
              <a:t>a</a:t>
            </a:r>
            <a:r>
              <a:rPr sz="1050" b="1" spc="-10" dirty="0">
                <a:latin typeface="Arial"/>
                <a:cs typeface="Arial"/>
              </a:rPr>
              <a:t>c</a:t>
            </a:r>
            <a:r>
              <a:rPr sz="1050" b="1" spc="-25" dirty="0">
                <a:latin typeface="Arial"/>
                <a:cs typeface="Arial"/>
              </a:rPr>
              <a:t>t</a:t>
            </a:r>
            <a:r>
              <a:rPr sz="1050" b="1" spc="10" dirty="0">
                <a:latin typeface="Arial"/>
                <a:cs typeface="Arial"/>
              </a:rPr>
              <a:t>}</a:t>
            </a:r>
            <a:r>
              <a:rPr sz="1050" b="1" spc="5" dirty="0">
                <a:latin typeface="Arial"/>
                <a:cs typeface="Arial"/>
              </a:rPr>
              <a:t> </a:t>
            </a:r>
            <a:r>
              <a:rPr sz="1050" b="1" spc="40" dirty="0">
                <a:latin typeface="Arial"/>
                <a:cs typeface="Arial"/>
              </a:rPr>
              <a:t>M</a:t>
            </a:r>
            <a:r>
              <a:rPr sz="1050" b="1" spc="35" dirty="0">
                <a:latin typeface="Arial"/>
                <a:cs typeface="Arial"/>
              </a:rPr>
              <a:t>i</a:t>
            </a:r>
            <a:r>
              <a:rPr sz="1050" b="1" spc="-25" dirty="0">
                <a:latin typeface="Arial"/>
                <a:cs typeface="Arial"/>
              </a:rPr>
              <a:t>t</a:t>
            </a:r>
            <a:r>
              <a:rPr sz="1050" b="1" spc="75" dirty="0">
                <a:latin typeface="Arial"/>
                <a:cs typeface="Arial"/>
              </a:rPr>
              <a:t>a</a:t>
            </a:r>
            <a:r>
              <a:rPr sz="1050" b="1" dirty="0">
                <a:latin typeface="Arial"/>
                <a:cs typeface="Arial"/>
              </a:rPr>
              <a:t>r</a:t>
            </a:r>
            <a:r>
              <a:rPr sz="1050" b="1" spc="15" dirty="0">
                <a:latin typeface="Arial"/>
                <a:cs typeface="Arial"/>
              </a:rPr>
              <a:t>b</a:t>
            </a:r>
            <a:r>
              <a:rPr sz="1050" b="1" spc="75" dirty="0">
                <a:latin typeface="Arial"/>
                <a:cs typeface="Arial"/>
              </a:rPr>
              <a:t>e</a:t>
            </a:r>
            <a:r>
              <a:rPr sz="1050" b="1" spc="35" dirty="0">
                <a:latin typeface="Arial"/>
                <a:cs typeface="Arial"/>
              </a:rPr>
              <a:t>i</a:t>
            </a:r>
            <a:r>
              <a:rPr sz="1050" b="1" spc="-25" dirty="0">
                <a:latin typeface="Arial"/>
                <a:cs typeface="Arial"/>
              </a:rPr>
              <a:t>t</a:t>
            </a:r>
            <a:r>
              <a:rPr sz="1050" b="1" spc="75" dirty="0">
                <a:latin typeface="Arial"/>
                <a:cs typeface="Arial"/>
              </a:rPr>
              <a:t>e</a:t>
            </a:r>
            <a:r>
              <a:rPr sz="1050" b="1" spc="10" dirty="0">
                <a:latin typeface="Arial"/>
                <a:cs typeface="Arial"/>
              </a:rPr>
              <a:t>r</a:t>
            </a:r>
            <a:endParaRPr sz="1050">
              <a:latin typeface="Arial"/>
              <a:cs typeface="Arial"/>
            </a:endParaRPr>
          </a:p>
          <a:p>
            <a:pPr marL="12700">
              <a:spcBef>
                <a:spcPts val="795"/>
              </a:spcBef>
              <a:tabLst>
                <a:tab pos="234950" algn="l"/>
              </a:tabLst>
            </a:pPr>
            <a:r>
              <a:rPr sz="1050" spc="15" dirty="0">
                <a:latin typeface="Arial"/>
                <a:cs typeface="Arial"/>
              </a:rPr>
              <a:t>+</a:t>
            </a:r>
            <a:r>
              <a:rPr sz="1050" spc="15" dirty="0">
                <a:latin typeface="Times New Roman"/>
                <a:cs typeface="Times New Roman"/>
              </a:rPr>
              <a:t>	</a:t>
            </a:r>
            <a:r>
              <a:rPr sz="1050" spc="50" dirty="0">
                <a:latin typeface="Arial"/>
                <a:cs typeface="Arial"/>
              </a:rPr>
              <a:t>s</a:t>
            </a:r>
            <a:r>
              <a:rPr sz="1050" spc="-110" dirty="0">
                <a:latin typeface="Arial"/>
                <a:cs typeface="Arial"/>
              </a:rPr>
              <a:t>v</a:t>
            </a:r>
            <a:r>
              <a:rPr sz="1050" spc="-10" dirty="0">
                <a:latin typeface="Arial"/>
                <a:cs typeface="Arial"/>
              </a:rPr>
              <a:t>n</a:t>
            </a:r>
            <a:r>
              <a:rPr sz="1050" spc="-25" dirty="0">
                <a:latin typeface="Arial"/>
                <a:cs typeface="Arial"/>
              </a:rPr>
              <a:t>r</a:t>
            </a:r>
            <a:r>
              <a:rPr sz="1050" spc="5" dirty="0">
                <a:latin typeface="Arial"/>
                <a:cs typeface="Arial"/>
              </a:rPr>
              <a:t>:</a:t>
            </a:r>
            <a:r>
              <a:rPr sz="1050" dirty="0">
                <a:latin typeface="Times New Roman"/>
                <a:cs typeface="Times New Roman"/>
              </a:rPr>
              <a:t>  </a:t>
            </a:r>
            <a:r>
              <a:rPr sz="1050" spc="-90" dirty="0">
                <a:latin typeface="Times New Roman"/>
                <a:cs typeface="Times New Roman"/>
              </a:rPr>
              <a:t> </a:t>
            </a:r>
            <a:r>
              <a:rPr sz="1050" spc="15" dirty="0">
                <a:latin typeface="Arial"/>
                <a:cs typeface="Arial"/>
              </a:rPr>
              <a:t>i</a:t>
            </a:r>
            <a:r>
              <a:rPr sz="1050" spc="-10" dirty="0">
                <a:latin typeface="Arial"/>
                <a:cs typeface="Arial"/>
              </a:rPr>
              <a:t>n</a:t>
            </a:r>
            <a:r>
              <a:rPr sz="1050" spc="5" dirty="0">
                <a:latin typeface="Arial"/>
                <a:cs typeface="Arial"/>
              </a:rPr>
              <a:t>t</a:t>
            </a:r>
            <a:endParaRPr sz="1050">
              <a:latin typeface="Arial"/>
              <a:cs typeface="Arial"/>
            </a:endParaRPr>
          </a:p>
        </p:txBody>
      </p:sp>
      <p:sp>
        <p:nvSpPr>
          <p:cNvPr id="7" name="object 7"/>
          <p:cNvSpPr txBox="1"/>
          <p:nvPr/>
        </p:nvSpPr>
        <p:spPr>
          <a:xfrm>
            <a:off x="2348119" y="2791515"/>
            <a:ext cx="1073150" cy="51039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tabLst>
                <a:tab pos="234950" algn="l"/>
              </a:tabLst>
            </a:pPr>
            <a:r>
              <a:rPr sz="1050" spc="15" dirty="0">
                <a:latin typeface="Arial"/>
                <a:cs typeface="Arial"/>
              </a:rPr>
              <a:t>+</a:t>
            </a:r>
            <a:r>
              <a:rPr sz="1050" spc="15" dirty="0">
                <a:latin typeface="Times New Roman"/>
                <a:cs typeface="Times New Roman"/>
              </a:rPr>
              <a:t>	</a:t>
            </a:r>
            <a:r>
              <a:rPr sz="1050" spc="-10" dirty="0">
                <a:latin typeface="Arial"/>
                <a:cs typeface="Arial"/>
              </a:rPr>
              <a:t>na</a:t>
            </a:r>
            <a:r>
              <a:rPr sz="1050" spc="40" dirty="0">
                <a:latin typeface="Arial"/>
                <a:cs typeface="Arial"/>
              </a:rPr>
              <a:t>m</a:t>
            </a:r>
            <a:r>
              <a:rPr sz="1050" spc="-10" dirty="0">
                <a:latin typeface="Arial"/>
                <a:cs typeface="Arial"/>
              </a:rPr>
              <a:t>e</a:t>
            </a:r>
            <a:r>
              <a:rPr sz="1050" spc="5" dirty="0">
                <a:latin typeface="Arial"/>
                <a:cs typeface="Arial"/>
              </a:rPr>
              <a:t>:</a:t>
            </a:r>
            <a:r>
              <a:rPr sz="1050" dirty="0">
                <a:latin typeface="Times New Roman"/>
                <a:cs typeface="Times New Roman"/>
              </a:rPr>
              <a:t>  </a:t>
            </a:r>
            <a:r>
              <a:rPr sz="1050" spc="-90" dirty="0">
                <a:latin typeface="Times New Roman"/>
                <a:cs typeface="Times New Roman"/>
              </a:rPr>
              <a:t> </a:t>
            </a:r>
            <a:r>
              <a:rPr sz="1050" spc="45" dirty="0">
                <a:latin typeface="Arial"/>
                <a:cs typeface="Arial"/>
              </a:rPr>
              <a:t>S</a:t>
            </a:r>
            <a:r>
              <a:rPr sz="1050" spc="40" dirty="0">
                <a:latin typeface="Arial"/>
                <a:cs typeface="Arial"/>
              </a:rPr>
              <a:t>t</a:t>
            </a:r>
            <a:r>
              <a:rPr sz="1050" spc="-25" dirty="0">
                <a:latin typeface="Arial"/>
                <a:cs typeface="Arial"/>
              </a:rPr>
              <a:t>r</a:t>
            </a:r>
            <a:r>
              <a:rPr sz="1050" spc="15" dirty="0">
                <a:latin typeface="Arial"/>
                <a:cs typeface="Arial"/>
              </a:rPr>
              <a:t>i</a:t>
            </a:r>
            <a:r>
              <a:rPr sz="1050" spc="-10" dirty="0">
                <a:latin typeface="Arial"/>
                <a:cs typeface="Arial"/>
              </a:rPr>
              <a:t>ng</a:t>
            </a:r>
            <a:endParaRPr sz="1050">
              <a:latin typeface="Arial"/>
              <a:cs typeface="Arial"/>
            </a:endParaRPr>
          </a:p>
          <a:p>
            <a:pPr marL="12700">
              <a:spcBef>
                <a:spcPts val="75"/>
              </a:spcBef>
              <a:tabLst>
                <a:tab pos="234950" algn="l"/>
              </a:tabLst>
            </a:pPr>
            <a:r>
              <a:rPr sz="1050" spc="15" dirty="0">
                <a:latin typeface="Arial"/>
                <a:cs typeface="Arial"/>
              </a:rPr>
              <a:t>+</a:t>
            </a:r>
            <a:r>
              <a:rPr sz="1050" spc="15" dirty="0">
                <a:latin typeface="Times New Roman"/>
                <a:cs typeface="Times New Roman"/>
              </a:rPr>
              <a:t>	</a:t>
            </a:r>
            <a:r>
              <a:rPr sz="1050" spc="-10" dirty="0">
                <a:latin typeface="Arial"/>
                <a:cs typeface="Arial"/>
              </a:rPr>
              <a:t>e</a:t>
            </a:r>
            <a:r>
              <a:rPr sz="1050" spc="40" dirty="0">
                <a:latin typeface="Arial"/>
                <a:cs typeface="Arial"/>
              </a:rPr>
              <a:t>m</a:t>
            </a:r>
            <a:r>
              <a:rPr sz="1050" spc="-10" dirty="0">
                <a:latin typeface="Arial"/>
                <a:cs typeface="Arial"/>
              </a:rPr>
              <a:t>a</a:t>
            </a:r>
            <a:r>
              <a:rPr sz="1050" spc="15" dirty="0">
                <a:latin typeface="Arial"/>
                <a:cs typeface="Arial"/>
              </a:rPr>
              <a:t>il</a:t>
            </a:r>
            <a:r>
              <a:rPr sz="1050" spc="5" dirty="0">
                <a:latin typeface="Arial"/>
                <a:cs typeface="Arial"/>
              </a:rPr>
              <a:t>:</a:t>
            </a:r>
            <a:r>
              <a:rPr sz="1050" dirty="0">
                <a:latin typeface="Times New Roman"/>
                <a:cs typeface="Times New Roman"/>
              </a:rPr>
              <a:t>  </a:t>
            </a:r>
            <a:r>
              <a:rPr sz="1050" spc="-95" dirty="0">
                <a:latin typeface="Times New Roman"/>
                <a:cs typeface="Times New Roman"/>
              </a:rPr>
              <a:t> </a:t>
            </a:r>
            <a:r>
              <a:rPr sz="1050" spc="45" dirty="0">
                <a:latin typeface="Arial"/>
                <a:cs typeface="Arial"/>
              </a:rPr>
              <a:t>S</a:t>
            </a:r>
            <a:r>
              <a:rPr sz="1050" spc="40" dirty="0">
                <a:latin typeface="Arial"/>
                <a:cs typeface="Arial"/>
              </a:rPr>
              <a:t>t</a:t>
            </a:r>
            <a:r>
              <a:rPr sz="1050" spc="-25" dirty="0">
                <a:latin typeface="Arial"/>
                <a:cs typeface="Arial"/>
              </a:rPr>
              <a:t>r</a:t>
            </a:r>
            <a:r>
              <a:rPr sz="1050" spc="15" dirty="0">
                <a:latin typeface="Arial"/>
                <a:cs typeface="Arial"/>
              </a:rPr>
              <a:t>i</a:t>
            </a:r>
            <a:r>
              <a:rPr sz="1050" spc="-10" dirty="0">
                <a:latin typeface="Arial"/>
                <a:cs typeface="Arial"/>
              </a:rPr>
              <a:t>ng</a:t>
            </a:r>
            <a:endParaRPr sz="1050">
              <a:latin typeface="Arial"/>
              <a:cs typeface="Arial"/>
            </a:endParaRPr>
          </a:p>
          <a:p>
            <a:pPr marL="12700">
              <a:spcBef>
                <a:spcPts val="70"/>
              </a:spcBef>
              <a:tabLst>
                <a:tab pos="234950" algn="l"/>
              </a:tabLst>
            </a:pPr>
            <a:r>
              <a:rPr sz="1050" spc="15" dirty="0">
                <a:latin typeface="Arial"/>
                <a:cs typeface="Arial"/>
              </a:rPr>
              <a:t>+</a:t>
            </a:r>
            <a:r>
              <a:rPr sz="1050" spc="15" dirty="0">
                <a:latin typeface="Times New Roman"/>
                <a:cs typeface="Times New Roman"/>
              </a:rPr>
              <a:t>	</a:t>
            </a:r>
            <a:r>
              <a:rPr sz="1050" u="sng" spc="-10" dirty="0">
                <a:latin typeface="Arial"/>
                <a:cs typeface="Arial"/>
              </a:rPr>
              <a:t>anz</a:t>
            </a:r>
            <a:r>
              <a:rPr sz="1050" u="sng" spc="-229" dirty="0">
                <a:latin typeface="Arial"/>
                <a:cs typeface="Arial"/>
              </a:rPr>
              <a:t> </a:t>
            </a:r>
            <a:r>
              <a:rPr sz="1050" u="sng" spc="-10" dirty="0">
                <a:latin typeface="Arial"/>
                <a:cs typeface="Arial"/>
              </a:rPr>
              <a:t>ah</a:t>
            </a:r>
            <a:r>
              <a:rPr sz="1050" u="sng" spc="15" dirty="0">
                <a:latin typeface="Arial"/>
                <a:cs typeface="Arial"/>
              </a:rPr>
              <a:t>l</a:t>
            </a:r>
            <a:r>
              <a:rPr sz="1050" u="sng" spc="5" dirty="0">
                <a:latin typeface="Arial"/>
                <a:cs typeface="Arial"/>
              </a:rPr>
              <a:t>: </a:t>
            </a:r>
            <a:r>
              <a:rPr sz="1050" u="sng" dirty="0">
                <a:latin typeface="Times New Roman"/>
                <a:cs typeface="Times New Roman"/>
              </a:rPr>
              <a:t> </a:t>
            </a:r>
            <a:r>
              <a:rPr sz="1050" u="sng" spc="-135" dirty="0">
                <a:latin typeface="Times New Roman"/>
                <a:cs typeface="Times New Roman"/>
              </a:rPr>
              <a:t> </a:t>
            </a:r>
            <a:r>
              <a:rPr sz="1050" u="sng" spc="15" dirty="0">
                <a:latin typeface="Arial"/>
                <a:cs typeface="Arial"/>
              </a:rPr>
              <a:t>i</a:t>
            </a:r>
            <a:r>
              <a:rPr sz="1050" u="sng" spc="-15" dirty="0">
                <a:latin typeface="Arial"/>
                <a:cs typeface="Arial"/>
              </a:rPr>
              <a:t>nt</a:t>
            </a:r>
            <a:endParaRPr sz="1050">
              <a:latin typeface="Arial"/>
              <a:cs typeface="Arial"/>
            </a:endParaRPr>
          </a:p>
        </p:txBody>
      </p:sp>
      <p:sp>
        <p:nvSpPr>
          <p:cNvPr id="8" name="object 8"/>
          <p:cNvSpPr/>
          <p:nvPr/>
        </p:nvSpPr>
        <p:spPr>
          <a:xfrm>
            <a:off x="1101227" y="3712797"/>
            <a:ext cx="1534795" cy="730250"/>
          </a:xfrm>
          <a:custGeom>
            <a:avLst/>
            <a:gdLst/>
            <a:ahLst/>
            <a:cxnLst/>
            <a:rect l="l" t="t" r="r" b="b"/>
            <a:pathLst>
              <a:path w="1534795" h="730250">
                <a:moveTo>
                  <a:pt x="0" y="729995"/>
                </a:moveTo>
                <a:lnTo>
                  <a:pt x="1534667" y="729995"/>
                </a:lnTo>
                <a:lnTo>
                  <a:pt x="1534667" y="0"/>
                </a:lnTo>
                <a:lnTo>
                  <a:pt x="0" y="0"/>
                </a:lnTo>
                <a:lnTo>
                  <a:pt x="0" y="729995"/>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9"/>
          <p:cNvSpPr/>
          <p:nvPr/>
        </p:nvSpPr>
        <p:spPr>
          <a:xfrm>
            <a:off x="1101227" y="3712797"/>
            <a:ext cx="1534795" cy="730250"/>
          </a:xfrm>
          <a:custGeom>
            <a:avLst/>
            <a:gdLst/>
            <a:ahLst/>
            <a:cxnLst/>
            <a:rect l="l" t="t" r="r" b="b"/>
            <a:pathLst>
              <a:path w="1534795" h="730250">
                <a:moveTo>
                  <a:pt x="0" y="0"/>
                </a:moveTo>
                <a:lnTo>
                  <a:pt x="0" y="729995"/>
                </a:lnTo>
                <a:lnTo>
                  <a:pt x="1534664" y="729995"/>
                </a:lnTo>
                <a:lnTo>
                  <a:pt x="1534664" y="0"/>
                </a:lnTo>
                <a:lnTo>
                  <a:pt x="0" y="0"/>
                </a:lnTo>
                <a:close/>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txBox="1"/>
          <p:nvPr/>
        </p:nvSpPr>
        <p:spPr>
          <a:xfrm>
            <a:off x="1130443" y="3811383"/>
            <a:ext cx="1491615" cy="16319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b="1" spc="-10" dirty="0">
                <a:latin typeface="Arial"/>
                <a:cs typeface="Arial"/>
              </a:rPr>
              <a:t>N</a:t>
            </a:r>
            <a:r>
              <a:rPr sz="1050" b="1" spc="30" dirty="0">
                <a:latin typeface="Arial"/>
                <a:cs typeface="Arial"/>
              </a:rPr>
              <a:t>i</a:t>
            </a:r>
            <a:r>
              <a:rPr sz="1050" b="1" spc="-10" dirty="0">
                <a:latin typeface="Arial"/>
                <a:cs typeface="Arial"/>
              </a:rPr>
              <a:t>c</a:t>
            </a:r>
            <a:r>
              <a:rPr sz="1050" b="1" spc="15" dirty="0">
                <a:latin typeface="Arial"/>
                <a:cs typeface="Arial"/>
              </a:rPr>
              <a:t>h</a:t>
            </a:r>
            <a:r>
              <a:rPr sz="1050" b="1" spc="-15" dirty="0">
                <a:latin typeface="Arial"/>
                <a:cs typeface="Arial"/>
              </a:rPr>
              <a:t>t</a:t>
            </a:r>
            <a:r>
              <a:rPr sz="1050" b="1" spc="85" dirty="0">
                <a:latin typeface="Arial"/>
                <a:cs typeface="Arial"/>
              </a:rPr>
              <a:t>W</a:t>
            </a:r>
            <a:r>
              <a:rPr sz="1050" b="1" spc="30" dirty="0">
                <a:latin typeface="Arial"/>
                <a:cs typeface="Arial"/>
              </a:rPr>
              <a:t>i</a:t>
            </a:r>
            <a:r>
              <a:rPr sz="1050" b="1" spc="-85" dirty="0">
                <a:latin typeface="Arial"/>
                <a:cs typeface="Arial"/>
              </a:rPr>
              <a:t>s</a:t>
            </a:r>
            <a:r>
              <a:rPr sz="1050" b="1" spc="-90" dirty="0">
                <a:latin typeface="Arial"/>
                <a:cs typeface="Arial"/>
              </a:rPr>
              <a:t>s</a:t>
            </a:r>
            <a:r>
              <a:rPr sz="1050" b="1" spc="75" dirty="0">
                <a:latin typeface="Arial"/>
                <a:cs typeface="Arial"/>
              </a:rPr>
              <a:t>e</a:t>
            </a:r>
            <a:r>
              <a:rPr sz="1050" b="1" spc="15" dirty="0">
                <a:latin typeface="Arial"/>
                <a:cs typeface="Arial"/>
              </a:rPr>
              <a:t>n</a:t>
            </a:r>
            <a:r>
              <a:rPr sz="1050" b="1" spc="-85" dirty="0">
                <a:latin typeface="Arial"/>
                <a:cs typeface="Arial"/>
              </a:rPr>
              <a:t>s</a:t>
            </a:r>
            <a:r>
              <a:rPr sz="1050" b="1" spc="-10" dirty="0">
                <a:latin typeface="Arial"/>
                <a:cs typeface="Arial"/>
              </a:rPr>
              <a:t>c</a:t>
            </a:r>
            <a:r>
              <a:rPr sz="1050" b="1" spc="15" dirty="0">
                <a:latin typeface="Arial"/>
                <a:cs typeface="Arial"/>
              </a:rPr>
              <a:t>h</a:t>
            </a:r>
            <a:r>
              <a:rPr sz="1050" b="1" spc="75" dirty="0">
                <a:latin typeface="Arial"/>
                <a:cs typeface="Arial"/>
              </a:rPr>
              <a:t>a</a:t>
            </a:r>
            <a:r>
              <a:rPr sz="1050" b="1" spc="-15" dirty="0">
                <a:latin typeface="Arial"/>
                <a:cs typeface="Arial"/>
              </a:rPr>
              <a:t>f</a:t>
            </a:r>
            <a:r>
              <a:rPr sz="1050" b="1" spc="-25" dirty="0">
                <a:latin typeface="Arial"/>
                <a:cs typeface="Arial"/>
              </a:rPr>
              <a:t>t</a:t>
            </a:r>
            <a:r>
              <a:rPr sz="1050" b="1" spc="35" dirty="0">
                <a:latin typeface="Arial"/>
                <a:cs typeface="Arial"/>
              </a:rPr>
              <a:t>l</a:t>
            </a:r>
            <a:r>
              <a:rPr sz="1050" b="1" spc="40" dirty="0">
                <a:latin typeface="Arial"/>
                <a:cs typeface="Arial"/>
              </a:rPr>
              <a:t>M</a:t>
            </a:r>
            <a:r>
              <a:rPr sz="1050" b="1" spc="20" dirty="0">
                <a:latin typeface="Arial"/>
                <a:cs typeface="Arial"/>
              </a:rPr>
              <a:t>A</a:t>
            </a:r>
            <a:endParaRPr sz="1050">
              <a:latin typeface="Arial"/>
              <a:cs typeface="Arial"/>
            </a:endParaRPr>
          </a:p>
        </p:txBody>
      </p:sp>
      <p:sp>
        <p:nvSpPr>
          <p:cNvPr id="11" name="object 11"/>
          <p:cNvSpPr/>
          <p:nvPr/>
        </p:nvSpPr>
        <p:spPr>
          <a:xfrm>
            <a:off x="1101227" y="4030551"/>
            <a:ext cx="1534795" cy="0"/>
          </a:xfrm>
          <a:custGeom>
            <a:avLst/>
            <a:gdLst/>
            <a:ahLst/>
            <a:cxnLst/>
            <a:rect l="l" t="t" r="r" b="b"/>
            <a:pathLst>
              <a:path w="1534795">
                <a:moveTo>
                  <a:pt x="0" y="0"/>
                </a:moveTo>
                <a:lnTo>
                  <a:pt x="1534664" y="0"/>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p:nvPr/>
        </p:nvSpPr>
        <p:spPr>
          <a:xfrm>
            <a:off x="2858395" y="3754708"/>
            <a:ext cx="1545590" cy="730885"/>
          </a:xfrm>
          <a:custGeom>
            <a:avLst/>
            <a:gdLst/>
            <a:ahLst/>
            <a:cxnLst/>
            <a:rect l="l" t="t" r="r" b="b"/>
            <a:pathLst>
              <a:path w="1545589" h="730885">
                <a:moveTo>
                  <a:pt x="0" y="730757"/>
                </a:moveTo>
                <a:lnTo>
                  <a:pt x="1545335" y="730757"/>
                </a:lnTo>
                <a:lnTo>
                  <a:pt x="1545335" y="0"/>
                </a:lnTo>
                <a:lnTo>
                  <a:pt x="0" y="0"/>
                </a:lnTo>
                <a:lnTo>
                  <a:pt x="0" y="730757"/>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13"/>
          <p:cNvSpPr/>
          <p:nvPr/>
        </p:nvSpPr>
        <p:spPr>
          <a:xfrm>
            <a:off x="2858395" y="3754708"/>
            <a:ext cx="1545590" cy="730885"/>
          </a:xfrm>
          <a:custGeom>
            <a:avLst/>
            <a:gdLst/>
            <a:ahLst/>
            <a:cxnLst/>
            <a:rect l="l" t="t" r="r" b="b"/>
            <a:pathLst>
              <a:path w="1545589" h="730885">
                <a:moveTo>
                  <a:pt x="0" y="0"/>
                </a:moveTo>
                <a:lnTo>
                  <a:pt x="0" y="730757"/>
                </a:lnTo>
                <a:lnTo>
                  <a:pt x="1545335" y="730757"/>
                </a:lnTo>
                <a:lnTo>
                  <a:pt x="1545335" y="0"/>
                </a:lnTo>
                <a:lnTo>
                  <a:pt x="0" y="0"/>
                </a:lnTo>
                <a:close/>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14"/>
          <p:cNvSpPr txBox="1"/>
          <p:nvPr/>
        </p:nvSpPr>
        <p:spPr>
          <a:xfrm>
            <a:off x="3057542" y="3854055"/>
            <a:ext cx="1151255" cy="16319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b="1" spc="85" dirty="0">
                <a:latin typeface="Arial"/>
                <a:cs typeface="Arial"/>
              </a:rPr>
              <a:t>W</a:t>
            </a:r>
            <a:r>
              <a:rPr sz="1050" b="1" spc="30" dirty="0">
                <a:latin typeface="Arial"/>
                <a:cs typeface="Arial"/>
              </a:rPr>
              <a:t>i</a:t>
            </a:r>
            <a:r>
              <a:rPr sz="1050" b="1" spc="-90" dirty="0">
                <a:latin typeface="Arial"/>
                <a:cs typeface="Arial"/>
              </a:rPr>
              <a:t>s</a:t>
            </a:r>
            <a:r>
              <a:rPr sz="1050" b="1" spc="-85" dirty="0">
                <a:latin typeface="Arial"/>
                <a:cs typeface="Arial"/>
              </a:rPr>
              <a:t>s</a:t>
            </a:r>
            <a:r>
              <a:rPr sz="1050" b="1" spc="75" dirty="0">
                <a:latin typeface="Arial"/>
                <a:cs typeface="Arial"/>
              </a:rPr>
              <a:t>e</a:t>
            </a:r>
            <a:r>
              <a:rPr sz="1050" b="1" spc="15" dirty="0">
                <a:latin typeface="Arial"/>
                <a:cs typeface="Arial"/>
              </a:rPr>
              <a:t>n</a:t>
            </a:r>
            <a:r>
              <a:rPr sz="1050" b="1" spc="-90" dirty="0">
                <a:latin typeface="Arial"/>
                <a:cs typeface="Arial"/>
              </a:rPr>
              <a:t>s</a:t>
            </a:r>
            <a:r>
              <a:rPr sz="1050" b="1" dirty="0">
                <a:latin typeface="Arial"/>
                <a:cs typeface="Arial"/>
              </a:rPr>
              <a:t>c</a:t>
            </a:r>
            <a:r>
              <a:rPr sz="1050" b="1" spc="15" dirty="0">
                <a:latin typeface="Arial"/>
                <a:cs typeface="Arial"/>
              </a:rPr>
              <a:t>h</a:t>
            </a:r>
            <a:r>
              <a:rPr sz="1050" b="1" spc="75" dirty="0">
                <a:latin typeface="Arial"/>
                <a:cs typeface="Arial"/>
              </a:rPr>
              <a:t>a</a:t>
            </a:r>
            <a:r>
              <a:rPr sz="1050" b="1" spc="-15" dirty="0">
                <a:latin typeface="Arial"/>
                <a:cs typeface="Arial"/>
              </a:rPr>
              <a:t>f</a:t>
            </a:r>
            <a:r>
              <a:rPr sz="1050" b="1" spc="-25" dirty="0">
                <a:latin typeface="Arial"/>
                <a:cs typeface="Arial"/>
              </a:rPr>
              <a:t>t</a:t>
            </a:r>
            <a:r>
              <a:rPr sz="1050" b="1" spc="35" dirty="0">
                <a:latin typeface="Arial"/>
                <a:cs typeface="Arial"/>
              </a:rPr>
              <a:t>l</a:t>
            </a:r>
            <a:r>
              <a:rPr sz="1050" b="1" spc="30" dirty="0">
                <a:latin typeface="Arial"/>
                <a:cs typeface="Arial"/>
              </a:rPr>
              <a:t>M</a:t>
            </a:r>
            <a:r>
              <a:rPr sz="1050" b="1" spc="20" dirty="0">
                <a:latin typeface="Arial"/>
                <a:cs typeface="Arial"/>
              </a:rPr>
              <a:t>A</a:t>
            </a:r>
            <a:endParaRPr sz="1050">
              <a:latin typeface="Arial"/>
              <a:cs typeface="Arial"/>
            </a:endParaRPr>
          </a:p>
        </p:txBody>
      </p:sp>
      <p:sp>
        <p:nvSpPr>
          <p:cNvPr id="15" name="object 15"/>
          <p:cNvSpPr/>
          <p:nvPr/>
        </p:nvSpPr>
        <p:spPr>
          <a:xfrm>
            <a:off x="2858395" y="4072462"/>
            <a:ext cx="1545590" cy="0"/>
          </a:xfrm>
          <a:custGeom>
            <a:avLst/>
            <a:gdLst/>
            <a:ahLst/>
            <a:cxnLst/>
            <a:rect l="l" t="t" r="r" b="b"/>
            <a:pathLst>
              <a:path w="1545589">
                <a:moveTo>
                  <a:pt x="0" y="0"/>
                </a:moveTo>
                <a:lnTo>
                  <a:pt x="1545335" y="0"/>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object 16"/>
          <p:cNvSpPr/>
          <p:nvPr/>
        </p:nvSpPr>
        <p:spPr>
          <a:xfrm>
            <a:off x="5071243" y="2283286"/>
            <a:ext cx="1577340" cy="730885"/>
          </a:xfrm>
          <a:custGeom>
            <a:avLst/>
            <a:gdLst/>
            <a:ahLst/>
            <a:cxnLst/>
            <a:rect l="l" t="t" r="r" b="b"/>
            <a:pathLst>
              <a:path w="1577340" h="730885">
                <a:moveTo>
                  <a:pt x="0" y="730757"/>
                </a:moveTo>
                <a:lnTo>
                  <a:pt x="1577339" y="730757"/>
                </a:lnTo>
                <a:lnTo>
                  <a:pt x="1577339" y="0"/>
                </a:lnTo>
                <a:lnTo>
                  <a:pt x="0" y="0"/>
                </a:lnTo>
                <a:lnTo>
                  <a:pt x="0" y="730757"/>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object 17"/>
          <p:cNvSpPr/>
          <p:nvPr/>
        </p:nvSpPr>
        <p:spPr>
          <a:xfrm>
            <a:off x="5071243" y="2283286"/>
            <a:ext cx="1577340" cy="730885"/>
          </a:xfrm>
          <a:custGeom>
            <a:avLst/>
            <a:gdLst/>
            <a:ahLst/>
            <a:cxnLst/>
            <a:rect l="l" t="t" r="r" b="b"/>
            <a:pathLst>
              <a:path w="1577340" h="730885">
                <a:moveTo>
                  <a:pt x="0" y="0"/>
                </a:moveTo>
                <a:lnTo>
                  <a:pt x="0" y="730757"/>
                </a:lnTo>
                <a:lnTo>
                  <a:pt x="1577339" y="730757"/>
                </a:lnTo>
                <a:lnTo>
                  <a:pt x="1577339" y="0"/>
                </a:lnTo>
                <a:lnTo>
                  <a:pt x="0" y="0"/>
                </a:lnTo>
                <a:close/>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18"/>
          <p:cNvSpPr/>
          <p:nvPr/>
        </p:nvSpPr>
        <p:spPr>
          <a:xfrm>
            <a:off x="5071243" y="2601039"/>
            <a:ext cx="1577340" cy="0"/>
          </a:xfrm>
          <a:custGeom>
            <a:avLst/>
            <a:gdLst/>
            <a:ahLst/>
            <a:cxnLst/>
            <a:rect l="l" t="t" r="r" b="b"/>
            <a:pathLst>
              <a:path w="1577340">
                <a:moveTo>
                  <a:pt x="0" y="0"/>
                </a:moveTo>
                <a:lnTo>
                  <a:pt x="1577339" y="0"/>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object 19"/>
          <p:cNvSpPr/>
          <p:nvPr/>
        </p:nvSpPr>
        <p:spPr>
          <a:xfrm>
            <a:off x="5081910" y="3754708"/>
            <a:ext cx="1577340" cy="730885"/>
          </a:xfrm>
          <a:custGeom>
            <a:avLst/>
            <a:gdLst/>
            <a:ahLst/>
            <a:cxnLst/>
            <a:rect l="l" t="t" r="r" b="b"/>
            <a:pathLst>
              <a:path w="1577340" h="730885">
                <a:moveTo>
                  <a:pt x="0" y="730757"/>
                </a:moveTo>
                <a:lnTo>
                  <a:pt x="1577339" y="730757"/>
                </a:lnTo>
                <a:lnTo>
                  <a:pt x="1577339" y="0"/>
                </a:lnTo>
                <a:lnTo>
                  <a:pt x="0" y="0"/>
                </a:lnTo>
                <a:lnTo>
                  <a:pt x="0" y="730757"/>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object 20"/>
          <p:cNvSpPr/>
          <p:nvPr/>
        </p:nvSpPr>
        <p:spPr>
          <a:xfrm>
            <a:off x="5081910" y="3754708"/>
            <a:ext cx="1577340" cy="730885"/>
          </a:xfrm>
          <a:custGeom>
            <a:avLst/>
            <a:gdLst/>
            <a:ahLst/>
            <a:cxnLst/>
            <a:rect l="l" t="t" r="r" b="b"/>
            <a:pathLst>
              <a:path w="1577340" h="730885">
                <a:moveTo>
                  <a:pt x="0" y="0"/>
                </a:moveTo>
                <a:lnTo>
                  <a:pt x="0" y="730757"/>
                </a:lnTo>
                <a:lnTo>
                  <a:pt x="1577339" y="730757"/>
                </a:lnTo>
                <a:lnTo>
                  <a:pt x="1577339" y="0"/>
                </a:lnTo>
                <a:lnTo>
                  <a:pt x="0" y="0"/>
                </a:lnTo>
                <a:close/>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21"/>
          <p:cNvSpPr/>
          <p:nvPr/>
        </p:nvSpPr>
        <p:spPr>
          <a:xfrm>
            <a:off x="5081910" y="4072462"/>
            <a:ext cx="1577340" cy="0"/>
          </a:xfrm>
          <a:custGeom>
            <a:avLst/>
            <a:gdLst/>
            <a:ahLst/>
            <a:cxnLst/>
            <a:rect l="l" t="t" r="r" b="b"/>
            <a:pathLst>
              <a:path w="1577340">
                <a:moveTo>
                  <a:pt x="0" y="0"/>
                </a:moveTo>
                <a:lnTo>
                  <a:pt x="1577339" y="0"/>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22"/>
          <p:cNvSpPr/>
          <p:nvPr/>
        </p:nvSpPr>
        <p:spPr>
          <a:xfrm>
            <a:off x="6330830" y="4739968"/>
            <a:ext cx="1175385" cy="921385"/>
          </a:xfrm>
          <a:custGeom>
            <a:avLst/>
            <a:gdLst/>
            <a:ahLst/>
            <a:cxnLst/>
            <a:rect l="l" t="t" r="r" b="b"/>
            <a:pathLst>
              <a:path w="1175384" h="921385">
                <a:moveTo>
                  <a:pt x="0" y="921257"/>
                </a:moveTo>
                <a:lnTo>
                  <a:pt x="1175003" y="921257"/>
                </a:lnTo>
                <a:lnTo>
                  <a:pt x="1175003" y="0"/>
                </a:lnTo>
                <a:lnTo>
                  <a:pt x="0" y="0"/>
                </a:lnTo>
                <a:lnTo>
                  <a:pt x="0" y="921257"/>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object 23"/>
          <p:cNvSpPr/>
          <p:nvPr/>
        </p:nvSpPr>
        <p:spPr>
          <a:xfrm>
            <a:off x="6330830" y="4739968"/>
            <a:ext cx="1175385" cy="921385"/>
          </a:xfrm>
          <a:custGeom>
            <a:avLst/>
            <a:gdLst/>
            <a:ahLst/>
            <a:cxnLst/>
            <a:rect l="l" t="t" r="r" b="b"/>
            <a:pathLst>
              <a:path w="1175384" h="921385">
                <a:moveTo>
                  <a:pt x="0" y="0"/>
                </a:moveTo>
                <a:lnTo>
                  <a:pt x="0" y="921257"/>
                </a:lnTo>
                <a:lnTo>
                  <a:pt x="1175003" y="921257"/>
                </a:lnTo>
                <a:lnTo>
                  <a:pt x="1175003" y="0"/>
                </a:lnTo>
                <a:lnTo>
                  <a:pt x="0" y="0"/>
                </a:lnTo>
                <a:close/>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object 24"/>
          <p:cNvSpPr txBox="1"/>
          <p:nvPr/>
        </p:nvSpPr>
        <p:spPr>
          <a:xfrm>
            <a:off x="6667140" y="4838560"/>
            <a:ext cx="506095" cy="16319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b="1" spc="45" dirty="0">
                <a:latin typeface="Arial"/>
                <a:cs typeface="Arial"/>
              </a:rPr>
              <a:t>P</a:t>
            </a:r>
            <a:r>
              <a:rPr sz="1050" b="1" spc="5" dirty="0">
                <a:latin typeface="Arial"/>
                <a:cs typeface="Arial"/>
              </a:rPr>
              <a:t>r</a:t>
            </a:r>
            <a:r>
              <a:rPr sz="1050" b="1" spc="15" dirty="0">
                <a:latin typeface="Arial"/>
                <a:cs typeface="Arial"/>
              </a:rPr>
              <a:t>o</a:t>
            </a:r>
            <a:r>
              <a:rPr sz="1050" b="1" spc="30" dirty="0">
                <a:latin typeface="Arial"/>
                <a:cs typeface="Arial"/>
              </a:rPr>
              <a:t>j</a:t>
            </a:r>
            <a:r>
              <a:rPr sz="1050" b="1" spc="75" dirty="0">
                <a:latin typeface="Arial"/>
                <a:cs typeface="Arial"/>
              </a:rPr>
              <a:t>e</a:t>
            </a:r>
            <a:r>
              <a:rPr sz="1050" b="1" spc="-10" dirty="0">
                <a:latin typeface="Arial"/>
                <a:cs typeface="Arial"/>
              </a:rPr>
              <a:t>k</a:t>
            </a:r>
            <a:r>
              <a:rPr sz="1050" b="1" spc="10" dirty="0">
                <a:latin typeface="Arial"/>
                <a:cs typeface="Arial"/>
              </a:rPr>
              <a:t>t</a:t>
            </a:r>
            <a:endParaRPr sz="1050">
              <a:latin typeface="Arial"/>
              <a:cs typeface="Arial"/>
            </a:endParaRPr>
          </a:p>
        </p:txBody>
      </p:sp>
      <p:sp>
        <p:nvSpPr>
          <p:cNvPr id="25" name="object 25"/>
          <p:cNvSpPr/>
          <p:nvPr/>
        </p:nvSpPr>
        <p:spPr>
          <a:xfrm>
            <a:off x="6330830" y="5056959"/>
            <a:ext cx="1175385" cy="0"/>
          </a:xfrm>
          <a:custGeom>
            <a:avLst/>
            <a:gdLst/>
            <a:ahLst/>
            <a:cxnLst/>
            <a:rect l="l" t="t" r="r" b="b"/>
            <a:pathLst>
              <a:path w="1175384">
                <a:moveTo>
                  <a:pt x="0" y="0"/>
                </a:moveTo>
                <a:lnTo>
                  <a:pt x="1175003" y="0"/>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object 26"/>
          <p:cNvSpPr/>
          <p:nvPr/>
        </p:nvSpPr>
        <p:spPr>
          <a:xfrm>
            <a:off x="4530985" y="5162878"/>
            <a:ext cx="1175385" cy="730885"/>
          </a:xfrm>
          <a:custGeom>
            <a:avLst/>
            <a:gdLst/>
            <a:ahLst/>
            <a:cxnLst/>
            <a:rect l="l" t="t" r="r" b="b"/>
            <a:pathLst>
              <a:path w="1175385" h="730885">
                <a:moveTo>
                  <a:pt x="0" y="730757"/>
                </a:moveTo>
                <a:lnTo>
                  <a:pt x="1175003" y="730757"/>
                </a:lnTo>
                <a:lnTo>
                  <a:pt x="1175003" y="0"/>
                </a:lnTo>
                <a:lnTo>
                  <a:pt x="0" y="0"/>
                </a:lnTo>
                <a:lnTo>
                  <a:pt x="0" y="730757"/>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object 27"/>
          <p:cNvSpPr/>
          <p:nvPr/>
        </p:nvSpPr>
        <p:spPr>
          <a:xfrm>
            <a:off x="4530985" y="5162878"/>
            <a:ext cx="1175385" cy="730885"/>
          </a:xfrm>
          <a:custGeom>
            <a:avLst/>
            <a:gdLst/>
            <a:ahLst/>
            <a:cxnLst/>
            <a:rect l="l" t="t" r="r" b="b"/>
            <a:pathLst>
              <a:path w="1175385" h="730885">
                <a:moveTo>
                  <a:pt x="0" y="0"/>
                </a:moveTo>
                <a:lnTo>
                  <a:pt x="0" y="730757"/>
                </a:lnTo>
                <a:lnTo>
                  <a:pt x="1175003" y="730757"/>
                </a:lnTo>
                <a:lnTo>
                  <a:pt x="1175003" y="0"/>
                </a:lnTo>
                <a:lnTo>
                  <a:pt x="0" y="0"/>
                </a:lnTo>
                <a:close/>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28"/>
          <p:cNvSpPr/>
          <p:nvPr/>
        </p:nvSpPr>
        <p:spPr>
          <a:xfrm>
            <a:off x="4530985" y="5480631"/>
            <a:ext cx="1175385" cy="0"/>
          </a:xfrm>
          <a:custGeom>
            <a:avLst/>
            <a:gdLst/>
            <a:ahLst/>
            <a:cxnLst/>
            <a:rect l="l" t="t" r="r" b="b"/>
            <a:pathLst>
              <a:path w="1175385">
                <a:moveTo>
                  <a:pt x="0" y="0"/>
                </a:moveTo>
                <a:lnTo>
                  <a:pt x="1175003" y="0"/>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object 29"/>
          <p:cNvSpPr/>
          <p:nvPr/>
        </p:nvSpPr>
        <p:spPr>
          <a:xfrm>
            <a:off x="3493902" y="2632281"/>
            <a:ext cx="1577340" cy="0"/>
          </a:xfrm>
          <a:custGeom>
            <a:avLst/>
            <a:gdLst/>
            <a:ahLst/>
            <a:cxnLst/>
            <a:rect l="l" t="t" r="r" b="b"/>
            <a:pathLst>
              <a:path w="1577339">
                <a:moveTo>
                  <a:pt x="0" y="0"/>
                </a:moveTo>
                <a:lnTo>
                  <a:pt x="1577339" y="0"/>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30"/>
          <p:cNvSpPr/>
          <p:nvPr/>
        </p:nvSpPr>
        <p:spPr>
          <a:xfrm>
            <a:off x="2138308" y="3299793"/>
            <a:ext cx="307340" cy="413384"/>
          </a:xfrm>
          <a:custGeom>
            <a:avLst/>
            <a:gdLst/>
            <a:ahLst/>
            <a:cxnLst/>
            <a:rect l="l" t="t" r="r" b="b"/>
            <a:pathLst>
              <a:path w="307339" h="413385">
                <a:moveTo>
                  <a:pt x="0" y="413003"/>
                </a:moveTo>
                <a:lnTo>
                  <a:pt x="307082" y="0"/>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object 31"/>
          <p:cNvSpPr/>
          <p:nvPr/>
        </p:nvSpPr>
        <p:spPr>
          <a:xfrm>
            <a:off x="2297564" y="3299794"/>
            <a:ext cx="147955" cy="169545"/>
          </a:xfrm>
          <a:custGeom>
            <a:avLst/>
            <a:gdLst/>
            <a:ahLst/>
            <a:cxnLst/>
            <a:rect l="l" t="t" r="r" b="b"/>
            <a:pathLst>
              <a:path w="147955" h="169545">
                <a:moveTo>
                  <a:pt x="147827" y="0"/>
                </a:moveTo>
                <a:lnTo>
                  <a:pt x="0" y="95249"/>
                </a:lnTo>
                <a:lnTo>
                  <a:pt x="95249" y="169163"/>
                </a:lnTo>
                <a:lnTo>
                  <a:pt x="147827" y="0"/>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32"/>
          <p:cNvSpPr/>
          <p:nvPr/>
        </p:nvSpPr>
        <p:spPr>
          <a:xfrm>
            <a:off x="2297564" y="3299794"/>
            <a:ext cx="147955" cy="169545"/>
          </a:xfrm>
          <a:custGeom>
            <a:avLst/>
            <a:gdLst/>
            <a:ahLst/>
            <a:cxnLst/>
            <a:rect l="l" t="t" r="r" b="b"/>
            <a:pathLst>
              <a:path w="147955" h="169545">
                <a:moveTo>
                  <a:pt x="95249" y="169163"/>
                </a:moveTo>
                <a:lnTo>
                  <a:pt x="0" y="95249"/>
                </a:lnTo>
                <a:lnTo>
                  <a:pt x="147827" y="0"/>
                </a:lnTo>
                <a:lnTo>
                  <a:pt x="95249" y="169163"/>
                </a:lnTo>
                <a:close/>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3" name="object 33"/>
          <p:cNvSpPr/>
          <p:nvPr/>
        </p:nvSpPr>
        <p:spPr>
          <a:xfrm>
            <a:off x="3207391" y="3299794"/>
            <a:ext cx="233679" cy="455295"/>
          </a:xfrm>
          <a:custGeom>
            <a:avLst/>
            <a:gdLst/>
            <a:ahLst/>
            <a:cxnLst/>
            <a:rect l="l" t="t" r="r" b="b"/>
            <a:pathLst>
              <a:path w="233679" h="455295">
                <a:moveTo>
                  <a:pt x="233171" y="454913"/>
                </a:moveTo>
                <a:lnTo>
                  <a:pt x="0" y="0"/>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4" name="object 34"/>
          <p:cNvSpPr/>
          <p:nvPr/>
        </p:nvSpPr>
        <p:spPr>
          <a:xfrm>
            <a:off x="3207390" y="3299793"/>
            <a:ext cx="138430" cy="180340"/>
          </a:xfrm>
          <a:custGeom>
            <a:avLst/>
            <a:gdLst/>
            <a:ahLst/>
            <a:cxnLst/>
            <a:rect l="l" t="t" r="r" b="b"/>
            <a:pathLst>
              <a:path w="138429" h="180339">
                <a:moveTo>
                  <a:pt x="0" y="0"/>
                </a:moveTo>
                <a:lnTo>
                  <a:pt x="21335" y="179831"/>
                </a:lnTo>
                <a:lnTo>
                  <a:pt x="137921" y="126491"/>
                </a:lnTo>
                <a:lnTo>
                  <a:pt x="0" y="0"/>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5" name="object 35"/>
          <p:cNvSpPr/>
          <p:nvPr/>
        </p:nvSpPr>
        <p:spPr>
          <a:xfrm>
            <a:off x="3207390" y="3299793"/>
            <a:ext cx="138430" cy="180340"/>
          </a:xfrm>
          <a:custGeom>
            <a:avLst/>
            <a:gdLst/>
            <a:ahLst/>
            <a:cxnLst/>
            <a:rect l="l" t="t" r="r" b="b"/>
            <a:pathLst>
              <a:path w="138429" h="180339">
                <a:moveTo>
                  <a:pt x="137921" y="126491"/>
                </a:moveTo>
                <a:lnTo>
                  <a:pt x="21335" y="179831"/>
                </a:lnTo>
                <a:lnTo>
                  <a:pt x="0" y="0"/>
                </a:lnTo>
                <a:lnTo>
                  <a:pt x="137921" y="126491"/>
                </a:lnTo>
                <a:close/>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36"/>
          <p:cNvSpPr/>
          <p:nvPr/>
        </p:nvSpPr>
        <p:spPr>
          <a:xfrm>
            <a:off x="4414398" y="4390216"/>
            <a:ext cx="1916430" cy="635635"/>
          </a:xfrm>
          <a:custGeom>
            <a:avLst/>
            <a:gdLst/>
            <a:ahLst/>
            <a:cxnLst/>
            <a:rect l="l" t="t" r="r" b="b"/>
            <a:pathLst>
              <a:path w="1916429" h="635635">
                <a:moveTo>
                  <a:pt x="0" y="0"/>
                </a:moveTo>
                <a:lnTo>
                  <a:pt x="1397507" y="486911"/>
                </a:lnTo>
                <a:lnTo>
                  <a:pt x="1916429" y="635501"/>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7" name="object 37"/>
          <p:cNvSpPr/>
          <p:nvPr/>
        </p:nvSpPr>
        <p:spPr>
          <a:xfrm>
            <a:off x="6002406" y="4951041"/>
            <a:ext cx="74930" cy="43180"/>
          </a:xfrm>
          <a:custGeom>
            <a:avLst/>
            <a:gdLst/>
            <a:ahLst/>
            <a:cxnLst/>
            <a:rect l="l" t="t" r="r" b="b"/>
            <a:pathLst>
              <a:path w="74929" h="43179">
                <a:moveTo>
                  <a:pt x="74675" y="0"/>
                </a:moveTo>
                <a:lnTo>
                  <a:pt x="0" y="42671"/>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8" name="object 38"/>
          <p:cNvSpPr/>
          <p:nvPr/>
        </p:nvSpPr>
        <p:spPr>
          <a:xfrm>
            <a:off x="5886583" y="5015050"/>
            <a:ext cx="74295" cy="52705"/>
          </a:xfrm>
          <a:custGeom>
            <a:avLst/>
            <a:gdLst/>
            <a:ahLst/>
            <a:cxnLst/>
            <a:rect l="l" t="t" r="r" b="b"/>
            <a:pathLst>
              <a:path w="74295" h="52704">
                <a:moveTo>
                  <a:pt x="73913" y="0"/>
                </a:moveTo>
                <a:lnTo>
                  <a:pt x="0" y="52577"/>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39"/>
          <p:cNvSpPr/>
          <p:nvPr/>
        </p:nvSpPr>
        <p:spPr>
          <a:xfrm>
            <a:off x="5769997" y="5088963"/>
            <a:ext cx="74295" cy="43180"/>
          </a:xfrm>
          <a:custGeom>
            <a:avLst/>
            <a:gdLst/>
            <a:ahLst/>
            <a:cxnLst/>
            <a:rect l="l" t="t" r="r" b="b"/>
            <a:pathLst>
              <a:path w="74295" h="43179">
                <a:moveTo>
                  <a:pt x="73913" y="0"/>
                </a:moveTo>
                <a:lnTo>
                  <a:pt x="0" y="42671"/>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0" name="object 40"/>
          <p:cNvSpPr/>
          <p:nvPr/>
        </p:nvSpPr>
        <p:spPr>
          <a:xfrm>
            <a:off x="5716658" y="5162878"/>
            <a:ext cx="10795" cy="10795"/>
          </a:xfrm>
          <a:custGeom>
            <a:avLst/>
            <a:gdLst/>
            <a:ahLst/>
            <a:cxnLst/>
            <a:rect l="l" t="t" r="r" b="b"/>
            <a:pathLst>
              <a:path w="10795" h="10795">
                <a:moveTo>
                  <a:pt x="10667" y="0"/>
                </a:moveTo>
                <a:lnTo>
                  <a:pt x="0" y="10667"/>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1" name="object 41"/>
          <p:cNvSpPr/>
          <p:nvPr/>
        </p:nvSpPr>
        <p:spPr>
          <a:xfrm>
            <a:off x="4509649" y="4538799"/>
            <a:ext cx="212725" cy="154940"/>
          </a:xfrm>
          <a:custGeom>
            <a:avLst/>
            <a:gdLst/>
            <a:ahLst/>
            <a:cxnLst/>
            <a:rect l="l" t="t" r="r" b="b"/>
            <a:pathLst>
              <a:path w="212725" h="154939">
                <a:moveTo>
                  <a:pt x="0" y="154685"/>
                </a:moveTo>
                <a:lnTo>
                  <a:pt x="212597" y="154685"/>
                </a:lnTo>
                <a:lnTo>
                  <a:pt x="212597" y="0"/>
                </a:lnTo>
                <a:lnTo>
                  <a:pt x="0" y="0"/>
                </a:lnTo>
                <a:lnTo>
                  <a:pt x="0" y="154685"/>
                </a:lnTo>
                <a:close/>
              </a:path>
            </a:pathLst>
          </a:custGeom>
          <a:solidFill>
            <a:srgbClr val="FFFFFF"/>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2" name="object 42"/>
          <p:cNvSpPr txBox="1"/>
          <p:nvPr/>
        </p:nvSpPr>
        <p:spPr>
          <a:xfrm>
            <a:off x="6233560" y="5078280"/>
            <a:ext cx="243204" cy="16158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spc="10" dirty="0">
                <a:latin typeface="Arial"/>
                <a:cs typeface="Arial"/>
              </a:rPr>
              <a:t>*</a:t>
            </a:r>
            <a:r>
              <a:rPr sz="1050" spc="10" dirty="0">
                <a:latin typeface="Times New Roman"/>
                <a:cs typeface="Times New Roman"/>
              </a:rPr>
              <a:t>  </a:t>
            </a:r>
            <a:r>
              <a:rPr sz="1050" spc="-130" dirty="0">
                <a:latin typeface="Times New Roman"/>
                <a:cs typeface="Times New Roman"/>
              </a:rPr>
              <a:t> </a:t>
            </a:r>
            <a:r>
              <a:rPr sz="1575" spc="22" baseline="-7936" dirty="0">
                <a:latin typeface="Arial"/>
                <a:cs typeface="Arial"/>
              </a:rPr>
              <a:t>+</a:t>
            </a:r>
            <a:endParaRPr sz="1575" baseline="-7936">
              <a:latin typeface="Arial"/>
              <a:cs typeface="Arial"/>
            </a:endParaRPr>
          </a:p>
        </p:txBody>
      </p:sp>
      <p:sp>
        <p:nvSpPr>
          <p:cNvPr id="43" name="object 43"/>
          <p:cNvSpPr txBox="1"/>
          <p:nvPr/>
        </p:nvSpPr>
        <p:spPr>
          <a:xfrm>
            <a:off x="6370720" y="5099615"/>
            <a:ext cx="1073150" cy="510396"/>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4950"/>
            <a:r>
              <a:rPr sz="1050" spc="-10" dirty="0">
                <a:latin typeface="Arial"/>
                <a:cs typeface="Arial"/>
              </a:rPr>
              <a:t>na</a:t>
            </a:r>
            <a:r>
              <a:rPr sz="1050" spc="40" dirty="0">
                <a:latin typeface="Arial"/>
                <a:cs typeface="Arial"/>
              </a:rPr>
              <a:t>m</a:t>
            </a:r>
            <a:r>
              <a:rPr sz="1050" dirty="0">
                <a:latin typeface="Arial"/>
                <a:cs typeface="Arial"/>
              </a:rPr>
              <a:t>e</a:t>
            </a:r>
            <a:r>
              <a:rPr sz="1050" spc="5" dirty="0">
                <a:latin typeface="Arial"/>
                <a:cs typeface="Arial"/>
              </a:rPr>
              <a:t>:</a:t>
            </a:r>
            <a:r>
              <a:rPr sz="1050" dirty="0">
                <a:latin typeface="Times New Roman"/>
                <a:cs typeface="Times New Roman"/>
              </a:rPr>
              <a:t>  </a:t>
            </a:r>
            <a:r>
              <a:rPr sz="1050" spc="-95" dirty="0">
                <a:latin typeface="Times New Roman"/>
                <a:cs typeface="Times New Roman"/>
              </a:rPr>
              <a:t> </a:t>
            </a:r>
            <a:r>
              <a:rPr sz="1050" spc="45" dirty="0">
                <a:latin typeface="Arial"/>
                <a:cs typeface="Arial"/>
              </a:rPr>
              <a:t>S</a:t>
            </a:r>
            <a:r>
              <a:rPr sz="1050" spc="40" dirty="0">
                <a:latin typeface="Arial"/>
                <a:cs typeface="Arial"/>
              </a:rPr>
              <a:t>t</a:t>
            </a:r>
            <a:r>
              <a:rPr sz="1050" spc="-25" dirty="0">
                <a:latin typeface="Arial"/>
                <a:cs typeface="Arial"/>
              </a:rPr>
              <a:t>r</a:t>
            </a:r>
            <a:r>
              <a:rPr sz="1050" spc="15" dirty="0">
                <a:latin typeface="Arial"/>
                <a:cs typeface="Arial"/>
              </a:rPr>
              <a:t>i</a:t>
            </a:r>
            <a:r>
              <a:rPr sz="1050" spc="-10" dirty="0">
                <a:latin typeface="Arial"/>
                <a:cs typeface="Arial"/>
              </a:rPr>
              <a:t>ng</a:t>
            </a:r>
            <a:endParaRPr sz="1050">
              <a:latin typeface="Arial"/>
              <a:cs typeface="Arial"/>
            </a:endParaRPr>
          </a:p>
          <a:p>
            <a:pPr marL="12700">
              <a:spcBef>
                <a:spcPts val="70"/>
              </a:spcBef>
              <a:tabLst>
                <a:tab pos="234950" algn="l"/>
              </a:tabLst>
            </a:pPr>
            <a:r>
              <a:rPr sz="1050" spc="15" dirty="0">
                <a:latin typeface="Arial"/>
                <a:cs typeface="Arial"/>
              </a:rPr>
              <a:t>+</a:t>
            </a:r>
            <a:r>
              <a:rPr sz="1050" spc="15" dirty="0">
                <a:latin typeface="Times New Roman"/>
                <a:cs typeface="Times New Roman"/>
              </a:rPr>
              <a:t>	</a:t>
            </a:r>
            <a:r>
              <a:rPr sz="1050" spc="-10" dirty="0">
                <a:latin typeface="Arial"/>
                <a:cs typeface="Arial"/>
              </a:rPr>
              <a:t>be</a:t>
            </a:r>
            <a:r>
              <a:rPr sz="1050" dirty="0">
                <a:latin typeface="Arial"/>
                <a:cs typeface="Arial"/>
              </a:rPr>
              <a:t>g</a:t>
            </a:r>
            <a:r>
              <a:rPr sz="1050" spc="10" dirty="0">
                <a:latin typeface="Arial"/>
                <a:cs typeface="Arial"/>
              </a:rPr>
              <a:t>i</a:t>
            </a:r>
            <a:r>
              <a:rPr sz="1050" dirty="0">
                <a:latin typeface="Arial"/>
                <a:cs typeface="Arial"/>
              </a:rPr>
              <a:t>n</a:t>
            </a:r>
            <a:r>
              <a:rPr sz="1050" spc="-10" dirty="0">
                <a:latin typeface="Arial"/>
                <a:cs typeface="Arial"/>
              </a:rPr>
              <a:t>n</a:t>
            </a:r>
            <a:r>
              <a:rPr sz="1050" spc="5" dirty="0">
                <a:latin typeface="Arial"/>
                <a:cs typeface="Arial"/>
              </a:rPr>
              <a:t>:</a:t>
            </a:r>
            <a:r>
              <a:rPr sz="1050" dirty="0">
                <a:latin typeface="Times New Roman"/>
                <a:cs typeface="Times New Roman"/>
              </a:rPr>
              <a:t>  </a:t>
            </a:r>
            <a:r>
              <a:rPr sz="1050" spc="-90" dirty="0">
                <a:latin typeface="Times New Roman"/>
                <a:cs typeface="Times New Roman"/>
              </a:rPr>
              <a:t> </a:t>
            </a:r>
            <a:r>
              <a:rPr sz="1050" spc="-15" dirty="0">
                <a:latin typeface="Arial"/>
                <a:cs typeface="Arial"/>
              </a:rPr>
              <a:t>D</a:t>
            </a:r>
            <a:r>
              <a:rPr sz="1050" spc="-10" dirty="0">
                <a:latin typeface="Arial"/>
                <a:cs typeface="Arial"/>
              </a:rPr>
              <a:t>a</a:t>
            </a:r>
            <a:r>
              <a:rPr sz="1050" spc="30" dirty="0">
                <a:latin typeface="Arial"/>
                <a:cs typeface="Arial"/>
              </a:rPr>
              <a:t>t</a:t>
            </a:r>
            <a:r>
              <a:rPr sz="1050" spc="15" dirty="0">
                <a:latin typeface="Arial"/>
                <a:cs typeface="Arial"/>
              </a:rPr>
              <a:t>e</a:t>
            </a:r>
            <a:endParaRPr sz="1050">
              <a:latin typeface="Arial"/>
              <a:cs typeface="Arial"/>
            </a:endParaRPr>
          </a:p>
          <a:p>
            <a:pPr marL="12700">
              <a:spcBef>
                <a:spcPts val="70"/>
              </a:spcBef>
              <a:tabLst>
                <a:tab pos="234950" algn="l"/>
              </a:tabLst>
            </a:pPr>
            <a:r>
              <a:rPr sz="1050" spc="15" dirty="0">
                <a:latin typeface="Arial"/>
                <a:cs typeface="Arial"/>
              </a:rPr>
              <a:t>+</a:t>
            </a:r>
            <a:r>
              <a:rPr sz="1050" spc="15" dirty="0">
                <a:latin typeface="Times New Roman"/>
                <a:cs typeface="Times New Roman"/>
              </a:rPr>
              <a:t>	</a:t>
            </a:r>
            <a:r>
              <a:rPr sz="1050" spc="-10" dirty="0">
                <a:latin typeface="Arial"/>
                <a:cs typeface="Arial"/>
              </a:rPr>
              <a:t>en</a:t>
            </a:r>
            <a:r>
              <a:rPr sz="1050" dirty="0">
                <a:latin typeface="Arial"/>
                <a:cs typeface="Arial"/>
              </a:rPr>
              <a:t>d</a:t>
            </a:r>
            <a:r>
              <a:rPr sz="1050" spc="-10" dirty="0">
                <a:latin typeface="Arial"/>
                <a:cs typeface="Arial"/>
              </a:rPr>
              <a:t>e</a:t>
            </a:r>
            <a:r>
              <a:rPr sz="1050" spc="5" dirty="0">
                <a:latin typeface="Arial"/>
                <a:cs typeface="Arial"/>
              </a:rPr>
              <a:t>:</a:t>
            </a:r>
            <a:r>
              <a:rPr sz="1050" dirty="0">
                <a:latin typeface="Times New Roman"/>
                <a:cs typeface="Times New Roman"/>
              </a:rPr>
              <a:t>  </a:t>
            </a:r>
            <a:r>
              <a:rPr sz="1050" spc="-90" dirty="0">
                <a:latin typeface="Times New Roman"/>
                <a:cs typeface="Times New Roman"/>
              </a:rPr>
              <a:t> </a:t>
            </a:r>
            <a:r>
              <a:rPr sz="1050" spc="-15" dirty="0">
                <a:latin typeface="Arial"/>
                <a:cs typeface="Arial"/>
              </a:rPr>
              <a:t>D</a:t>
            </a:r>
            <a:r>
              <a:rPr sz="1050" spc="-10" dirty="0">
                <a:latin typeface="Arial"/>
                <a:cs typeface="Arial"/>
              </a:rPr>
              <a:t>a</a:t>
            </a:r>
            <a:r>
              <a:rPr sz="1050" spc="40" dirty="0">
                <a:latin typeface="Arial"/>
                <a:cs typeface="Arial"/>
              </a:rPr>
              <a:t>t</a:t>
            </a:r>
            <a:r>
              <a:rPr sz="1050" spc="15" dirty="0">
                <a:latin typeface="Arial"/>
                <a:cs typeface="Arial"/>
              </a:rPr>
              <a:t>e</a:t>
            </a:r>
            <a:endParaRPr sz="1050">
              <a:latin typeface="Arial"/>
              <a:cs typeface="Arial"/>
            </a:endParaRPr>
          </a:p>
        </p:txBody>
      </p:sp>
      <p:sp>
        <p:nvSpPr>
          <p:cNvPr id="44" name="object 44"/>
          <p:cNvSpPr txBox="1"/>
          <p:nvPr/>
        </p:nvSpPr>
        <p:spPr>
          <a:xfrm>
            <a:off x="4814716" y="5261470"/>
            <a:ext cx="621665" cy="16319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b="1" spc="40" dirty="0">
                <a:latin typeface="Arial"/>
                <a:cs typeface="Arial"/>
              </a:rPr>
              <a:t>M</a:t>
            </a:r>
            <a:r>
              <a:rPr sz="1050" b="1" spc="30" dirty="0">
                <a:latin typeface="Arial"/>
                <a:cs typeface="Arial"/>
              </a:rPr>
              <a:t>i</a:t>
            </a:r>
            <a:r>
              <a:rPr sz="1050" b="1" spc="-15" dirty="0">
                <a:latin typeface="Arial"/>
                <a:cs typeface="Arial"/>
              </a:rPr>
              <a:t>t</a:t>
            </a:r>
            <a:r>
              <a:rPr sz="1050" b="1" spc="75" dirty="0">
                <a:latin typeface="Arial"/>
                <a:cs typeface="Arial"/>
              </a:rPr>
              <a:t>a</a:t>
            </a:r>
            <a:r>
              <a:rPr sz="1050" b="1" spc="5" dirty="0">
                <a:latin typeface="Arial"/>
                <a:cs typeface="Arial"/>
              </a:rPr>
              <a:t>r</a:t>
            </a:r>
            <a:r>
              <a:rPr sz="1050" b="1" spc="15" dirty="0">
                <a:latin typeface="Arial"/>
                <a:cs typeface="Arial"/>
              </a:rPr>
              <a:t>b</a:t>
            </a:r>
            <a:r>
              <a:rPr sz="1050" b="1" spc="75" dirty="0">
                <a:latin typeface="Arial"/>
                <a:cs typeface="Arial"/>
              </a:rPr>
              <a:t>e</a:t>
            </a:r>
            <a:r>
              <a:rPr sz="1050" b="1" spc="30" dirty="0">
                <a:latin typeface="Arial"/>
                <a:cs typeface="Arial"/>
              </a:rPr>
              <a:t>i</a:t>
            </a:r>
            <a:r>
              <a:rPr sz="1050" b="1" spc="10" dirty="0">
                <a:latin typeface="Arial"/>
                <a:cs typeface="Arial"/>
              </a:rPr>
              <a:t>t</a:t>
            </a:r>
            <a:endParaRPr sz="1050">
              <a:latin typeface="Arial"/>
              <a:cs typeface="Arial"/>
            </a:endParaRPr>
          </a:p>
        </p:txBody>
      </p:sp>
      <p:sp>
        <p:nvSpPr>
          <p:cNvPr id="45" name="object 45"/>
          <p:cNvSpPr txBox="1"/>
          <p:nvPr/>
        </p:nvSpPr>
        <p:spPr>
          <a:xfrm>
            <a:off x="4571637" y="5523288"/>
            <a:ext cx="1003300" cy="16319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tabLst>
                <a:tab pos="234315" algn="l"/>
              </a:tabLst>
            </a:pPr>
            <a:r>
              <a:rPr sz="1050" spc="15" dirty="0">
                <a:latin typeface="Arial"/>
                <a:cs typeface="Arial"/>
              </a:rPr>
              <a:t>+</a:t>
            </a:r>
            <a:r>
              <a:rPr sz="1050" spc="15" dirty="0">
                <a:latin typeface="Times New Roman"/>
                <a:cs typeface="Times New Roman"/>
              </a:rPr>
              <a:t>	</a:t>
            </a:r>
            <a:r>
              <a:rPr sz="1050" spc="55" dirty="0">
                <a:latin typeface="Arial"/>
                <a:cs typeface="Arial"/>
              </a:rPr>
              <a:t>s</a:t>
            </a:r>
            <a:r>
              <a:rPr sz="1050" spc="30" dirty="0">
                <a:latin typeface="Arial"/>
                <a:cs typeface="Arial"/>
              </a:rPr>
              <a:t>t</a:t>
            </a:r>
            <a:r>
              <a:rPr sz="1050" spc="-10" dirty="0">
                <a:latin typeface="Arial"/>
                <a:cs typeface="Arial"/>
              </a:rPr>
              <a:t>u</a:t>
            </a:r>
            <a:r>
              <a:rPr sz="1050" dirty="0">
                <a:latin typeface="Arial"/>
                <a:cs typeface="Arial"/>
              </a:rPr>
              <a:t>n</a:t>
            </a:r>
            <a:r>
              <a:rPr sz="1050" spc="-10" dirty="0">
                <a:latin typeface="Arial"/>
                <a:cs typeface="Arial"/>
              </a:rPr>
              <a:t>den</a:t>
            </a:r>
            <a:r>
              <a:rPr sz="1050" spc="5" dirty="0">
                <a:latin typeface="Arial"/>
                <a:cs typeface="Arial"/>
              </a:rPr>
              <a:t>:</a:t>
            </a:r>
            <a:r>
              <a:rPr sz="1050" dirty="0">
                <a:latin typeface="Times New Roman"/>
                <a:cs typeface="Times New Roman"/>
              </a:rPr>
              <a:t>  </a:t>
            </a:r>
            <a:r>
              <a:rPr sz="1050" spc="-90" dirty="0">
                <a:latin typeface="Times New Roman"/>
                <a:cs typeface="Times New Roman"/>
              </a:rPr>
              <a:t> </a:t>
            </a:r>
            <a:r>
              <a:rPr sz="1050" spc="15" dirty="0">
                <a:latin typeface="Arial"/>
                <a:cs typeface="Arial"/>
              </a:rPr>
              <a:t>i</a:t>
            </a:r>
            <a:r>
              <a:rPr sz="1050" spc="-15" dirty="0">
                <a:latin typeface="Arial"/>
                <a:cs typeface="Arial"/>
              </a:rPr>
              <a:t>nt</a:t>
            </a:r>
            <a:endParaRPr sz="1050">
              <a:latin typeface="Arial"/>
              <a:cs typeface="Arial"/>
            </a:endParaRPr>
          </a:p>
        </p:txBody>
      </p:sp>
      <p:sp>
        <p:nvSpPr>
          <p:cNvPr id="46" name="object 46"/>
          <p:cNvSpPr txBox="1"/>
          <p:nvPr/>
        </p:nvSpPr>
        <p:spPr>
          <a:xfrm>
            <a:off x="4496961" y="4538783"/>
            <a:ext cx="238760" cy="16319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dirty="0">
                <a:latin typeface="Arial"/>
                <a:cs typeface="Arial"/>
              </a:rPr>
              <a:t>1</a:t>
            </a:r>
            <a:r>
              <a:rPr sz="1050" spc="30" dirty="0">
                <a:latin typeface="Arial"/>
                <a:cs typeface="Arial"/>
              </a:rPr>
              <a:t>.</a:t>
            </a:r>
            <a:r>
              <a:rPr sz="1050" spc="40" dirty="0">
                <a:latin typeface="Arial"/>
                <a:cs typeface="Arial"/>
              </a:rPr>
              <a:t>.</a:t>
            </a:r>
            <a:r>
              <a:rPr sz="1050" spc="10" dirty="0">
                <a:latin typeface="Arial"/>
                <a:cs typeface="Arial"/>
              </a:rPr>
              <a:t>*</a:t>
            </a:r>
            <a:endParaRPr sz="1050">
              <a:latin typeface="Arial"/>
              <a:cs typeface="Arial"/>
            </a:endParaRPr>
          </a:p>
        </p:txBody>
      </p:sp>
      <p:sp>
        <p:nvSpPr>
          <p:cNvPr id="47" name="object 47"/>
          <p:cNvSpPr/>
          <p:nvPr/>
        </p:nvSpPr>
        <p:spPr>
          <a:xfrm>
            <a:off x="4414398" y="4125801"/>
            <a:ext cx="668020" cy="0"/>
          </a:xfrm>
          <a:custGeom>
            <a:avLst/>
            <a:gdLst/>
            <a:ahLst/>
            <a:cxnLst/>
            <a:rect l="l" t="t" r="r" b="b"/>
            <a:pathLst>
              <a:path w="668020">
                <a:moveTo>
                  <a:pt x="0" y="0"/>
                </a:moveTo>
                <a:lnTo>
                  <a:pt x="667511" y="0"/>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48"/>
          <p:cNvSpPr/>
          <p:nvPr/>
        </p:nvSpPr>
        <p:spPr>
          <a:xfrm>
            <a:off x="4870075" y="4072463"/>
            <a:ext cx="212090" cy="106045"/>
          </a:xfrm>
          <a:custGeom>
            <a:avLst/>
            <a:gdLst/>
            <a:ahLst/>
            <a:cxnLst/>
            <a:rect l="l" t="t" r="r" b="b"/>
            <a:pathLst>
              <a:path w="212089" h="106045">
                <a:moveTo>
                  <a:pt x="105917" y="0"/>
                </a:moveTo>
                <a:lnTo>
                  <a:pt x="0" y="53339"/>
                </a:lnTo>
                <a:lnTo>
                  <a:pt x="105917" y="105917"/>
                </a:lnTo>
                <a:lnTo>
                  <a:pt x="211835" y="53339"/>
                </a:lnTo>
                <a:lnTo>
                  <a:pt x="105917" y="0"/>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9" name="object 49"/>
          <p:cNvSpPr/>
          <p:nvPr/>
        </p:nvSpPr>
        <p:spPr>
          <a:xfrm>
            <a:off x="4870075" y="4072463"/>
            <a:ext cx="212090" cy="106045"/>
          </a:xfrm>
          <a:custGeom>
            <a:avLst/>
            <a:gdLst/>
            <a:ahLst/>
            <a:cxnLst/>
            <a:rect l="l" t="t" r="r" b="b"/>
            <a:pathLst>
              <a:path w="212089" h="106045">
                <a:moveTo>
                  <a:pt x="105917" y="105917"/>
                </a:moveTo>
                <a:lnTo>
                  <a:pt x="211835" y="53339"/>
                </a:lnTo>
                <a:lnTo>
                  <a:pt x="105917" y="0"/>
                </a:lnTo>
                <a:lnTo>
                  <a:pt x="0" y="53339"/>
                </a:lnTo>
                <a:lnTo>
                  <a:pt x="105917" y="105917"/>
                </a:lnTo>
                <a:close/>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0"/>
          <p:cNvSpPr txBox="1"/>
          <p:nvPr/>
        </p:nvSpPr>
        <p:spPr>
          <a:xfrm>
            <a:off x="2899046" y="4115111"/>
            <a:ext cx="1772285" cy="16158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tabLst>
                <a:tab pos="234315" algn="l"/>
              </a:tabLst>
            </a:pPr>
            <a:r>
              <a:rPr sz="1050" spc="15" dirty="0">
                <a:latin typeface="Arial"/>
                <a:cs typeface="Arial"/>
              </a:rPr>
              <a:t>+</a:t>
            </a:r>
            <a:r>
              <a:rPr sz="1050" spc="15" dirty="0">
                <a:latin typeface="Times New Roman"/>
                <a:cs typeface="Times New Roman"/>
              </a:rPr>
              <a:t>	</a:t>
            </a:r>
            <a:r>
              <a:rPr sz="1050" spc="-45" dirty="0">
                <a:latin typeface="Arial"/>
                <a:cs typeface="Arial"/>
              </a:rPr>
              <a:t>f</a:t>
            </a:r>
            <a:r>
              <a:rPr sz="1050" spc="-10" dirty="0">
                <a:latin typeface="Arial"/>
                <a:cs typeface="Arial"/>
              </a:rPr>
              <a:t>a</a:t>
            </a:r>
            <a:r>
              <a:rPr sz="1050" spc="50" dirty="0">
                <a:latin typeface="Arial"/>
                <a:cs typeface="Arial"/>
              </a:rPr>
              <a:t>c</a:t>
            </a:r>
            <a:r>
              <a:rPr sz="1050" dirty="0">
                <a:latin typeface="Arial"/>
                <a:cs typeface="Arial"/>
              </a:rPr>
              <a:t>h</a:t>
            </a:r>
            <a:r>
              <a:rPr sz="1050" spc="-25" dirty="0">
                <a:latin typeface="Arial"/>
                <a:cs typeface="Arial"/>
              </a:rPr>
              <a:t>r</a:t>
            </a:r>
            <a:r>
              <a:rPr sz="1050" spc="15" dirty="0">
                <a:latin typeface="Arial"/>
                <a:cs typeface="Arial"/>
              </a:rPr>
              <a:t>i</a:t>
            </a:r>
            <a:r>
              <a:rPr sz="1050" spc="50" dirty="0">
                <a:latin typeface="Arial"/>
                <a:cs typeface="Arial"/>
              </a:rPr>
              <a:t>c</a:t>
            </a:r>
            <a:r>
              <a:rPr sz="1050" spc="-10" dirty="0">
                <a:latin typeface="Arial"/>
                <a:cs typeface="Arial"/>
              </a:rPr>
              <a:t>h</a:t>
            </a:r>
            <a:r>
              <a:rPr sz="1050" spc="40" dirty="0">
                <a:latin typeface="Arial"/>
                <a:cs typeface="Arial"/>
              </a:rPr>
              <a:t>t</a:t>
            </a:r>
            <a:r>
              <a:rPr sz="1050" spc="-10" dirty="0">
                <a:latin typeface="Arial"/>
                <a:cs typeface="Arial"/>
              </a:rPr>
              <a:t>u</a:t>
            </a:r>
            <a:r>
              <a:rPr sz="1050" dirty="0">
                <a:latin typeface="Arial"/>
                <a:cs typeface="Arial"/>
              </a:rPr>
              <a:t>n</a:t>
            </a:r>
            <a:r>
              <a:rPr sz="1050" spc="-10" dirty="0">
                <a:latin typeface="Arial"/>
                <a:cs typeface="Arial"/>
              </a:rPr>
              <a:t>g</a:t>
            </a:r>
            <a:r>
              <a:rPr sz="1050" spc="5" dirty="0">
                <a:latin typeface="Arial"/>
                <a:cs typeface="Arial"/>
              </a:rPr>
              <a:t>:</a:t>
            </a:r>
            <a:r>
              <a:rPr sz="1050" dirty="0">
                <a:latin typeface="Times New Roman"/>
                <a:cs typeface="Times New Roman"/>
              </a:rPr>
              <a:t>  </a:t>
            </a:r>
            <a:r>
              <a:rPr sz="1050" spc="-95" dirty="0">
                <a:latin typeface="Times New Roman"/>
                <a:cs typeface="Times New Roman"/>
              </a:rPr>
              <a:t> </a:t>
            </a:r>
            <a:r>
              <a:rPr sz="1050" spc="45" dirty="0">
                <a:latin typeface="Arial"/>
                <a:cs typeface="Arial"/>
              </a:rPr>
              <a:t>S</a:t>
            </a:r>
            <a:r>
              <a:rPr sz="1050" spc="40" dirty="0">
                <a:latin typeface="Arial"/>
                <a:cs typeface="Arial"/>
              </a:rPr>
              <a:t>t</a:t>
            </a:r>
            <a:r>
              <a:rPr sz="1050" spc="-15" dirty="0">
                <a:latin typeface="Arial"/>
                <a:cs typeface="Arial"/>
              </a:rPr>
              <a:t>r</a:t>
            </a:r>
            <a:r>
              <a:rPr sz="1050" spc="10" dirty="0">
                <a:latin typeface="Arial"/>
                <a:cs typeface="Arial"/>
              </a:rPr>
              <a:t>i</a:t>
            </a:r>
            <a:r>
              <a:rPr sz="1050" dirty="0">
                <a:latin typeface="Arial"/>
                <a:cs typeface="Arial"/>
              </a:rPr>
              <a:t>n</a:t>
            </a:r>
            <a:r>
              <a:rPr sz="1050" spc="15" dirty="0">
                <a:latin typeface="Arial"/>
                <a:cs typeface="Arial"/>
              </a:rPr>
              <a:t>g</a:t>
            </a:r>
            <a:r>
              <a:rPr sz="1050" dirty="0">
                <a:latin typeface="Times New Roman"/>
                <a:cs typeface="Times New Roman"/>
              </a:rPr>
              <a:t> </a:t>
            </a:r>
            <a:r>
              <a:rPr sz="1050" spc="120" dirty="0">
                <a:latin typeface="Times New Roman"/>
                <a:cs typeface="Times New Roman"/>
              </a:rPr>
              <a:t> </a:t>
            </a:r>
            <a:r>
              <a:rPr sz="1575" spc="-15" baseline="-26455" dirty="0">
                <a:latin typeface="Arial"/>
                <a:cs typeface="Arial"/>
              </a:rPr>
              <a:t>1</a:t>
            </a:r>
            <a:r>
              <a:rPr sz="1575" spc="60" baseline="-26455" dirty="0">
                <a:latin typeface="Arial"/>
                <a:cs typeface="Arial"/>
              </a:rPr>
              <a:t>.</a:t>
            </a:r>
            <a:r>
              <a:rPr sz="1575" spc="44" baseline="-26455" dirty="0">
                <a:latin typeface="Arial"/>
                <a:cs typeface="Arial"/>
              </a:rPr>
              <a:t>.</a:t>
            </a:r>
            <a:r>
              <a:rPr sz="1575" spc="15" baseline="-26455" dirty="0">
                <a:latin typeface="Arial"/>
                <a:cs typeface="Arial"/>
              </a:rPr>
              <a:t>*</a:t>
            </a:r>
            <a:endParaRPr sz="1575" baseline="-26455">
              <a:latin typeface="Arial"/>
              <a:cs typeface="Arial"/>
            </a:endParaRPr>
          </a:p>
        </p:txBody>
      </p:sp>
      <p:sp>
        <p:nvSpPr>
          <p:cNvPr id="51" name="object 51"/>
          <p:cNvSpPr txBox="1"/>
          <p:nvPr/>
        </p:nvSpPr>
        <p:spPr>
          <a:xfrm>
            <a:off x="5534805" y="2381869"/>
            <a:ext cx="661670" cy="16319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b="1" spc="15" dirty="0">
                <a:latin typeface="Arial"/>
                <a:cs typeface="Arial"/>
              </a:rPr>
              <a:t>F</a:t>
            </a:r>
            <a:r>
              <a:rPr sz="1050" b="1" spc="75" dirty="0">
                <a:latin typeface="Arial"/>
                <a:cs typeface="Arial"/>
              </a:rPr>
              <a:t>a</a:t>
            </a:r>
            <a:r>
              <a:rPr sz="1050" b="1" spc="-10" dirty="0">
                <a:latin typeface="Arial"/>
                <a:cs typeface="Arial"/>
              </a:rPr>
              <a:t>k</a:t>
            </a:r>
            <a:r>
              <a:rPr sz="1050" b="1" spc="15" dirty="0">
                <a:latin typeface="Arial"/>
                <a:cs typeface="Arial"/>
              </a:rPr>
              <a:t>u</a:t>
            </a:r>
            <a:r>
              <a:rPr sz="1050" b="1" spc="35" dirty="0">
                <a:latin typeface="Arial"/>
                <a:cs typeface="Arial"/>
              </a:rPr>
              <a:t>l</a:t>
            </a:r>
            <a:r>
              <a:rPr sz="1050" b="1" spc="-15" dirty="0">
                <a:latin typeface="Arial"/>
                <a:cs typeface="Arial"/>
              </a:rPr>
              <a:t>t</a:t>
            </a:r>
            <a:r>
              <a:rPr sz="1050" b="1" spc="75" dirty="0">
                <a:latin typeface="Arial"/>
                <a:cs typeface="Arial"/>
              </a:rPr>
              <a:t>aet</a:t>
            </a:r>
            <a:endParaRPr sz="1050">
              <a:latin typeface="Arial"/>
              <a:cs typeface="Arial"/>
            </a:endParaRPr>
          </a:p>
        </p:txBody>
      </p:sp>
      <p:sp>
        <p:nvSpPr>
          <p:cNvPr id="52" name="object 52"/>
          <p:cNvSpPr txBox="1"/>
          <p:nvPr/>
        </p:nvSpPr>
        <p:spPr>
          <a:xfrm>
            <a:off x="4793380" y="2643688"/>
            <a:ext cx="423545" cy="16158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dirty="0">
                <a:latin typeface="Arial"/>
                <a:cs typeface="Arial"/>
              </a:rPr>
              <a:t>0</a:t>
            </a:r>
            <a:r>
              <a:rPr sz="1050" spc="30" dirty="0">
                <a:latin typeface="Arial"/>
                <a:cs typeface="Arial"/>
              </a:rPr>
              <a:t>.</a:t>
            </a:r>
            <a:r>
              <a:rPr sz="1050" spc="40" dirty="0">
                <a:latin typeface="Arial"/>
                <a:cs typeface="Arial"/>
              </a:rPr>
              <a:t>.</a:t>
            </a:r>
            <a:r>
              <a:rPr sz="1050" spc="15" dirty="0">
                <a:latin typeface="Arial"/>
                <a:cs typeface="Arial"/>
              </a:rPr>
              <a:t>1</a:t>
            </a:r>
            <a:r>
              <a:rPr sz="1050" dirty="0">
                <a:latin typeface="Times New Roman"/>
                <a:cs typeface="Times New Roman"/>
              </a:rPr>
              <a:t> </a:t>
            </a:r>
            <a:r>
              <a:rPr sz="1050" spc="120" dirty="0">
                <a:latin typeface="Times New Roman"/>
                <a:cs typeface="Times New Roman"/>
              </a:rPr>
              <a:t> </a:t>
            </a:r>
            <a:r>
              <a:rPr sz="1575" spc="22" baseline="18518" dirty="0">
                <a:latin typeface="Arial"/>
                <a:cs typeface="Arial"/>
              </a:rPr>
              <a:t>+</a:t>
            </a:r>
            <a:endParaRPr sz="1575" baseline="18518">
              <a:latin typeface="Arial"/>
              <a:cs typeface="Arial"/>
            </a:endParaRPr>
          </a:p>
        </p:txBody>
      </p:sp>
      <p:sp>
        <p:nvSpPr>
          <p:cNvPr id="53" name="object 53"/>
          <p:cNvSpPr txBox="1"/>
          <p:nvPr/>
        </p:nvSpPr>
        <p:spPr>
          <a:xfrm>
            <a:off x="5333664" y="2643688"/>
            <a:ext cx="1287780" cy="16319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spc="-10" dirty="0">
                <a:latin typeface="Arial"/>
                <a:cs typeface="Arial"/>
              </a:rPr>
              <a:t>be</a:t>
            </a:r>
            <a:r>
              <a:rPr sz="1050" spc="55" dirty="0">
                <a:latin typeface="Arial"/>
                <a:cs typeface="Arial"/>
              </a:rPr>
              <a:t>z</a:t>
            </a:r>
            <a:r>
              <a:rPr sz="1050" spc="-10" dirty="0">
                <a:latin typeface="Arial"/>
                <a:cs typeface="Arial"/>
              </a:rPr>
              <a:t>e</a:t>
            </a:r>
            <a:r>
              <a:rPr sz="1050" spc="10" dirty="0">
                <a:latin typeface="Arial"/>
                <a:cs typeface="Arial"/>
              </a:rPr>
              <a:t>i</a:t>
            </a:r>
            <a:r>
              <a:rPr sz="1050" spc="55" dirty="0">
                <a:latin typeface="Arial"/>
                <a:cs typeface="Arial"/>
              </a:rPr>
              <a:t>c</a:t>
            </a:r>
            <a:r>
              <a:rPr sz="1050" spc="-10" dirty="0">
                <a:latin typeface="Arial"/>
                <a:cs typeface="Arial"/>
              </a:rPr>
              <a:t>hnu</a:t>
            </a:r>
            <a:r>
              <a:rPr sz="1050" dirty="0">
                <a:latin typeface="Arial"/>
                <a:cs typeface="Arial"/>
              </a:rPr>
              <a:t>n</a:t>
            </a:r>
            <a:r>
              <a:rPr sz="1050" spc="-10" dirty="0">
                <a:latin typeface="Arial"/>
                <a:cs typeface="Arial"/>
              </a:rPr>
              <a:t>g</a:t>
            </a:r>
            <a:r>
              <a:rPr sz="1050" spc="5" dirty="0">
                <a:latin typeface="Arial"/>
                <a:cs typeface="Arial"/>
              </a:rPr>
              <a:t>:</a:t>
            </a:r>
            <a:r>
              <a:rPr sz="1050" dirty="0">
                <a:latin typeface="Times New Roman"/>
                <a:cs typeface="Times New Roman"/>
              </a:rPr>
              <a:t>  </a:t>
            </a:r>
            <a:r>
              <a:rPr sz="1050" spc="-90" dirty="0">
                <a:latin typeface="Times New Roman"/>
                <a:cs typeface="Times New Roman"/>
              </a:rPr>
              <a:t> </a:t>
            </a:r>
            <a:r>
              <a:rPr sz="1050" spc="35" dirty="0">
                <a:latin typeface="Arial"/>
                <a:cs typeface="Arial"/>
              </a:rPr>
              <a:t>St</a:t>
            </a:r>
            <a:r>
              <a:rPr sz="1050" spc="-15" dirty="0">
                <a:latin typeface="Arial"/>
                <a:cs typeface="Arial"/>
              </a:rPr>
              <a:t>r</a:t>
            </a:r>
            <a:r>
              <a:rPr sz="1050" spc="10" dirty="0">
                <a:latin typeface="Arial"/>
                <a:cs typeface="Arial"/>
              </a:rPr>
              <a:t>i</a:t>
            </a:r>
            <a:r>
              <a:rPr sz="1050" dirty="0">
                <a:latin typeface="Arial"/>
                <a:cs typeface="Arial"/>
              </a:rPr>
              <a:t>n</a:t>
            </a:r>
            <a:r>
              <a:rPr sz="1050" spc="15" dirty="0">
                <a:latin typeface="Arial"/>
                <a:cs typeface="Arial"/>
              </a:rPr>
              <a:t>g</a:t>
            </a:r>
            <a:endParaRPr sz="1050">
              <a:latin typeface="Arial"/>
              <a:cs typeface="Arial"/>
            </a:endParaRPr>
          </a:p>
        </p:txBody>
      </p:sp>
      <p:sp>
        <p:nvSpPr>
          <p:cNvPr id="54" name="object 54"/>
          <p:cNvSpPr txBox="1"/>
          <p:nvPr/>
        </p:nvSpPr>
        <p:spPr>
          <a:xfrm>
            <a:off x="5640724" y="3854055"/>
            <a:ext cx="473709" cy="16319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b="1" spc="30" dirty="0">
                <a:latin typeface="Arial"/>
                <a:cs typeface="Arial"/>
              </a:rPr>
              <a:t>I</a:t>
            </a:r>
            <a:r>
              <a:rPr sz="1050" b="1" spc="15" dirty="0">
                <a:latin typeface="Arial"/>
                <a:cs typeface="Arial"/>
              </a:rPr>
              <a:t>n</a:t>
            </a:r>
            <a:r>
              <a:rPr sz="1050" b="1" spc="-85" dirty="0">
                <a:latin typeface="Arial"/>
                <a:cs typeface="Arial"/>
              </a:rPr>
              <a:t>s</a:t>
            </a:r>
            <a:r>
              <a:rPr sz="1050" b="1" spc="-25" dirty="0">
                <a:latin typeface="Arial"/>
                <a:cs typeface="Arial"/>
              </a:rPr>
              <a:t>t</a:t>
            </a:r>
            <a:r>
              <a:rPr sz="1050" b="1" spc="35" dirty="0">
                <a:latin typeface="Arial"/>
                <a:cs typeface="Arial"/>
              </a:rPr>
              <a:t>i</a:t>
            </a:r>
            <a:r>
              <a:rPr sz="1050" b="1" spc="-25" dirty="0">
                <a:latin typeface="Arial"/>
                <a:cs typeface="Arial"/>
              </a:rPr>
              <a:t>t</a:t>
            </a:r>
            <a:r>
              <a:rPr sz="1050" b="1" spc="25" dirty="0">
                <a:latin typeface="Arial"/>
                <a:cs typeface="Arial"/>
              </a:rPr>
              <a:t>u</a:t>
            </a:r>
            <a:r>
              <a:rPr sz="1050" b="1" spc="10" dirty="0">
                <a:latin typeface="Arial"/>
                <a:cs typeface="Arial"/>
              </a:rPr>
              <a:t>t</a:t>
            </a:r>
            <a:endParaRPr sz="1050">
              <a:latin typeface="Arial"/>
              <a:cs typeface="Arial"/>
            </a:endParaRPr>
          </a:p>
        </p:txBody>
      </p:sp>
      <p:sp>
        <p:nvSpPr>
          <p:cNvPr id="55" name="object 55"/>
          <p:cNvSpPr txBox="1"/>
          <p:nvPr/>
        </p:nvSpPr>
        <p:spPr>
          <a:xfrm>
            <a:off x="4825383" y="4115111"/>
            <a:ext cx="402590" cy="16158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spc="-10" dirty="0">
                <a:latin typeface="Arial"/>
                <a:cs typeface="Arial"/>
              </a:rPr>
              <a:t>1</a:t>
            </a:r>
            <a:r>
              <a:rPr sz="1050" spc="40" dirty="0">
                <a:latin typeface="Arial"/>
                <a:cs typeface="Arial"/>
              </a:rPr>
              <a:t>.</a:t>
            </a:r>
            <a:r>
              <a:rPr sz="1050" spc="30" dirty="0">
                <a:latin typeface="Arial"/>
                <a:cs typeface="Arial"/>
              </a:rPr>
              <a:t>.</a:t>
            </a:r>
            <a:r>
              <a:rPr sz="1050" spc="10" dirty="0">
                <a:latin typeface="Arial"/>
                <a:cs typeface="Arial"/>
              </a:rPr>
              <a:t>*</a:t>
            </a:r>
            <a:r>
              <a:rPr sz="1050" dirty="0">
                <a:latin typeface="Times New Roman"/>
                <a:cs typeface="Times New Roman"/>
              </a:rPr>
              <a:t>  </a:t>
            </a:r>
            <a:r>
              <a:rPr sz="1050" spc="-125" dirty="0">
                <a:latin typeface="Times New Roman"/>
                <a:cs typeface="Times New Roman"/>
              </a:rPr>
              <a:t> </a:t>
            </a:r>
            <a:r>
              <a:rPr sz="1575" spc="22" baseline="34391" dirty="0">
                <a:latin typeface="Arial"/>
                <a:cs typeface="Arial"/>
              </a:rPr>
              <a:t>+</a:t>
            </a:r>
            <a:endParaRPr sz="1575" baseline="34391">
              <a:latin typeface="Arial"/>
              <a:cs typeface="Arial"/>
            </a:endParaRPr>
          </a:p>
        </p:txBody>
      </p:sp>
      <p:sp>
        <p:nvSpPr>
          <p:cNvPr id="56" name="object 56"/>
          <p:cNvSpPr txBox="1"/>
          <p:nvPr/>
        </p:nvSpPr>
        <p:spPr>
          <a:xfrm>
            <a:off x="5121801" y="4115110"/>
            <a:ext cx="1510030" cy="33274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4950"/>
            <a:r>
              <a:rPr sz="1050" spc="-10" dirty="0">
                <a:latin typeface="Arial"/>
                <a:cs typeface="Arial"/>
              </a:rPr>
              <a:t>be</a:t>
            </a:r>
            <a:r>
              <a:rPr sz="1050" spc="50" dirty="0">
                <a:latin typeface="Arial"/>
                <a:cs typeface="Arial"/>
              </a:rPr>
              <a:t>z</a:t>
            </a:r>
            <a:r>
              <a:rPr sz="1050" dirty="0">
                <a:latin typeface="Arial"/>
                <a:cs typeface="Arial"/>
              </a:rPr>
              <a:t>e</a:t>
            </a:r>
            <a:r>
              <a:rPr sz="1050" spc="10" dirty="0">
                <a:latin typeface="Arial"/>
                <a:cs typeface="Arial"/>
              </a:rPr>
              <a:t>i</a:t>
            </a:r>
            <a:r>
              <a:rPr sz="1050" spc="55" dirty="0">
                <a:latin typeface="Arial"/>
                <a:cs typeface="Arial"/>
              </a:rPr>
              <a:t>c</a:t>
            </a:r>
            <a:r>
              <a:rPr sz="1050" spc="-10" dirty="0">
                <a:latin typeface="Arial"/>
                <a:cs typeface="Arial"/>
              </a:rPr>
              <a:t>hnu</a:t>
            </a:r>
            <a:r>
              <a:rPr sz="1050" dirty="0">
                <a:latin typeface="Arial"/>
                <a:cs typeface="Arial"/>
              </a:rPr>
              <a:t>n</a:t>
            </a:r>
            <a:r>
              <a:rPr sz="1050" spc="-10" dirty="0">
                <a:latin typeface="Arial"/>
                <a:cs typeface="Arial"/>
              </a:rPr>
              <a:t>g</a:t>
            </a:r>
            <a:r>
              <a:rPr sz="1050" spc="5" dirty="0">
                <a:latin typeface="Arial"/>
                <a:cs typeface="Arial"/>
              </a:rPr>
              <a:t>:</a:t>
            </a:r>
            <a:r>
              <a:rPr sz="1050" dirty="0">
                <a:latin typeface="Times New Roman"/>
                <a:cs typeface="Times New Roman"/>
              </a:rPr>
              <a:t>  </a:t>
            </a:r>
            <a:r>
              <a:rPr sz="1050" spc="-90" dirty="0">
                <a:latin typeface="Times New Roman"/>
                <a:cs typeface="Times New Roman"/>
              </a:rPr>
              <a:t> </a:t>
            </a:r>
            <a:r>
              <a:rPr sz="1050" spc="35" dirty="0">
                <a:latin typeface="Arial"/>
                <a:cs typeface="Arial"/>
              </a:rPr>
              <a:t>St</a:t>
            </a:r>
            <a:r>
              <a:rPr sz="1050" spc="-15" dirty="0">
                <a:latin typeface="Arial"/>
                <a:cs typeface="Arial"/>
              </a:rPr>
              <a:t>r</a:t>
            </a:r>
            <a:r>
              <a:rPr sz="1050" spc="10" dirty="0">
                <a:latin typeface="Arial"/>
                <a:cs typeface="Arial"/>
              </a:rPr>
              <a:t>i</a:t>
            </a:r>
            <a:r>
              <a:rPr sz="1050" dirty="0">
                <a:latin typeface="Arial"/>
                <a:cs typeface="Arial"/>
              </a:rPr>
              <a:t>n</a:t>
            </a:r>
            <a:r>
              <a:rPr sz="1050" spc="15" dirty="0">
                <a:latin typeface="Arial"/>
                <a:cs typeface="Arial"/>
              </a:rPr>
              <a:t>g</a:t>
            </a:r>
            <a:endParaRPr sz="1050">
              <a:latin typeface="Arial"/>
              <a:cs typeface="Arial"/>
            </a:endParaRPr>
          </a:p>
          <a:p>
            <a:pPr marL="12700">
              <a:spcBef>
                <a:spcPts val="70"/>
              </a:spcBef>
              <a:tabLst>
                <a:tab pos="234950" algn="l"/>
              </a:tabLst>
            </a:pPr>
            <a:r>
              <a:rPr sz="1050" spc="15" dirty="0">
                <a:latin typeface="Arial"/>
                <a:cs typeface="Arial"/>
              </a:rPr>
              <a:t>+</a:t>
            </a:r>
            <a:r>
              <a:rPr sz="1050" spc="15" dirty="0">
                <a:latin typeface="Times New Roman"/>
                <a:cs typeface="Times New Roman"/>
              </a:rPr>
              <a:t>	</a:t>
            </a:r>
            <a:r>
              <a:rPr sz="1050" spc="-10" dirty="0">
                <a:latin typeface="Arial"/>
                <a:cs typeface="Arial"/>
              </a:rPr>
              <a:t>adre</a:t>
            </a:r>
            <a:r>
              <a:rPr sz="1050" spc="50" dirty="0">
                <a:latin typeface="Arial"/>
                <a:cs typeface="Arial"/>
              </a:rPr>
              <a:t>ss</a:t>
            </a:r>
            <a:r>
              <a:rPr sz="1050" dirty="0">
                <a:latin typeface="Arial"/>
                <a:cs typeface="Arial"/>
              </a:rPr>
              <a:t>e</a:t>
            </a:r>
            <a:r>
              <a:rPr sz="1050" spc="5" dirty="0">
                <a:latin typeface="Arial"/>
                <a:cs typeface="Arial"/>
              </a:rPr>
              <a:t>:</a:t>
            </a:r>
            <a:r>
              <a:rPr sz="1050" dirty="0">
                <a:latin typeface="Times New Roman"/>
                <a:cs typeface="Times New Roman"/>
              </a:rPr>
              <a:t>  </a:t>
            </a:r>
            <a:r>
              <a:rPr sz="1050" spc="-95" dirty="0">
                <a:latin typeface="Times New Roman"/>
                <a:cs typeface="Times New Roman"/>
              </a:rPr>
              <a:t> </a:t>
            </a:r>
            <a:r>
              <a:rPr sz="1050" spc="45" dirty="0">
                <a:latin typeface="Arial"/>
                <a:cs typeface="Arial"/>
              </a:rPr>
              <a:t>S</a:t>
            </a:r>
            <a:r>
              <a:rPr sz="1050" spc="40" dirty="0">
                <a:latin typeface="Arial"/>
                <a:cs typeface="Arial"/>
              </a:rPr>
              <a:t>t</a:t>
            </a:r>
            <a:r>
              <a:rPr sz="1050" spc="-15" dirty="0">
                <a:latin typeface="Arial"/>
                <a:cs typeface="Arial"/>
              </a:rPr>
              <a:t>r</a:t>
            </a:r>
            <a:r>
              <a:rPr sz="1050" spc="10" dirty="0">
                <a:latin typeface="Arial"/>
                <a:cs typeface="Arial"/>
              </a:rPr>
              <a:t>i</a:t>
            </a:r>
            <a:r>
              <a:rPr sz="1050" dirty="0">
                <a:latin typeface="Arial"/>
                <a:cs typeface="Arial"/>
              </a:rPr>
              <a:t>n</a:t>
            </a:r>
            <a:r>
              <a:rPr sz="1050" spc="15" dirty="0">
                <a:latin typeface="Arial"/>
                <a:cs typeface="Arial"/>
              </a:rPr>
              <a:t>g</a:t>
            </a:r>
            <a:endParaRPr sz="1050">
              <a:latin typeface="Arial"/>
              <a:cs typeface="Arial"/>
            </a:endParaRPr>
          </a:p>
        </p:txBody>
      </p:sp>
      <p:sp>
        <p:nvSpPr>
          <p:cNvPr id="57" name="object 57"/>
          <p:cNvSpPr txBox="1"/>
          <p:nvPr/>
        </p:nvSpPr>
        <p:spPr>
          <a:xfrm>
            <a:off x="3512456" y="2410516"/>
            <a:ext cx="1010285" cy="16158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575" spc="67" baseline="18518" dirty="0">
                <a:latin typeface="Arial"/>
                <a:cs typeface="Arial"/>
              </a:rPr>
              <a:t>+</a:t>
            </a:r>
            <a:r>
              <a:rPr sz="1575" baseline="18518" dirty="0">
                <a:latin typeface="Arial"/>
                <a:cs typeface="Arial"/>
              </a:rPr>
              <a:t>d</a:t>
            </a:r>
            <a:r>
              <a:rPr sz="1575" spc="-15" baseline="18518" dirty="0">
                <a:latin typeface="Arial"/>
                <a:cs typeface="Arial"/>
              </a:rPr>
              <a:t>e</a:t>
            </a:r>
            <a:r>
              <a:rPr sz="1575" spc="75" baseline="18518" dirty="0">
                <a:latin typeface="Arial"/>
                <a:cs typeface="Arial"/>
              </a:rPr>
              <a:t>k</a:t>
            </a:r>
            <a:r>
              <a:rPr sz="1575" spc="-15" baseline="18518" dirty="0">
                <a:latin typeface="Arial"/>
                <a:cs typeface="Arial"/>
              </a:rPr>
              <a:t>a</a:t>
            </a:r>
            <a:r>
              <a:rPr sz="1575" spc="22" baseline="18518" dirty="0">
                <a:latin typeface="Arial"/>
                <a:cs typeface="Arial"/>
              </a:rPr>
              <a:t>n</a:t>
            </a:r>
            <a:r>
              <a:rPr sz="1575" baseline="18518" dirty="0">
                <a:latin typeface="Times New Roman"/>
                <a:cs typeface="Times New Roman"/>
              </a:rPr>
              <a:t> </a:t>
            </a:r>
            <a:r>
              <a:rPr sz="1575" spc="187" baseline="18518" dirty="0">
                <a:latin typeface="Times New Roman"/>
                <a:cs typeface="Times New Roman"/>
              </a:rPr>
              <a:t> </a:t>
            </a:r>
            <a:r>
              <a:rPr sz="1050" spc="-10" dirty="0">
                <a:latin typeface="Arial"/>
                <a:cs typeface="Arial"/>
              </a:rPr>
              <a:t>Le</a:t>
            </a:r>
            <a:r>
              <a:rPr sz="1050" spc="15" dirty="0">
                <a:latin typeface="Arial"/>
                <a:cs typeface="Arial"/>
              </a:rPr>
              <a:t>i</a:t>
            </a:r>
            <a:r>
              <a:rPr sz="1050" spc="40" dirty="0">
                <a:latin typeface="Arial"/>
                <a:cs typeface="Arial"/>
              </a:rPr>
              <a:t>t</a:t>
            </a:r>
            <a:r>
              <a:rPr sz="1050" spc="-10" dirty="0">
                <a:latin typeface="Arial"/>
                <a:cs typeface="Arial"/>
              </a:rPr>
              <a:t>ung</a:t>
            </a:r>
            <a:endParaRPr sz="1050">
              <a:latin typeface="Arial"/>
              <a:cs typeface="Arial"/>
            </a:endParaRPr>
          </a:p>
        </p:txBody>
      </p:sp>
      <p:sp>
        <p:nvSpPr>
          <p:cNvPr id="58" name="object 58"/>
          <p:cNvSpPr txBox="1"/>
          <p:nvPr/>
        </p:nvSpPr>
        <p:spPr>
          <a:xfrm>
            <a:off x="3512456" y="2685598"/>
            <a:ext cx="102235" cy="16319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spc="15" dirty="0">
                <a:latin typeface="Arial"/>
                <a:cs typeface="Arial"/>
              </a:rPr>
              <a:t>1</a:t>
            </a:r>
            <a:endParaRPr sz="1050">
              <a:latin typeface="Arial"/>
              <a:cs typeface="Arial"/>
            </a:endParaRPr>
          </a:p>
        </p:txBody>
      </p:sp>
      <p:sp>
        <p:nvSpPr>
          <p:cNvPr id="59" name="object 59"/>
          <p:cNvSpPr/>
          <p:nvPr/>
        </p:nvSpPr>
        <p:spPr>
          <a:xfrm>
            <a:off x="5865246" y="3023950"/>
            <a:ext cx="0" cy="730885"/>
          </a:xfrm>
          <a:custGeom>
            <a:avLst/>
            <a:gdLst/>
            <a:ahLst/>
            <a:cxnLst/>
            <a:rect l="l" t="t" r="r" b="b"/>
            <a:pathLst>
              <a:path h="730885">
                <a:moveTo>
                  <a:pt x="0" y="730757"/>
                </a:moveTo>
                <a:lnTo>
                  <a:pt x="0" y="0"/>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0" name="object 60"/>
          <p:cNvSpPr/>
          <p:nvPr/>
        </p:nvSpPr>
        <p:spPr>
          <a:xfrm>
            <a:off x="5811907" y="3023949"/>
            <a:ext cx="106045" cy="212090"/>
          </a:xfrm>
          <a:custGeom>
            <a:avLst/>
            <a:gdLst/>
            <a:ahLst/>
            <a:cxnLst/>
            <a:rect l="l" t="t" r="r" b="b"/>
            <a:pathLst>
              <a:path w="106045" h="212089">
                <a:moveTo>
                  <a:pt x="53339" y="0"/>
                </a:moveTo>
                <a:lnTo>
                  <a:pt x="0" y="105917"/>
                </a:lnTo>
                <a:lnTo>
                  <a:pt x="53339" y="211835"/>
                </a:lnTo>
                <a:lnTo>
                  <a:pt x="105917" y="105917"/>
                </a:lnTo>
                <a:lnTo>
                  <a:pt x="53339" y="0"/>
                </a:lnTo>
                <a:close/>
              </a:path>
            </a:pathLst>
          </a:custGeom>
          <a:solidFill>
            <a:srgbClr val="00000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1" name="object 61"/>
          <p:cNvSpPr/>
          <p:nvPr/>
        </p:nvSpPr>
        <p:spPr>
          <a:xfrm>
            <a:off x="5811907" y="3023949"/>
            <a:ext cx="106045" cy="212090"/>
          </a:xfrm>
          <a:custGeom>
            <a:avLst/>
            <a:gdLst/>
            <a:ahLst/>
            <a:cxnLst/>
            <a:rect l="l" t="t" r="r" b="b"/>
            <a:pathLst>
              <a:path w="106045" h="212089">
                <a:moveTo>
                  <a:pt x="105917" y="105917"/>
                </a:moveTo>
                <a:lnTo>
                  <a:pt x="53339" y="0"/>
                </a:lnTo>
                <a:lnTo>
                  <a:pt x="0" y="105917"/>
                </a:lnTo>
                <a:lnTo>
                  <a:pt x="53339" y="211835"/>
                </a:lnTo>
                <a:lnTo>
                  <a:pt x="105917" y="105917"/>
                </a:lnTo>
                <a:close/>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2" name="object 62"/>
          <p:cNvSpPr txBox="1"/>
          <p:nvPr/>
        </p:nvSpPr>
        <p:spPr>
          <a:xfrm>
            <a:off x="5894469" y="3554279"/>
            <a:ext cx="237490" cy="16319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spc="-10" dirty="0">
                <a:latin typeface="Arial"/>
                <a:cs typeface="Arial"/>
              </a:rPr>
              <a:t>1</a:t>
            </a:r>
            <a:r>
              <a:rPr sz="1050" spc="40" dirty="0">
                <a:latin typeface="Arial"/>
                <a:cs typeface="Arial"/>
              </a:rPr>
              <a:t>.</a:t>
            </a:r>
            <a:r>
              <a:rPr sz="1050" spc="30" dirty="0">
                <a:latin typeface="Arial"/>
                <a:cs typeface="Arial"/>
              </a:rPr>
              <a:t>.</a:t>
            </a:r>
            <a:r>
              <a:rPr sz="1050" spc="10" dirty="0">
                <a:latin typeface="Arial"/>
                <a:cs typeface="Arial"/>
              </a:rPr>
              <a:t>*</a:t>
            </a:r>
            <a:endParaRPr sz="1050">
              <a:latin typeface="Arial"/>
              <a:cs typeface="Arial"/>
            </a:endParaRPr>
          </a:p>
        </p:txBody>
      </p:sp>
      <p:sp>
        <p:nvSpPr>
          <p:cNvPr id="63" name="object 63"/>
          <p:cNvSpPr txBox="1"/>
          <p:nvPr/>
        </p:nvSpPr>
        <p:spPr>
          <a:xfrm>
            <a:off x="5915806" y="3183184"/>
            <a:ext cx="102235" cy="16319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050" spc="15" dirty="0">
                <a:latin typeface="Arial"/>
                <a:cs typeface="Arial"/>
              </a:rPr>
              <a:t>1</a:t>
            </a:r>
            <a:endParaRPr sz="1050">
              <a:latin typeface="Arial"/>
              <a:cs typeface="Arial"/>
            </a:endParaRPr>
          </a:p>
        </p:txBody>
      </p:sp>
      <p:sp>
        <p:nvSpPr>
          <p:cNvPr id="64" name="object 64"/>
          <p:cNvSpPr/>
          <p:nvPr/>
        </p:nvSpPr>
        <p:spPr>
          <a:xfrm>
            <a:off x="3641732" y="4496133"/>
            <a:ext cx="10795" cy="571500"/>
          </a:xfrm>
          <a:custGeom>
            <a:avLst/>
            <a:gdLst/>
            <a:ahLst/>
            <a:cxnLst/>
            <a:rect l="l" t="t" r="r" b="b"/>
            <a:pathLst>
              <a:path w="10795" h="571500">
                <a:moveTo>
                  <a:pt x="10667" y="571493"/>
                </a:moveTo>
                <a:lnTo>
                  <a:pt x="0" y="0"/>
                </a:lnTo>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5" name="object 65"/>
          <p:cNvSpPr/>
          <p:nvPr/>
        </p:nvSpPr>
        <p:spPr>
          <a:xfrm>
            <a:off x="3578484" y="4496134"/>
            <a:ext cx="127000" cy="169545"/>
          </a:xfrm>
          <a:custGeom>
            <a:avLst/>
            <a:gdLst/>
            <a:ahLst/>
            <a:cxnLst/>
            <a:rect l="l" t="t" r="r" b="b"/>
            <a:pathLst>
              <a:path w="127000" h="169545">
                <a:moveTo>
                  <a:pt x="63245" y="0"/>
                </a:moveTo>
                <a:lnTo>
                  <a:pt x="0" y="169157"/>
                </a:lnTo>
                <a:lnTo>
                  <a:pt x="126491" y="169157"/>
                </a:lnTo>
                <a:lnTo>
                  <a:pt x="63245" y="0"/>
                </a:lnTo>
                <a:close/>
              </a:path>
            </a:pathLst>
          </a:custGeom>
          <a:solidFill>
            <a:srgbClr val="F0F0F0"/>
          </a:solidFill>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6" name="object 66"/>
          <p:cNvSpPr/>
          <p:nvPr/>
        </p:nvSpPr>
        <p:spPr>
          <a:xfrm>
            <a:off x="3578484" y="4496134"/>
            <a:ext cx="127000" cy="169545"/>
          </a:xfrm>
          <a:custGeom>
            <a:avLst/>
            <a:gdLst/>
            <a:ahLst/>
            <a:cxnLst/>
            <a:rect l="l" t="t" r="r" b="b"/>
            <a:pathLst>
              <a:path w="127000" h="169545">
                <a:moveTo>
                  <a:pt x="126491" y="169157"/>
                </a:moveTo>
                <a:lnTo>
                  <a:pt x="0" y="169157"/>
                </a:lnTo>
                <a:lnTo>
                  <a:pt x="63245" y="0"/>
                </a:lnTo>
                <a:lnTo>
                  <a:pt x="126491" y="169157"/>
                </a:lnTo>
                <a:close/>
              </a:path>
            </a:pathLst>
          </a:custGeom>
          <a:ln w="10591">
            <a:solidFill>
              <a:srgbClr val="000000"/>
            </a:solidFill>
          </a:ln>
        </p:spPr>
        <p:txBody>
          <a:bodyPr wrap="square" lIns="0" tIns="0" rIns="0" bIns="0" rtlCol="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67" name="table"/>
          <p:cNvPicPr>
            <a:picLocks noChangeAspect="1"/>
          </p:cNvPicPr>
          <p:nvPr/>
        </p:nvPicPr>
        <p:blipFill>
          <a:blip r:embed="rId2"/>
          <a:stretch>
            <a:fillRect/>
          </a:stretch>
        </p:blipFill>
        <p:spPr>
          <a:xfrm>
            <a:off x="852090" y="4914504"/>
            <a:ext cx="3355842" cy="1050794"/>
          </a:xfrm>
          <a:prstGeom prst="rect">
            <a:avLst/>
          </a:prstGeom>
        </p:spPr>
      </p:pic>
    </p:spTree>
    <p:extLst>
      <p:ext uri="{BB962C8B-B14F-4D97-AF65-F5344CB8AC3E}">
        <p14:creationId xmlns:p14="http://schemas.microsoft.com/office/powerpoint/2010/main" val="36339146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870509"/>
            <a:ext cx="9144000" cy="50245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3200" b="1" dirty="0">
                <a:latin typeface="Arial"/>
                <a:cs typeface="Arial"/>
              </a:rPr>
              <a:t>Übung </a:t>
            </a:r>
            <a:r>
              <a:rPr lang="de-DE" sz="3200" b="1" dirty="0" smtClean="0">
                <a:latin typeface="Arial"/>
                <a:cs typeface="Arial"/>
              </a:rPr>
              <a:t>2</a:t>
            </a:r>
            <a:endParaRPr sz="3200" dirty="0">
              <a:latin typeface="Arial"/>
              <a:cs typeface="Arial"/>
            </a:endParaRPr>
          </a:p>
        </p:txBody>
      </p:sp>
    </p:spTree>
    <p:extLst>
      <p:ext uri="{BB962C8B-B14F-4D97-AF65-F5344CB8AC3E}">
        <p14:creationId xmlns:p14="http://schemas.microsoft.com/office/powerpoint/2010/main" val="491991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96900"/>
            <a:ext cx="8458200" cy="5929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9248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9" y="1363664"/>
            <a:ext cx="8734425"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9836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870509"/>
            <a:ext cx="9144000" cy="50245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3200" b="1" dirty="0">
                <a:latin typeface="Arial"/>
                <a:cs typeface="Arial"/>
              </a:rPr>
              <a:t>Übung </a:t>
            </a:r>
            <a:r>
              <a:rPr lang="de-DE" sz="3200" b="1" dirty="0" smtClean="0">
                <a:latin typeface="Arial"/>
                <a:cs typeface="Arial"/>
              </a:rPr>
              <a:t>3</a:t>
            </a:r>
            <a:endParaRPr sz="3200" dirty="0">
              <a:latin typeface="Arial"/>
              <a:cs typeface="Arial"/>
            </a:endParaRPr>
          </a:p>
        </p:txBody>
      </p:sp>
    </p:spTree>
    <p:extLst>
      <p:ext uri="{BB962C8B-B14F-4D97-AF65-F5344CB8AC3E}">
        <p14:creationId xmlns:p14="http://schemas.microsoft.com/office/powerpoint/2010/main" val="3691165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74458"/>
            <a:ext cx="3945254" cy="456988"/>
          </a:xfrm>
          <a:prstGeom prst="rect">
            <a:avLst/>
          </a:prstGeom>
        </p:spPr>
        <p:txBody>
          <a:bodyPr vert="horz" wrap="square" lIns="0" tIns="0" rIns="0" bIns="0" rtlCol="0">
            <a:spAutoFit/>
          </a:bodyPr>
          <a:lstStyle/>
          <a:p>
            <a:pPr marL="12700"/>
            <a:r>
              <a:rPr sz="1400" spc="20" dirty="0">
                <a:latin typeface="Arial"/>
                <a:cs typeface="Arial"/>
              </a:rPr>
              <a:t>S</a:t>
            </a:r>
            <a:r>
              <a:rPr sz="1400" spc="70" dirty="0">
                <a:latin typeface="Arial"/>
                <a:cs typeface="Arial"/>
              </a:rPr>
              <a:t>o</a:t>
            </a:r>
            <a:r>
              <a:rPr sz="1400" spc="100" dirty="0">
                <a:latin typeface="Arial"/>
                <a:cs typeface="Arial"/>
              </a:rPr>
              <a:t>f</a:t>
            </a:r>
            <a:r>
              <a:rPr sz="1400" dirty="0">
                <a:latin typeface="Arial"/>
                <a:cs typeface="Arial"/>
              </a:rPr>
              <a:t>t</a:t>
            </a:r>
            <a:r>
              <a:rPr sz="1400" spc="-229" dirty="0">
                <a:latin typeface="Arial"/>
                <a:cs typeface="Arial"/>
              </a:rPr>
              <a:t> </a:t>
            </a:r>
            <a:r>
              <a:rPr sz="1400" dirty="0">
                <a:latin typeface="Arial"/>
                <a:cs typeface="Arial"/>
              </a:rPr>
              <a:t>w</a:t>
            </a:r>
            <a:r>
              <a:rPr sz="1400" spc="-254" dirty="0">
                <a:latin typeface="Arial"/>
                <a:cs typeface="Arial"/>
              </a:rPr>
              <a:t> </a:t>
            </a:r>
            <a:r>
              <a:rPr sz="1400" spc="55" dirty="0">
                <a:latin typeface="Arial"/>
                <a:cs typeface="Arial"/>
              </a:rPr>
              <a:t>a</a:t>
            </a:r>
            <a:r>
              <a:rPr sz="1400" spc="120" dirty="0">
                <a:latin typeface="Arial"/>
                <a:cs typeface="Arial"/>
              </a:rPr>
              <a:t>r</a:t>
            </a:r>
            <a:r>
              <a:rPr sz="1400" dirty="0">
                <a:latin typeface="Arial"/>
                <a:cs typeface="Arial"/>
              </a:rPr>
              <a:t>e</a:t>
            </a:r>
            <a:r>
              <a:rPr sz="1400" spc="160" dirty="0">
                <a:latin typeface="Arial"/>
                <a:cs typeface="Arial"/>
              </a:rPr>
              <a:t> </a:t>
            </a:r>
            <a:r>
              <a:rPr sz="1400" spc="-50" dirty="0">
                <a:latin typeface="Arial"/>
                <a:cs typeface="Arial"/>
              </a:rPr>
              <a:t>E</a:t>
            </a:r>
            <a:r>
              <a:rPr sz="1400" spc="105" dirty="0">
                <a:latin typeface="Arial"/>
                <a:cs typeface="Arial"/>
              </a:rPr>
              <a:t>n</a:t>
            </a:r>
            <a:r>
              <a:rPr sz="1400" spc="80" dirty="0">
                <a:latin typeface="Arial"/>
                <a:cs typeface="Arial"/>
              </a:rPr>
              <a:t>gi</a:t>
            </a:r>
            <a:r>
              <a:rPr sz="1400" spc="95" dirty="0">
                <a:latin typeface="Arial"/>
                <a:cs typeface="Arial"/>
              </a:rPr>
              <a:t>n</a:t>
            </a:r>
            <a:r>
              <a:rPr sz="1400" spc="45" dirty="0">
                <a:latin typeface="Arial"/>
                <a:cs typeface="Arial"/>
              </a:rPr>
              <a:t>e</a:t>
            </a:r>
            <a:r>
              <a:rPr sz="1400" spc="55" dirty="0">
                <a:latin typeface="Arial"/>
                <a:cs typeface="Arial"/>
              </a:rPr>
              <a:t>e</a:t>
            </a:r>
            <a:r>
              <a:rPr sz="1400" spc="120" dirty="0">
                <a:latin typeface="Arial"/>
                <a:cs typeface="Arial"/>
              </a:rPr>
              <a:t>r</a:t>
            </a:r>
            <a:r>
              <a:rPr sz="1400" spc="80" dirty="0">
                <a:latin typeface="Arial"/>
                <a:cs typeface="Arial"/>
              </a:rPr>
              <a:t>i</a:t>
            </a:r>
            <a:r>
              <a:rPr sz="1400" spc="105" dirty="0">
                <a:latin typeface="Arial"/>
                <a:cs typeface="Arial"/>
              </a:rPr>
              <a:t>n</a:t>
            </a:r>
            <a:r>
              <a:rPr sz="1400" dirty="0">
                <a:latin typeface="Arial"/>
                <a:cs typeface="Arial"/>
              </a:rPr>
              <a:t>g</a:t>
            </a:r>
          </a:p>
          <a:p>
            <a:pPr>
              <a:lnSpc>
                <a:spcPts val="1900"/>
              </a:lnSpc>
              <a:spcBef>
                <a:spcPts val="40"/>
              </a:spcBef>
            </a:pPr>
            <a:endParaRPr sz="1900" dirty="0"/>
          </a:p>
        </p:txBody>
      </p:sp>
      <p:sp>
        <p:nvSpPr>
          <p:cNvPr id="4" name="Rectangle 3"/>
          <p:cNvSpPr txBox="1">
            <a:spLocks noChangeArrowheads="1"/>
          </p:cNvSpPr>
          <p:nvPr/>
        </p:nvSpPr>
        <p:spPr>
          <a:xfrm>
            <a:off x="539753" y="1111614"/>
            <a:ext cx="8208963" cy="2954655"/>
          </a:xfrm>
          <a:prstGeom prst="rect">
            <a:avLst/>
          </a:prstGeom>
        </p:spPr>
        <p:txBody>
          <a:bodyPr wrap="square" lIns="0" tIns="0" rIns="0" bIns="0">
            <a:spAutoFit/>
          </a:bodyPr>
          <a:lstStyle>
            <a:lvl1pPr marL="0">
              <a:defRPr sz="2000">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endParaRPr lang="de-DE" altLang="de-DE" sz="4800" kern="0" dirty="0">
              <a:solidFill>
                <a:sysClr val="windowText" lastClr="000000"/>
              </a:solidFill>
            </a:endParaRPr>
          </a:p>
          <a:p>
            <a:pPr algn="ctr"/>
            <a:endParaRPr lang="de-DE" altLang="de-DE" sz="4800" kern="0" dirty="0">
              <a:solidFill>
                <a:sysClr val="windowText" lastClr="000000"/>
              </a:solidFill>
            </a:endParaRPr>
          </a:p>
          <a:p>
            <a:pPr algn="ctr"/>
            <a:r>
              <a:rPr lang="de-DE" altLang="de-DE" sz="4800" kern="0" dirty="0" smtClean="0">
                <a:solidFill>
                  <a:sysClr val="windowText" lastClr="000000"/>
                </a:solidFill>
              </a:rPr>
              <a:t>Softwarequalität</a:t>
            </a:r>
            <a:endParaRPr lang="de-DE" altLang="de-DE" sz="4800" kern="0" dirty="0">
              <a:solidFill>
                <a:sysClr val="windowText" lastClr="000000"/>
              </a:solidFill>
            </a:endParaRPr>
          </a:p>
          <a:p>
            <a:pPr algn="ctr"/>
            <a:endParaRPr lang="de-DE" altLang="de-DE" sz="4800" kern="0" dirty="0">
              <a:solidFill>
                <a:sysClr val="windowText" lastClr="000000"/>
              </a:solidFill>
            </a:endParaRPr>
          </a:p>
        </p:txBody>
      </p:sp>
    </p:spTree>
    <p:extLst>
      <p:ext uri="{BB962C8B-B14F-4D97-AF65-F5344CB8AC3E}">
        <p14:creationId xmlns:p14="http://schemas.microsoft.com/office/powerpoint/2010/main" val="14787220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304800" y="942181"/>
            <a:ext cx="8077200" cy="4093428"/>
          </a:xfrm>
          <a:prstGeom prst="rect">
            <a:avLst/>
          </a:prstGeom>
        </p:spPr>
        <p:txBody>
          <a:bodyPr wrap="square">
            <a:spAutoFit/>
          </a:bodyPr>
          <a:lstStyle/>
          <a:p>
            <a:r>
              <a:rPr lang="de-DE" sz="2000" dirty="0"/>
              <a:t>Es soll ein System für eine Universitätsbibliothek programmiert werden.</a:t>
            </a:r>
          </a:p>
          <a:p>
            <a:r>
              <a:rPr lang="de-DE" sz="2000" dirty="0"/>
              <a:t>Leser sind Personen, die eine eindeutige Lesernummer besitzen.</a:t>
            </a:r>
          </a:p>
          <a:p>
            <a:r>
              <a:rPr lang="de-DE" sz="2000" dirty="0"/>
              <a:t>Mitarbeiter sind Personen, die durch ihre Nummer identifiziert werden. Von</a:t>
            </a:r>
          </a:p>
          <a:p>
            <a:r>
              <a:rPr lang="de-DE" sz="2000" dirty="0"/>
              <a:t>jeder Person werden im System Vorname, Nachname und Adresse</a:t>
            </a:r>
          </a:p>
          <a:p>
            <a:r>
              <a:rPr lang="de-DE" sz="2000" dirty="0"/>
              <a:t>gespeichert. Leser sind nicht gleich Mitarbeiter. Neue Leser werden von</a:t>
            </a:r>
          </a:p>
          <a:p>
            <a:r>
              <a:rPr lang="de-DE" sz="2000" dirty="0"/>
              <a:t>Mitarbeitern im System eingefügt. Leser können nach Büchern und</a:t>
            </a:r>
          </a:p>
          <a:p>
            <a:r>
              <a:rPr lang="de-DE" sz="2000" dirty="0"/>
              <a:t>Zeitschriften suchen und ausleihen. Von jeder Zeitschrift wird die eindeutige</a:t>
            </a:r>
          </a:p>
          <a:p>
            <a:r>
              <a:rPr lang="de-DE" sz="2000" dirty="0"/>
              <a:t>Nummer (ISSN), Datum und Herausgeber gespeichert. Bücher besitzen</a:t>
            </a:r>
          </a:p>
          <a:p>
            <a:r>
              <a:rPr lang="de-DE" sz="2000" dirty="0"/>
              <a:t>eine eindeutige Nummer (ISBN), einen Titel, sowie den jeweiligen Autor.</a:t>
            </a:r>
          </a:p>
          <a:p>
            <a:r>
              <a:rPr lang="de-DE" sz="2000" dirty="0"/>
              <a:t>Die Bücher und Zeitschriften werden jeweils vom Mitarbeiter im System</a:t>
            </a:r>
          </a:p>
          <a:p>
            <a:r>
              <a:rPr lang="de-DE" sz="2000" dirty="0"/>
              <a:t>eingefügt. Sowohl Mitarbeiter als auch Leser können nach Büchern und</a:t>
            </a:r>
          </a:p>
          <a:p>
            <a:r>
              <a:rPr lang="de-DE" sz="2000" dirty="0"/>
              <a:t>Zeitschriften suchen. Mitarbeiter können nach Lesern suchen und Leser</a:t>
            </a:r>
          </a:p>
          <a:p>
            <a:r>
              <a:rPr lang="de-DE" sz="2000" dirty="0"/>
              <a:t>aus dem System entfernen.</a:t>
            </a:r>
          </a:p>
        </p:txBody>
      </p:sp>
    </p:spTree>
    <p:extLst>
      <p:ext uri="{BB962C8B-B14F-4D97-AF65-F5344CB8AC3E}">
        <p14:creationId xmlns:p14="http://schemas.microsoft.com/office/powerpoint/2010/main" val="3250342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230" y="533060"/>
            <a:ext cx="6803571" cy="6159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86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870509"/>
            <a:ext cx="9144000" cy="677108"/>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4400" b="1" dirty="0" smtClean="0">
                <a:latin typeface="Arial"/>
                <a:cs typeface="Arial"/>
              </a:rPr>
              <a:t>Sequenzdiagramme</a:t>
            </a:r>
            <a:endParaRPr lang="de-DE" sz="3200" b="1" dirty="0" smtClean="0">
              <a:latin typeface="Arial"/>
              <a:cs typeface="Arial"/>
            </a:endParaRPr>
          </a:p>
        </p:txBody>
      </p:sp>
    </p:spTree>
    <p:extLst>
      <p:ext uri="{BB962C8B-B14F-4D97-AF65-F5344CB8AC3E}">
        <p14:creationId xmlns:p14="http://schemas.microsoft.com/office/powerpoint/2010/main" val="31129770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870509"/>
            <a:ext cx="9144000" cy="49244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3200" b="1" dirty="0">
                <a:latin typeface="Arial"/>
                <a:cs typeface="Arial"/>
              </a:rPr>
              <a:t>Übung 1</a:t>
            </a:r>
          </a:p>
        </p:txBody>
      </p:sp>
    </p:spTree>
    <p:extLst>
      <p:ext uri="{BB962C8B-B14F-4D97-AF65-F5344CB8AC3E}">
        <p14:creationId xmlns:p14="http://schemas.microsoft.com/office/powerpoint/2010/main" val="18922751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701"/>
            <a:ext cx="9165032" cy="5453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hteck 2"/>
          <p:cNvSpPr/>
          <p:nvPr/>
        </p:nvSpPr>
        <p:spPr>
          <a:xfrm>
            <a:off x="838200" y="6083301"/>
            <a:ext cx="8154144" cy="646331"/>
          </a:xfrm>
          <a:prstGeom prst="rect">
            <a:avLst/>
          </a:prstGeom>
        </p:spPr>
        <p:txBody>
          <a:bodyPr wrap="square">
            <a:spAutoFit/>
          </a:bodyPr>
          <a:lstStyle/>
          <a:p>
            <a:r>
              <a:rPr lang="de-DE" b="1" dirty="0">
                <a:latin typeface="Arial" panose="020B0604020202020204" pitchFamily="34" charset="0"/>
                <a:cs typeface="Arial" panose="020B0604020202020204" pitchFamily="34" charset="0"/>
              </a:rPr>
              <a:t>Welche Methoden sind in welchen Klassen vorhanden?</a:t>
            </a:r>
          </a:p>
          <a:p>
            <a:pPr marL="285750" indent="-285750">
              <a:buFont typeface="Arial" panose="020B0604020202020204" pitchFamily="34" charset="0"/>
              <a:buChar char="•"/>
            </a:pPr>
            <a:endParaRPr lang="de-DE"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74806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782640"/>
            <a:ext cx="9165031" cy="5453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3346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870509"/>
            <a:ext cx="9144000" cy="49244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3200" b="1" dirty="0">
                <a:latin typeface="Arial"/>
                <a:cs typeface="Arial"/>
              </a:rPr>
              <a:t>Übung 2</a:t>
            </a:r>
          </a:p>
        </p:txBody>
      </p:sp>
    </p:spTree>
    <p:extLst>
      <p:ext uri="{BB962C8B-B14F-4D97-AF65-F5344CB8AC3E}">
        <p14:creationId xmlns:p14="http://schemas.microsoft.com/office/powerpoint/2010/main" val="18376950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6" y="142094"/>
            <a:ext cx="2607806" cy="6785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892" y="142094"/>
            <a:ext cx="3248708" cy="4999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62957"/>
            <a:ext cx="2895600" cy="673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bject 2"/>
          <p:cNvSpPr txBox="1"/>
          <p:nvPr/>
        </p:nvSpPr>
        <p:spPr>
          <a:xfrm>
            <a:off x="2438400" y="5549900"/>
            <a:ext cx="3886200" cy="738664"/>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2400" b="1" dirty="0" smtClean="0">
                <a:latin typeface="Arial"/>
                <a:cs typeface="Arial"/>
              </a:rPr>
              <a:t>Modellieren Sie ein Sequenzdiagramm</a:t>
            </a:r>
            <a:endParaRPr lang="de-DE" sz="2400" b="1" dirty="0">
              <a:latin typeface="Arial"/>
              <a:cs typeface="Arial"/>
            </a:endParaRPr>
          </a:p>
        </p:txBody>
      </p:sp>
    </p:spTree>
    <p:extLst>
      <p:ext uri="{BB962C8B-B14F-4D97-AF65-F5344CB8AC3E}">
        <p14:creationId xmlns:p14="http://schemas.microsoft.com/office/powerpoint/2010/main" val="33692159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418" y="57150"/>
            <a:ext cx="8830582" cy="6941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42717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1118036" y="3892549"/>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9" name="object 9"/>
          <p:cNvSpPr/>
          <p:nvPr/>
        </p:nvSpPr>
        <p:spPr>
          <a:xfrm>
            <a:off x="1111727" y="4273869"/>
            <a:ext cx="210820" cy="280669"/>
          </a:xfrm>
          <a:prstGeom prst="rect">
            <a:avLst/>
          </a:prstGeom>
          <a:blipFill>
            <a:blip r:embed="rId2" cstate="print"/>
            <a:stretch>
              <a:fillRect/>
            </a:stretch>
          </a:blipFill>
        </p:spPr>
        <p:txBody>
          <a:bodyPr wrap="square" lIns="0" tIns="0" rIns="0" bIns="0" rtlCol="0">
            <a:spAutoFit/>
          </a:bodyPr>
          <a:lstStyle/>
          <a:p>
            <a:endParaRPr/>
          </a:p>
        </p:txBody>
      </p:sp>
      <p:sp>
        <p:nvSpPr>
          <p:cNvPr id="10" name="object 10"/>
          <p:cNvSpPr/>
          <p:nvPr/>
        </p:nvSpPr>
        <p:spPr>
          <a:xfrm>
            <a:off x="1118037" y="4893003"/>
            <a:ext cx="210177" cy="276999"/>
          </a:xfrm>
          <a:prstGeom prst="rect">
            <a:avLst/>
          </a:prstGeom>
          <a:blipFill>
            <a:blip r:embed="rId2" cstate="print"/>
            <a:stretch>
              <a:fillRect/>
            </a:stretch>
          </a:blipFill>
        </p:spPr>
        <p:txBody>
          <a:bodyPr wrap="square" lIns="0" tIns="0" rIns="0" bIns="0" rtlCol="0">
            <a:spAutoFit/>
          </a:bodyPr>
          <a:lstStyle/>
          <a:p>
            <a:endParaRPr/>
          </a:p>
        </p:txBody>
      </p:sp>
      <p:sp>
        <p:nvSpPr>
          <p:cNvPr id="12" name="object 3"/>
          <p:cNvSpPr/>
          <p:nvPr/>
        </p:nvSpPr>
        <p:spPr>
          <a:xfrm>
            <a:off x="875199" y="3153500"/>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13" name="object 4"/>
          <p:cNvSpPr/>
          <p:nvPr/>
        </p:nvSpPr>
        <p:spPr>
          <a:xfrm>
            <a:off x="875199" y="3457344"/>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14" name="object 5"/>
          <p:cNvSpPr/>
          <p:nvPr/>
        </p:nvSpPr>
        <p:spPr>
          <a:xfrm>
            <a:off x="875199" y="3777878"/>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11" name="Rechteck 10"/>
          <p:cNvSpPr/>
          <p:nvPr/>
        </p:nvSpPr>
        <p:spPr>
          <a:xfrm>
            <a:off x="-76200" y="2959100"/>
            <a:ext cx="9220200" cy="659322"/>
          </a:xfrm>
          <a:prstGeom prst="rect">
            <a:avLst/>
          </a:prstGeom>
        </p:spPr>
        <p:txBody>
          <a:bodyPr wrap="square" lIns="104306" tIns="52153" rIns="104306" bIns="52153">
            <a:spAutoFit/>
          </a:bodyPr>
          <a:lstStyle/>
          <a:p>
            <a:pPr algn="ctr"/>
            <a:r>
              <a:rPr lang="de-DE" sz="3600" dirty="0" smtClean="0">
                <a:latin typeface="Arial" panose="020B0604020202020204" pitchFamily="34" charset="0"/>
                <a:cs typeface="Arial" panose="020B0604020202020204" pitchFamily="34" charset="0"/>
              </a:rPr>
              <a:t>Übung 3</a:t>
            </a:r>
            <a:endParaRPr lang="de-DE"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4756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74458"/>
            <a:ext cx="3945254" cy="456988"/>
          </a:xfrm>
          <a:prstGeom prst="rect">
            <a:avLst/>
          </a:prstGeom>
        </p:spPr>
        <p:txBody>
          <a:bodyPr vert="horz" wrap="square" lIns="0" tIns="0" rIns="0" bIns="0" rtlCol="0">
            <a:spAutoFit/>
          </a:bodyPr>
          <a:lstStyle/>
          <a:p>
            <a:pPr marL="12700"/>
            <a:r>
              <a:rPr sz="1400" spc="20" dirty="0">
                <a:latin typeface="Arial"/>
                <a:cs typeface="Arial"/>
              </a:rPr>
              <a:t>S</a:t>
            </a:r>
            <a:r>
              <a:rPr sz="1400" spc="70" dirty="0">
                <a:latin typeface="Arial"/>
                <a:cs typeface="Arial"/>
              </a:rPr>
              <a:t>o</a:t>
            </a:r>
            <a:r>
              <a:rPr sz="1400" spc="100" dirty="0">
                <a:latin typeface="Arial"/>
                <a:cs typeface="Arial"/>
              </a:rPr>
              <a:t>f</a:t>
            </a:r>
            <a:r>
              <a:rPr sz="1400" dirty="0">
                <a:latin typeface="Arial"/>
                <a:cs typeface="Arial"/>
              </a:rPr>
              <a:t>t</a:t>
            </a:r>
            <a:r>
              <a:rPr sz="1400" spc="-229" dirty="0">
                <a:latin typeface="Arial"/>
                <a:cs typeface="Arial"/>
              </a:rPr>
              <a:t> </a:t>
            </a:r>
            <a:r>
              <a:rPr sz="1400" dirty="0">
                <a:latin typeface="Arial"/>
                <a:cs typeface="Arial"/>
              </a:rPr>
              <a:t>w</a:t>
            </a:r>
            <a:r>
              <a:rPr sz="1400" spc="-254" dirty="0">
                <a:latin typeface="Arial"/>
                <a:cs typeface="Arial"/>
              </a:rPr>
              <a:t> </a:t>
            </a:r>
            <a:r>
              <a:rPr sz="1400" spc="55" dirty="0">
                <a:latin typeface="Arial"/>
                <a:cs typeface="Arial"/>
              </a:rPr>
              <a:t>a</a:t>
            </a:r>
            <a:r>
              <a:rPr sz="1400" spc="120" dirty="0">
                <a:latin typeface="Arial"/>
                <a:cs typeface="Arial"/>
              </a:rPr>
              <a:t>r</a:t>
            </a:r>
            <a:r>
              <a:rPr sz="1400" dirty="0">
                <a:latin typeface="Arial"/>
                <a:cs typeface="Arial"/>
              </a:rPr>
              <a:t>e</a:t>
            </a:r>
            <a:r>
              <a:rPr sz="1400" spc="160" dirty="0">
                <a:latin typeface="Arial"/>
                <a:cs typeface="Arial"/>
              </a:rPr>
              <a:t> </a:t>
            </a:r>
            <a:r>
              <a:rPr sz="1400" spc="-50" dirty="0">
                <a:latin typeface="Arial"/>
                <a:cs typeface="Arial"/>
              </a:rPr>
              <a:t>E</a:t>
            </a:r>
            <a:r>
              <a:rPr sz="1400" spc="105" dirty="0">
                <a:latin typeface="Arial"/>
                <a:cs typeface="Arial"/>
              </a:rPr>
              <a:t>n</a:t>
            </a:r>
            <a:r>
              <a:rPr sz="1400" spc="80" dirty="0">
                <a:latin typeface="Arial"/>
                <a:cs typeface="Arial"/>
              </a:rPr>
              <a:t>gi</a:t>
            </a:r>
            <a:r>
              <a:rPr sz="1400" spc="95" dirty="0">
                <a:latin typeface="Arial"/>
                <a:cs typeface="Arial"/>
              </a:rPr>
              <a:t>n</a:t>
            </a:r>
            <a:r>
              <a:rPr sz="1400" spc="45" dirty="0">
                <a:latin typeface="Arial"/>
                <a:cs typeface="Arial"/>
              </a:rPr>
              <a:t>e</a:t>
            </a:r>
            <a:r>
              <a:rPr sz="1400" spc="55" dirty="0">
                <a:latin typeface="Arial"/>
                <a:cs typeface="Arial"/>
              </a:rPr>
              <a:t>e</a:t>
            </a:r>
            <a:r>
              <a:rPr sz="1400" spc="120" dirty="0">
                <a:latin typeface="Arial"/>
                <a:cs typeface="Arial"/>
              </a:rPr>
              <a:t>r</a:t>
            </a:r>
            <a:r>
              <a:rPr sz="1400" spc="80" dirty="0">
                <a:latin typeface="Arial"/>
                <a:cs typeface="Arial"/>
              </a:rPr>
              <a:t>i</a:t>
            </a:r>
            <a:r>
              <a:rPr sz="1400" spc="105" dirty="0">
                <a:latin typeface="Arial"/>
                <a:cs typeface="Arial"/>
              </a:rPr>
              <a:t>n</a:t>
            </a:r>
            <a:r>
              <a:rPr sz="1400" dirty="0">
                <a:latin typeface="Arial"/>
                <a:cs typeface="Arial"/>
              </a:rPr>
              <a:t>g</a:t>
            </a:r>
          </a:p>
          <a:p>
            <a:pPr>
              <a:lnSpc>
                <a:spcPts val="1900"/>
              </a:lnSpc>
              <a:spcBef>
                <a:spcPts val="40"/>
              </a:spcBef>
            </a:pPr>
            <a:endParaRPr sz="1900" dirty="0"/>
          </a:p>
        </p:txBody>
      </p:sp>
      <p:pic>
        <p:nvPicPr>
          <p:cNvPr id="5" name="Grafik 4"/>
          <p:cNvPicPr/>
          <p:nvPr/>
        </p:nvPicPr>
        <p:blipFill>
          <a:blip r:embed="rId2">
            <a:extLst>
              <a:ext uri="{28A0092B-C50C-407E-A947-70E740481C1C}">
                <a14:useLocalDpi xmlns:a14="http://schemas.microsoft.com/office/drawing/2010/main" val="0"/>
              </a:ext>
            </a:extLst>
          </a:blip>
          <a:srcRect/>
          <a:stretch>
            <a:fillRect/>
          </a:stretch>
        </p:blipFill>
        <p:spPr bwMode="auto">
          <a:xfrm>
            <a:off x="685292" y="977900"/>
            <a:ext cx="7772908" cy="4953000"/>
          </a:xfrm>
          <a:prstGeom prst="rect">
            <a:avLst/>
          </a:prstGeom>
          <a:noFill/>
          <a:ln>
            <a:noFill/>
          </a:ln>
        </p:spPr>
      </p:pic>
    </p:spTree>
    <p:extLst>
      <p:ext uri="{BB962C8B-B14F-4D97-AF65-F5344CB8AC3E}">
        <p14:creationId xmlns:p14="http://schemas.microsoft.com/office/powerpoint/2010/main" val="2516822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381002" y="155122"/>
            <a:ext cx="8142605" cy="826664"/>
          </a:xfrm>
          <a:prstGeom prst="rect">
            <a:avLst/>
          </a:prstGeom>
        </p:spPr>
        <p:txBody>
          <a:bodyPr vert="horz" wrap="square" lIns="0" tIns="0" rIns="0" bIns="0" rtlCol="0">
            <a:spAutoFit/>
          </a:bodyPr>
          <a:lstStyle/>
          <a:p>
            <a:pPr marL="12700"/>
            <a:r>
              <a:rPr lang="de-DE" sz="1400" dirty="0">
                <a:latin typeface="Arial"/>
                <a:cs typeface="Arial"/>
              </a:rPr>
              <a:t>Software Engineering - Implementierung</a:t>
            </a:r>
            <a:endParaRPr sz="1400" dirty="0">
              <a:latin typeface="Arial"/>
              <a:cs typeface="Arial"/>
            </a:endParaRPr>
          </a:p>
          <a:p>
            <a:pPr marL="12700"/>
            <a:r>
              <a:rPr lang="de-DE" b="1" spc="20" dirty="0">
                <a:latin typeface="Arial"/>
                <a:cs typeface="Arial"/>
              </a:rPr>
              <a:t>Umwandlung UML in Programmcode – Sequenzdiagramm</a:t>
            </a:r>
            <a:endParaRPr dirty="0">
              <a:latin typeface="Arial"/>
              <a:cs typeface="Arial"/>
            </a:endParaRPr>
          </a:p>
          <a:p>
            <a:pPr>
              <a:lnSpc>
                <a:spcPts val="2600"/>
              </a:lnSpc>
              <a:spcBef>
                <a:spcPts val="4"/>
              </a:spcBef>
            </a:pPr>
            <a:endParaRPr sz="2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188"/>
            <a:ext cx="8991600" cy="6882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bject 7"/>
          <p:cNvSpPr txBox="1"/>
          <p:nvPr/>
        </p:nvSpPr>
        <p:spPr>
          <a:xfrm>
            <a:off x="5715000" y="5866094"/>
            <a:ext cx="3276600" cy="830997"/>
          </a:xfrm>
          <a:prstGeom prst="rect">
            <a:avLst/>
          </a:prstGeom>
        </p:spPr>
        <p:txBody>
          <a:bodyPr vert="horz" wrap="square" lIns="0" tIns="0" rIns="0" bIns="0" rtlCol="0">
            <a:spAutoFit/>
          </a:bodyPr>
          <a:lstStyle/>
          <a:p>
            <a:pPr marL="12700"/>
            <a:r>
              <a:rPr lang="de-DE" b="1" spc="20" dirty="0">
                <a:latin typeface="Arial"/>
                <a:cs typeface="Arial"/>
              </a:rPr>
              <a:t>UML Sequenzdiagramm</a:t>
            </a:r>
            <a:endParaRPr lang="de-DE" dirty="0">
              <a:latin typeface="Arial"/>
              <a:cs typeface="Arial"/>
            </a:endParaRPr>
          </a:p>
          <a:p>
            <a:pPr marL="12700"/>
            <a:r>
              <a:rPr lang="de-DE" b="1" spc="20" dirty="0">
                <a:latin typeface="Arial"/>
                <a:cs typeface="Arial"/>
              </a:rPr>
              <a:t>nach Programmcode</a:t>
            </a:r>
          </a:p>
          <a:p>
            <a:pPr marL="12700"/>
            <a:r>
              <a:rPr lang="de-DE" b="1" spc="20" dirty="0">
                <a:latin typeface="Arial"/>
                <a:cs typeface="Arial"/>
              </a:rPr>
              <a:t>transformieren</a:t>
            </a:r>
            <a:endParaRPr sz="2600" dirty="0"/>
          </a:p>
        </p:txBody>
      </p:sp>
    </p:spTree>
    <p:extLst>
      <p:ext uri="{BB962C8B-B14F-4D97-AF65-F5344CB8AC3E}">
        <p14:creationId xmlns:p14="http://schemas.microsoft.com/office/powerpoint/2010/main" val="23473456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457201" y="989467"/>
            <a:ext cx="8294496" cy="5728948"/>
          </a:xfrm>
          <a:prstGeom prst="rect">
            <a:avLst/>
          </a:prstGeom>
        </p:spPr>
        <p:txBody>
          <a:bodyPr wrap="square">
            <a:spAutoFit/>
          </a:bodyPr>
          <a:lstStyle/>
          <a:p>
            <a:r>
              <a:rPr lang="de-DE" sz="1600" dirty="0" err="1">
                <a:latin typeface="Courier New" panose="02070309020205020404" pitchFamily="49" charset="0"/>
                <a:cs typeface="Courier New" panose="02070309020205020404" pitchFamily="49" charset="0"/>
              </a:rPr>
              <a:t>public</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class</a:t>
            </a:r>
            <a:r>
              <a:rPr lang="de-DE" sz="1600" dirty="0">
                <a:latin typeface="Courier New" panose="02070309020205020404" pitchFamily="49" charset="0"/>
                <a:cs typeface="Courier New" panose="02070309020205020404" pitchFamily="49" charset="0"/>
              </a:rPr>
              <a:t> Company {</a:t>
            </a:r>
          </a:p>
          <a:p>
            <a:endParaRPr lang="de-DE" sz="1600" dirty="0">
              <a:latin typeface="Courier New" panose="02070309020205020404" pitchFamily="49" charset="0"/>
              <a:cs typeface="Courier New" panose="02070309020205020404" pitchFamily="49" charset="0"/>
            </a:endParaRPr>
          </a:p>
          <a:p>
            <a:r>
              <a:rPr lang="de-DE" sz="1600" dirty="0">
                <a:latin typeface="Courier New" panose="02070309020205020404" pitchFamily="49" charset="0"/>
                <a:cs typeface="Courier New" panose="02070309020205020404" pitchFamily="49" charset="0"/>
              </a:rPr>
              <a:t> private List </a:t>
            </a:r>
            <a:r>
              <a:rPr lang="de-DE" sz="1600" dirty="0" err="1">
                <a:latin typeface="Courier New" panose="02070309020205020404" pitchFamily="49" charset="0"/>
                <a:cs typeface="Courier New" panose="02070309020205020404" pitchFamily="49" charset="0"/>
              </a:rPr>
              <a:t>deliveries</a:t>
            </a:r>
            <a:r>
              <a:rPr lang="de-DE" sz="1600" dirty="0">
                <a:latin typeface="Courier New" panose="02070309020205020404" pitchFamily="49" charset="0"/>
                <a:cs typeface="Courier New" panose="02070309020205020404" pitchFamily="49" charset="0"/>
              </a:rPr>
              <a:t>;</a:t>
            </a:r>
          </a:p>
          <a:p>
            <a:r>
              <a:rPr lang="de-DE" sz="1600" dirty="0">
                <a:latin typeface="Courier New" panose="02070309020205020404" pitchFamily="49" charset="0"/>
                <a:cs typeface="Courier New" panose="02070309020205020404" pitchFamily="49" charset="0"/>
              </a:rPr>
              <a:t> private List </a:t>
            </a:r>
            <a:r>
              <a:rPr lang="de-DE" sz="1600" dirty="0" err="1">
                <a:latin typeface="Courier New" panose="02070309020205020404" pitchFamily="49" charset="0"/>
                <a:cs typeface="Courier New" panose="02070309020205020404" pitchFamily="49" charset="0"/>
              </a:rPr>
              <a:t>stores</a:t>
            </a:r>
            <a:r>
              <a:rPr lang="de-DE" sz="1600" dirty="0">
                <a:latin typeface="Courier New" panose="02070309020205020404" pitchFamily="49" charset="0"/>
                <a:cs typeface="Courier New" panose="02070309020205020404" pitchFamily="49" charset="0"/>
              </a:rPr>
              <a:t>;</a:t>
            </a:r>
          </a:p>
          <a:p>
            <a:endParaRPr lang="de-DE" sz="1600" dirty="0">
              <a:latin typeface="Courier New" panose="02070309020205020404" pitchFamily="49" charset="0"/>
              <a:cs typeface="Courier New" panose="02070309020205020404" pitchFamily="49" charset="0"/>
            </a:endParaRPr>
          </a:p>
          <a:p>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public</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void</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processOrder</a:t>
            </a:r>
            <a:r>
              <a:rPr lang="de-DE" sz="1600" dirty="0">
                <a:latin typeface="Courier New" panose="02070309020205020404" pitchFamily="49" charset="0"/>
                <a:cs typeface="Courier New" panose="02070309020205020404" pitchFamily="49" charset="0"/>
              </a:rPr>
              <a:t>(Order o){</a:t>
            </a:r>
          </a:p>
          <a:p>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Delivery</a:t>
            </a:r>
            <a:r>
              <a:rPr lang="de-DE" sz="1600" dirty="0">
                <a:latin typeface="Courier New" panose="02070309020205020404" pitchFamily="49" charset="0"/>
                <a:cs typeface="Courier New" panose="02070309020205020404" pitchFamily="49" charset="0"/>
              </a:rPr>
              <a:t> d;</a:t>
            </a:r>
          </a:p>
          <a:p>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int</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pNr</a:t>
            </a:r>
            <a:r>
              <a:rPr lang="de-DE" sz="1600" dirty="0">
                <a:latin typeface="Courier New" panose="02070309020205020404" pitchFamily="49" charset="0"/>
                <a:cs typeface="Courier New" panose="02070309020205020404" pitchFamily="49" charset="0"/>
              </a:rPr>
              <a:t> = </a:t>
            </a:r>
            <a:r>
              <a:rPr lang="de-DE" sz="1600" dirty="0" err="1">
                <a:latin typeface="Courier New" panose="02070309020205020404" pitchFamily="49" charset="0"/>
                <a:cs typeface="Courier New" panose="02070309020205020404" pitchFamily="49" charset="0"/>
              </a:rPr>
              <a:t>o.getpNr</a:t>
            </a:r>
            <a:r>
              <a:rPr lang="de-DE" sz="1600" dirty="0">
                <a:latin typeface="Courier New" panose="02070309020205020404" pitchFamily="49" charset="0"/>
                <a:cs typeface="Courier New" panose="02070309020205020404" pitchFamily="49" charset="0"/>
              </a:rPr>
              <a:t>();</a:t>
            </a:r>
          </a:p>
          <a:p>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int</a:t>
            </a:r>
            <a:r>
              <a:rPr lang="de-DE" sz="1600" dirty="0">
                <a:latin typeface="Courier New" panose="02070309020205020404" pitchFamily="49" charset="0"/>
                <a:cs typeface="Courier New" panose="02070309020205020404" pitchFamily="49" charset="0"/>
              </a:rPr>
              <a:t> a = </a:t>
            </a:r>
            <a:r>
              <a:rPr lang="de-DE" sz="1600" dirty="0" err="1">
                <a:latin typeface="Courier New" panose="02070309020205020404" pitchFamily="49" charset="0"/>
                <a:cs typeface="Courier New" panose="02070309020205020404" pitchFamily="49" charset="0"/>
              </a:rPr>
              <a:t>o.getAmount</a:t>
            </a:r>
            <a:r>
              <a:rPr lang="de-DE" sz="1600" dirty="0">
                <a:latin typeface="Courier New" panose="02070309020205020404" pitchFamily="49" charset="0"/>
                <a:cs typeface="Courier New" panose="02070309020205020404" pitchFamily="49" charset="0"/>
              </a:rPr>
              <a:t>();</a:t>
            </a:r>
          </a:p>
          <a:p>
            <a:r>
              <a:rPr lang="de-DE" sz="1600" dirty="0">
                <a:latin typeface="Courier New" panose="02070309020205020404" pitchFamily="49" charset="0"/>
                <a:cs typeface="Courier New" panose="02070309020205020404" pitchFamily="49" charset="0"/>
              </a:rPr>
              <a:t>   Store s = </a:t>
            </a:r>
            <a:r>
              <a:rPr lang="de-DE" sz="1600" dirty="0" err="1">
                <a:latin typeface="Courier New" panose="02070309020205020404" pitchFamily="49" charset="0"/>
                <a:cs typeface="Courier New" panose="02070309020205020404" pitchFamily="49" charset="0"/>
              </a:rPr>
              <a:t>search_store</a:t>
            </a:r>
            <a:r>
              <a:rPr lang="de-DE" sz="1600" dirty="0">
                <a:latin typeface="Courier New" panose="02070309020205020404" pitchFamily="49" charset="0"/>
                <a:cs typeface="Courier New" panose="02070309020205020404" pitchFamily="49" charset="0"/>
              </a:rPr>
              <a:t>(</a:t>
            </a:r>
            <a:r>
              <a:rPr lang="de-DE" sz="1600" dirty="0" err="1">
                <a:latin typeface="Courier New" panose="02070309020205020404" pitchFamily="49" charset="0"/>
                <a:cs typeface="Courier New" panose="02070309020205020404" pitchFamily="49" charset="0"/>
              </a:rPr>
              <a:t>pNr</a:t>
            </a:r>
            <a:r>
              <a:rPr lang="de-DE" sz="1600" dirty="0">
                <a:latin typeface="Courier New" panose="02070309020205020404" pitchFamily="49" charset="0"/>
                <a:cs typeface="Courier New" panose="02070309020205020404" pitchFamily="49" charset="0"/>
              </a:rPr>
              <a:t>, a);</a:t>
            </a:r>
          </a:p>
          <a:p>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if</a:t>
            </a:r>
            <a:r>
              <a:rPr lang="de-DE" sz="1600" dirty="0">
                <a:latin typeface="Courier New" panose="02070309020205020404" pitchFamily="49" charset="0"/>
                <a:cs typeface="Courier New" panose="02070309020205020404" pitchFamily="49" charset="0"/>
              </a:rPr>
              <a:t> (s != NULL){</a:t>
            </a:r>
          </a:p>
          <a:p>
            <a:r>
              <a:rPr lang="de-DE" sz="1600" dirty="0">
                <a:latin typeface="Courier New" panose="02070309020205020404" pitchFamily="49" charset="0"/>
                <a:cs typeface="Courier New" panose="02070309020205020404" pitchFamily="49" charset="0"/>
              </a:rPr>
              <a:t>      d = </a:t>
            </a:r>
            <a:r>
              <a:rPr lang="de-DE" sz="1600" dirty="0" err="1">
                <a:latin typeface="Courier New" panose="02070309020205020404" pitchFamily="49" charset="0"/>
                <a:cs typeface="Courier New" panose="02070309020205020404" pitchFamily="49" charset="0"/>
              </a:rPr>
              <a:t>new</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Delivery</a:t>
            </a:r>
            <a:r>
              <a:rPr lang="de-DE" sz="1600" dirty="0">
                <a:latin typeface="Courier New" panose="02070309020205020404" pitchFamily="49" charset="0"/>
                <a:cs typeface="Courier New" panose="02070309020205020404" pitchFamily="49" charset="0"/>
              </a:rPr>
              <a:t>(o, s);</a:t>
            </a:r>
          </a:p>
          <a:p>
            <a:r>
              <a:rPr lang="de-DE" sz="1600" dirty="0">
                <a:latin typeface="Courier New" panose="02070309020205020404" pitchFamily="49" charset="0"/>
                <a:cs typeface="Courier New" panose="02070309020205020404" pitchFamily="49" charset="0"/>
              </a:rPr>
              <a:t>   } </a:t>
            </a:r>
            <a:r>
              <a:rPr lang="de-DE" sz="1600" dirty="0" err="1">
                <a:latin typeface="Courier New" panose="02070309020205020404" pitchFamily="49" charset="0"/>
                <a:cs typeface="Courier New" panose="02070309020205020404" pitchFamily="49" charset="0"/>
              </a:rPr>
              <a:t>else</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if</a:t>
            </a:r>
            <a:r>
              <a:rPr lang="de-DE" sz="1600" dirty="0">
                <a:latin typeface="Courier New" panose="02070309020205020404" pitchFamily="49" charset="0"/>
                <a:cs typeface="Courier New" panose="02070309020205020404" pitchFamily="49" charset="0"/>
              </a:rPr>
              <a:t> (s==NULL)</a:t>
            </a:r>
          </a:p>
          <a:p>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sup.orderProduct</a:t>
            </a:r>
            <a:r>
              <a:rPr lang="de-DE" sz="1600" dirty="0">
                <a:latin typeface="Courier New" panose="02070309020205020404" pitchFamily="49" charset="0"/>
                <a:cs typeface="Courier New" panose="02070309020205020404" pitchFamily="49" charset="0"/>
              </a:rPr>
              <a:t>(</a:t>
            </a:r>
            <a:r>
              <a:rPr lang="de-DE" sz="1600" dirty="0" err="1">
                <a:latin typeface="Courier New" panose="02070309020205020404" pitchFamily="49" charset="0"/>
                <a:cs typeface="Courier New" panose="02070309020205020404" pitchFamily="49" charset="0"/>
              </a:rPr>
              <a:t>pNr</a:t>
            </a:r>
            <a:r>
              <a:rPr lang="de-DE" sz="1600" dirty="0">
                <a:latin typeface="Courier New" panose="02070309020205020404" pitchFamily="49" charset="0"/>
                <a:cs typeface="Courier New" panose="02070309020205020404" pitchFamily="49" charset="0"/>
              </a:rPr>
              <a:t>, a);</a:t>
            </a:r>
          </a:p>
          <a:p>
            <a:r>
              <a:rPr lang="de-DE" sz="1600" dirty="0">
                <a:latin typeface="Courier New" panose="02070309020205020404" pitchFamily="49" charset="0"/>
                <a:cs typeface="Courier New" panose="02070309020205020404" pitchFamily="49" charset="0"/>
              </a:rPr>
              <a:t>   }</a:t>
            </a:r>
          </a:p>
          <a:p>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if</a:t>
            </a:r>
            <a:r>
              <a:rPr lang="de-DE" sz="1600" dirty="0">
                <a:latin typeface="Courier New" panose="02070309020205020404" pitchFamily="49" charset="0"/>
                <a:cs typeface="Courier New" panose="02070309020205020404" pitchFamily="49" charset="0"/>
              </a:rPr>
              <a:t> (s != NULL) {</a:t>
            </a:r>
          </a:p>
          <a:p>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s.delivery</a:t>
            </a:r>
            <a:r>
              <a:rPr lang="de-DE" sz="1600" dirty="0">
                <a:latin typeface="Courier New" panose="02070309020205020404" pitchFamily="49" charset="0"/>
                <a:cs typeface="Courier New" panose="02070309020205020404" pitchFamily="49" charset="0"/>
              </a:rPr>
              <a:t>(d);</a:t>
            </a:r>
          </a:p>
          <a:p>
            <a:r>
              <a:rPr lang="de-DE" sz="1600" dirty="0">
                <a:latin typeface="Courier New" panose="02070309020205020404" pitchFamily="49" charset="0"/>
                <a:cs typeface="Courier New" panose="02070309020205020404" pitchFamily="49" charset="0"/>
              </a:rPr>
              <a:t>   }</a:t>
            </a:r>
          </a:p>
          <a:p>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if</a:t>
            </a:r>
            <a:r>
              <a:rPr lang="de-DE" sz="1600" dirty="0">
                <a:latin typeface="Courier New" panose="02070309020205020404" pitchFamily="49" charset="0"/>
                <a:cs typeface="Courier New" panose="02070309020205020404" pitchFamily="49" charset="0"/>
              </a:rPr>
              <a:t> (s != NULL){</a:t>
            </a:r>
          </a:p>
          <a:p>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add_delivery</a:t>
            </a:r>
            <a:r>
              <a:rPr lang="de-DE" sz="1600" dirty="0">
                <a:latin typeface="Courier New" panose="02070309020205020404" pitchFamily="49" charset="0"/>
                <a:cs typeface="Courier New" panose="02070309020205020404" pitchFamily="49" charset="0"/>
              </a:rPr>
              <a:t>(d);</a:t>
            </a:r>
          </a:p>
          <a:p>
            <a:r>
              <a:rPr lang="de-DE" sz="1600" dirty="0">
                <a:latin typeface="Courier New" panose="02070309020205020404" pitchFamily="49" charset="0"/>
                <a:cs typeface="Courier New" panose="02070309020205020404" pitchFamily="49" charset="0"/>
              </a:rPr>
              <a:t>   }  </a:t>
            </a:r>
          </a:p>
          <a:p>
            <a:r>
              <a:rPr lang="de-DE" sz="1600" dirty="0">
                <a:latin typeface="Courier New" panose="02070309020205020404" pitchFamily="49" charset="0"/>
                <a:cs typeface="Courier New" panose="02070309020205020404" pitchFamily="49" charset="0"/>
              </a:rPr>
              <a:t>  } </a:t>
            </a:r>
          </a:p>
          <a:p>
            <a:r>
              <a:rPr lang="de-DE"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877328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1118036" y="3892549"/>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9" name="object 9"/>
          <p:cNvSpPr/>
          <p:nvPr/>
        </p:nvSpPr>
        <p:spPr>
          <a:xfrm>
            <a:off x="1111727" y="4273869"/>
            <a:ext cx="210820" cy="280669"/>
          </a:xfrm>
          <a:prstGeom prst="rect">
            <a:avLst/>
          </a:prstGeom>
          <a:blipFill>
            <a:blip r:embed="rId2" cstate="print"/>
            <a:stretch>
              <a:fillRect/>
            </a:stretch>
          </a:blipFill>
        </p:spPr>
        <p:txBody>
          <a:bodyPr wrap="square" lIns="0" tIns="0" rIns="0" bIns="0" rtlCol="0">
            <a:spAutoFit/>
          </a:bodyPr>
          <a:lstStyle/>
          <a:p>
            <a:endParaRPr/>
          </a:p>
        </p:txBody>
      </p:sp>
      <p:sp>
        <p:nvSpPr>
          <p:cNvPr id="10" name="object 10"/>
          <p:cNvSpPr/>
          <p:nvPr/>
        </p:nvSpPr>
        <p:spPr>
          <a:xfrm>
            <a:off x="1118037" y="4893003"/>
            <a:ext cx="210177" cy="276999"/>
          </a:xfrm>
          <a:prstGeom prst="rect">
            <a:avLst/>
          </a:prstGeom>
          <a:blipFill>
            <a:blip r:embed="rId2" cstate="print"/>
            <a:stretch>
              <a:fillRect/>
            </a:stretch>
          </a:blipFill>
        </p:spPr>
        <p:txBody>
          <a:bodyPr wrap="square" lIns="0" tIns="0" rIns="0" bIns="0" rtlCol="0">
            <a:spAutoFit/>
          </a:bodyPr>
          <a:lstStyle/>
          <a:p>
            <a:endParaRPr/>
          </a:p>
        </p:txBody>
      </p:sp>
      <p:sp>
        <p:nvSpPr>
          <p:cNvPr id="12" name="object 3"/>
          <p:cNvSpPr/>
          <p:nvPr/>
        </p:nvSpPr>
        <p:spPr>
          <a:xfrm>
            <a:off x="875199" y="3153500"/>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13" name="object 4"/>
          <p:cNvSpPr/>
          <p:nvPr/>
        </p:nvSpPr>
        <p:spPr>
          <a:xfrm>
            <a:off x="875199" y="3457344"/>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14" name="object 5"/>
          <p:cNvSpPr/>
          <p:nvPr/>
        </p:nvSpPr>
        <p:spPr>
          <a:xfrm>
            <a:off x="875199" y="3777878"/>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11" name="Rechteck 10"/>
          <p:cNvSpPr/>
          <p:nvPr/>
        </p:nvSpPr>
        <p:spPr>
          <a:xfrm>
            <a:off x="-76200" y="2959100"/>
            <a:ext cx="9220200" cy="659322"/>
          </a:xfrm>
          <a:prstGeom prst="rect">
            <a:avLst/>
          </a:prstGeom>
        </p:spPr>
        <p:txBody>
          <a:bodyPr wrap="square" lIns="104306" tIns="52153" rIns="104306" bIns="52153">
            <a:spAutoFit/>
          </a:bodyPr>
          <a:lstStyle/>
          <a:p>
            <a:pPr algn="ctr"/>
            <a:r>
              <a:rPr lang="de-DE" sz="3600" dirty="0" smtClean="0">
                <a:latin typeface="Arial" panose="020B0604020202020204" pitchFamily="34" charset="0"/>
                <a:cs typeface="Arial" panose="020B0604020202020204" pitchFamily="34" charset="0"/>
              </a:rPr>
              <a:t>Übung 4</a:t>
            </a:r>
            <a:endParaRPr lang="de-DE"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62402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1118036" y="3892549"/>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9" name="object 9"/>
          <p:cNvSpPr/>
          <p:nvPr/>
        </p:nvSpPr>
        <p:spPr>
          <a:xfrm>
            <a:off x="1111727" y="4273869"/>
            <a:ext cx="210820" cy="280669"/>
          </a:xfrm>
          <a:prstGeom prst="rect">
            <a:avLst/>
          </a:prstGeom>
          <a:blipFill>
            <a:blip r:embed="rId2" cstate="print"/>
            <a:stretch>
              <a:fillRect/>
            </a:stretch>
          </a:blipFill>
        </p:spPr>
        <p:txBody>
          <a:bodyPr wrap="square" lIns="0" tIns="0" rIns="0" bIns="0" rtlCol="0">
            <a:spAutoFit/>
          </a:bodyPr>
          <a:lstStyle/>
          <a:p>
            <a:endParaRPr/>
          </a:p>
        </p:txBody>
      </p:sp>
      <p:sp>
        <p:nvSpPr>
          <p:cNvPr id="10" name="object 10"/>
          <p:cNvSpPr/>
          <p:nvPr/>
        </p:nvSpPr>
        <p:spPr>
          <a:xfrm>
            <a:off x="1118037" y="4893003"/>
            <a:ext cx="210177" cy="276999"/>
          </a:xfrm>
          <a:prstGeom prst="rect">
            <a:avLst/>
          </a:prstGeom>
          <a:blipFill>
            <a:blip r:embed="rId2" cstate="print"/>
            <a:stretch>
              <a:fillRect/>
            </a:stretch>
          </a:blipFill>
        </p:spPr>
        <p:txBody>
          <a:bodyPr wrap="square" lIns="0" tIns="0" rIns="0" bIns="0" rtlCol="0">
            <a:spAutoFit/>
          </a:bodyPr>
          <a:lstStyle/>
          <a:p>
            <a:endParaRPr/>
          </a:p>
        </p:txBody>
      </p:sp>
      <p:sp>
        <p:nvSpPr>
          <p:cNvPr id="12" name="object 3"/>
          <p:cNvSpPr/>
          <p:nvPr/>
        </p:nvSpPr>
        <p:spPr>
          <a:xfrm>
            <a:off x="875199" y="3153500"/>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13" name="object 4"/>
          <p:cNvSpPr/>
          <p:nvPr/>
        </p:nvSpPr>
        <p:spPr>
          <a:xfrm>
            <a:off x="875199" y="3457344"/>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14" name="object 5"/>
          <p:cNvSpPr/>
          <p:nvPr/>
        </p:nvSpPr>
        <p:spPr>
          <a:xfrm>
            <a:off x="875199" y="3777878"/>
            <a:ext cx="210184" cy="276999"/>
          </a:xfrm>
          <a:prstGeom prst="rect">
            <a:avLst/>
          </a:prstGeom>
          <a:blipFill>
            <a:blip r:embed="rId2" cstate="print"/>
            <a:stretch>
              <a:fillRect/>
            </a:stretch>
          </a:blipFill>
        </p:spPr>
        <p:txBody>
          <a:bodyPr wrap="square" lIns="0" tIns="0" rIns="0" bIns="0" rtlCol="0">
            <a:spAutoFit/>
          </a:bodyPr>
          <a:lstStyle/>
          <a:p>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737" y="1354002"/>
            <a:ext cx="6428263" cy="5262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bject 85"/>
          <p:cNvSpPr txBox="1"/>
          <p:nvPr/>
        </p:nvSpPr>
        <p:spPr>
          <a:xfrm>
            <a:off x="228600" y="551399"/>
            <a:ext cx="8686800" cy="49244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292735"/>
            <a:r>
              <a:rPr lang="de-DE" sz="1600" spc="-10" dirty="0">
                <a:latin typeface="Arial"/>
                <a:cs typeface="Arial"/>
              </a:rPr>
              <a:t>Transformieren Sie folgendes Sequenzdiagramm nach Java-Code (Klassen und Methoden Implementierung). Die Klasse X besitzt eine </a:t>
            </a:r>
            <a:r>
              <a:rPr lang="de-DE" sz="1600" spc="-10" dirty="0" err="1">
                <a:latin typeface="Arial"/>
                <a:cs typeface="Arial"/>
              </a:rPr>
              <a:t>main</a:t>
            </a:r>
            <a:r>
              <a:rPr lang="de-DE" sz="1600" spc="-10" dirty="0">
                <a:latin typeface="Arial"/>
                <a:cs typeface="Arial"/>
              </a:rPr>
              <a:t>()-Methode.</a:t>
            </a:r>
            <a:endParaRPr sz="1600" dirty="0">
              <a:latin typeface="Arial"/>
              <a:cs typeface="Arial"/>
            </a:endParaRPr>
          </a:p>
        </p:txBody>
      </p:sp>
    </p:spTree>
    <p:extLst>
      <p:ext uri="{BB962C8B-B14F-4D97-AF65-F5344CB8AC3E}">
        <p14:creationId xmlns:p14="http://schemas.microsoft.com/office/powerpoint/2010/main" val="266155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1118036" y="3892549"/>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9" name="object 9"/>
          <p:cNvSpPr/>
          <p:nvPr/>
        </p:nvSpPr>
        <p:spPr>
          <a:xfrm>
            <a:off x="1111727" y="4273869"/>
            <a:ext cx="210820" cy="280669"/>
          </a:xfrm>
          <a:prstGeom prst="rect">
            <a:avLst/>
          </a:prstGeom>
          <a:blipFill>
            <a:blip r:embed="rId2" cstate="print"/>
            <a:stretch>
              <a:fillRect/>
            </a:stretch>
          </a:blipFill>
        </p:spPr>
        <p:txBody>
          <a:bodyPr wrap="square" lIns="0" tIns="0" rIns="0" bIns="0" rtlCol="0">
            <a:spAutoFit/>
          </a:bodyPr>
          <a:lstStyle/>
          <a:p>
            <a:endParaRPr/>
          </a:p>
        </p:txBody>
      </p:sp>
      <p:sp>
        <p:nvSpPr>
          <p:cNvPr id="10" name="object 10"/>
          <p:cNvSpPr/>
          <p:nvPr/>
        </p:nvSpPr>
        <p:spPr>
          <a:xfrm>
            <a:off x="1118037" y="4893003"/>
            <a:ext cx="210177" cy="276999"/>
          </a:xfrm>
          <a:prstGeom prst="rect">
            <a:avLst/>
          </a:prstGeom>
          <a:blipFill>
            <a:blip r:embed="rId2" cstate="print"/>
            <a:stretch>
              <a:fillRect/>
            </a:stretch>
          </a:blipFill>
        </p:spPr>
        <p:txBody>
          <a:bodyPr wrap="square" lIns="0" tIns="0" rIns="0" bIns="0" rtlCol="0">
            <a:spAutoFit/>
          </a:bodyPr>
          <a:lstStyle/>
          <a:p>
            <a:endParaRPr/>
          </a:p>
        </p:txBody>
      </p:sp>
      <p:sp>
        <p:nvSpPr>
          <p:cNvPr id="12" name="object 3"/>
          <p:cNvSpPr/>
          <p:nvPr/>
        </p:nvSpPr>
        <p:spPr>
          <a:xfrm>
            <a:off x="875199" y="3153500"/>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13" name="object 4"/>
          <p:cNvSpPr/>
          <p:nvPr/>
        </p:nvSpPr>
        <p:spPr>
          <a:xfrm>
            <a:off x="875199" y="3457344"/>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14" name="object 5"/>
          <p:cNvSpPr/>
          <p:nvPr/>
        </p:nvSpPr>
        <p:spPr>
          <a:xfrm>
            <a:off x="875199" y="3777878"/>
            <a:ext cx="210184" cy="276999"/>
          </a:xfrm>
          <a:prstGeom prst="rect">
            <a:avLst/>
          </a:prstGeom>
          <a:blipFill>
            <a:blip r:embed="rId2" cstate="print"/>
            <a:stretch>
              <a:fillRect/>
            </a:stretch>
          </a:blipFill>
        </p:spPr>
        <p:txBody>
          <a:bodyPr wrap="square" lIns="0" tIns="0" rIns="0" bIns="0" rtlCol="0">
            <a:spAutoFit/>
          </a:bodyPr>
          <a:lstStyle/>
          <a:p>
            <a:endParaRPr/>
          </a:p>
        </p:txBody>
      </p:sp>
      <p:sp>
        <p:nvSpPr>
          <p:cNvPr id="15" name="Rechteck 14"/>
          <p:cNvSpPr/>
          <p:nvPr/>
        </p:nvSpPr>
        <p:spPr>
          <a:xfrm>
            <a:off x="838200" y="568146"/>
            <a:ext cx="7010400" cy="6124754"/>
          </a:xfrm>
          <a:prstGeom prst="rect">
            <a:avLst/>
          </a:prstGeom>
        </p:spPr>
        <p:txBody>
          <a:bodyPr wrap="square">
            <a:spAutoFit/>
          </a:bodyPr>
          <a:lstStyle/>
          <a:p>
            <a:r>
              <a:rPr lang="de-DE" sz="1400" dirty="0" err="1">
                <a:latin typeface="Courier New" panose="02070309020205020404" pitchFamily="49" charset="0"/>
                <a:cs typeface="Courier New" panose="02070309020205020404" pitchFamily="49" charset="0"/>
              </a:rPr>
              <a:t>class</a:t>
            </a:r>
            <a:r>
              <a:rPr lang="de-DE" sz="1400" dirty="0">
                <a:latin typeface="Courier New" panose="02070309020205020404" pitchFamily="49" charset="0"/>
                <a:cs typeface="Courier New" panose="02070309020205020404" pitchFamily="49" charset="0"/>
              </a:rPr>
              <a:t> X {</a:t>
            </a:r>
          </a:p>
          <a:p>
            <a:r>
              <a:rPr lang="de-DE" sz="1400" dirty="0">
                <a:latin typeface="Courier New" panose="02070309020205020404" pitchFamily="49" charset="0"/>
                <a:cs typeface="Courier New" panose="02070309020205020404" pitchFamily="49" charset="0"/>
              </a:rPr>
              <a:t> A </a:t>
            </a:r>
            <a:r>
              <a:rPr lang="de-DE" sz="1400" dirty="0" err="1">
                <a:latin typeface="Courier New" panose="02070309020205020404" pitchFamily="49" charset="0"/>
                <a:cs typeface="Courier New" panose="02070309020205020404" pitchFamily="49" charset="0"/>
              </a:rPr>
              <a:t>a</a:t>
            </a:r>
            <a:r>
              <a:rPr lang="de-DE" sz="1400" dirty="0">
                <a:latin typeface="Courier New" panose="02070309020205020404" pitchFamily="49" charset="0"/>
                <a:cs typeface="Courier New" panose="02070309020205020404" pitchFamily="49" charset="0"/>
              </a:rPr>
              <a:t> = </a:t>
            </a:r>
            <a:r>
              <a:rPr lang="de-DE" sz="1400" dirty="0" err="1">
                <a:latin typeface="Courier New" panose="02070309020205020404" pitchFamily="49" charset="0"/>
                <a:cs typeface="Courier New" panose="02070309020205020404" pitchFamily="49" charset="0"/>
              </a:rPr>
              <a:t>new</a:t>
            </a:r>
            <a:r>
              <a:rPr lang="de-DE" sz="1400" dirty="0">
                <a:latin typeface="Courier New" panose="02070309020205020404" pitchFamily="49" charset="0"/>
                <a:cs typeface="Courier New" panose="02070309020205020404" pitchFamily="49" charset="0"/>
              </a:rPr>
              <a:t> A();</a:t>
            </a:r>
          </a:p>
          <a:p>
            <a:endParaRPr lang="de-DE" sz="1400" dirty="0">
              <a:latin typeface="Courier New" panose="02070309020205020404" pitchFamily="49" charset="0"/>
              <a:cs typeface="Courier New" panose="02070309020205020404" pitchFamily="49" charset="0"/>
            </a:endParaRPr>
          </a:p>
          <a:p>
            <a:r>
              <a:rPr lang="de-DE" sz="1400" dirty="0" err="1">
                <a:latin typeface="Courier New" panose="02070309020205020404" pitchFamily="49" charset="0"/>
                <a:cs typeface="Courier New" panose="02070309020205020404" pitchFamily="49" charset="0"/>
              </a:rPr>
              <a:t>void</a:t>
            </a:r>
            <a:r>
              <a:rPr lang="de-DE" sz="1400" dirty="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main</a:t>
            </a:r>
            <a:r>
              <a:rPr lang="de-DE" sz="1400" dirty="0">
                <a:latin typeface="Courier New" panose="02070309020205020404" pitchFamily="49" charset="0"/>
                <a:cs typeface="Courier New" panose="02070309020205020404" pitchFamily="49" charset="0"/>
              </a:rPr>
              <a:t>() {   </a:t>
            </a:r>
            <a:r>
              <a:rPr lang="de-DE" sz="1400" dirty="0" err="1">
                <a:latin typeface="Courier New" panose="02070309020205020404" pitchFamily="49" charset="0"/>
                <a:cs typeface="Courier New" panose="02070309020205020404" pitchFamily="49" charset="0"/>
              </a:rPr>
              <a:t>System.out.println</a:t>
            </a:r>
            <a:r>
              <a:rPr lang="de-DE" sz="1400" dirty="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a.start</a:t>
            </a:r>
            <a:r>
              <a:rPr lang="de-DE" sz="1400" dirty="0">
                <a:latin typeface="Courier New" panose="02070309020205020404" pitchFamily="49" charset="0"/>
                <a:cs typeface="Courier New" panose="02070309020205020404" pitchFamily="49" charset="0"/>
              </a:rPr>
              <a:t>()); }</a:t>
            </a:r>
          </a:p>
          <a:p>
            <a:endParaRPr lang="de-DE" sz="1400" dirty="0">
              <a:latin typeface="Courier New" panose="02070309020205020404" pitchFamily="49" charset="0"/>
              <a:cs typeface="Courier New" panose="02070309020205020404" pitchFamily="49" charset="0"/>
            </a:endParaRPr>
          </a:p>
          <a:p>
            <a:r>
              <a:rPr lang="de-DE" sz="1400" dirty="0">
                <a:latin typeface="Courier New" panose="02070309020205020404" pitchFamily="49" charset="0"/>
                <a:cs typeface="Courier New" panose="02070309020205020404" pitchFamily="49" charset="0"/>
              </a:rPr>
              <a:t>}</a:t>
            </a:r>
          </a:p>
          <a:p>
            <a:endParaRPr lang="de-DE" sz="1400" dirty="0">
              <a:latin typeface="Courier New" panose="02070309020205020404" pitchFamily="49" charset="0"/>
              <a:cs typeface="Courier New" panose="02070309020205020404" pitchFamily="49" charset="0"/>
            </a:endParaRPr>
          </a:p>
          <a:p>
            <a:r>
              <a:rPr lang="de-DE" sz="1400" dirty="0" err="1">
                <a:latin typeface="Courier New" panose="02070309020205020404" pitchFamily="49" charset="0"/>
                <a:cs typeface="Courier New" panose="02070309020205020404" pitchFamily="49" charset="0"/>
              </a:rPr>
              <a:t>class</a:t>
            </a:r>
            <a:r>
              <a:rPr lang="de-DE" sz="1400" dirty="0">
                <a:latin typeface="Courier New" panose="02070309020205020404" pitchFamily="49" charset="0"/>
                <a:cs typeface="Courier New" panose="02070309020205020404" pitchFamily="49" charset="0"/>
              </a:rPr>
              <a:t> A {</a:t>
            </a:r>
          </a:p>
          <a:p>
            <a:r>
              <a:rPr lang="de-DE" sz="1400" dirty="0">
                <a:latin typeface="Courier New" panose="02070309020205020404" pitchFamily="49" charset="0"/>
                <a:cs typeface="Courier New" panose="02070309020205020404" pitchFamily="49" charset="0"/>
              </a:rPr>
              <a:t>  C </a:t>
            </a:r>
            <a:r>
              <a:rPr lang="de-DE" sz="1400" dirty="0" err="1">
                <a:latin typeface="Courier New" panose="02070309020205020404" pitchFamily="49" charset="0"/>
                <a:cs typeface="Courier New" panose="02070309020205020404" pitchFamily="49" charset="0"/>
              </a:rPr>
              <a:t>c</a:t>
            </a:r>
            <a:r>
              <a:rPr lang="de-DE" sz="1400" dirty="0">
                <a:latin typeface="Courier New" panose="02070309020205020404" pitchFamily="49" charset="0"/>
                <a:cs typeface="Courier New" panose="02070309020205020404" pitchFamily="49" charset="0"/>
              </a:rPr>
              <a:t> = </a:t>
            </a:r>
            <a:r>
              <a:rPr lang="de-DE" sz="1400" dirty="0" err="1">
                <a:latin typeface="Courier New" panose="02070309020205020404" pitchFamily="49" charset="0"/>
                <a:cs typeface="Courier New" panose="02070309020205020404" pitchFamily="49" charset="0"/>
              </a:rPr>
              <a:t>new</a:t>
            </a:r>
            <a:r>
              <a:rPr lang="de-DE" sz="1400" dirty="0">
                <a:latin typeface="Courier New" panose="02070309020205020404" pitchFamily="49" charset="0"/>
                <a:cs typeface="Courier New" panose="02070309020205020404" pitchFamily="49" charset="0"/>
              </a:rPr>
              <a:t> C();</a:t>
            </a:r>
          </a:p>
          <a:p>
            <a:endParaRPr lang="de-DE" sz="1400" dirty="0">
              <a:latin typeface="Courier New" panose="02070309020205020404" pitchFamily="49" charset="0"/>
              <a:cs typeface="Courier New" panose="02070309020205020404" pitchFamily="49" charset="0"/>
            </a:endParaRPr>
          </a:p>
          <a:p>
            <a:r>
              <a:rPr lang="de-DE" sz="1400" dirty="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int</a:t>
            </a:r>
            <a:r>
              <a:rPr lang="de-DE" sz="1400" dirty="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start</a:t>
            </a:r>
            <a:r>
              <a:rPr lang="de-DE" sz="1400" dirty="0">
                <a:latin typeface="Courier New" panose="02070309020205020404" pitchFamily="49" charset="0"/>
                <a:cs typeface="Courier New" panose="02070309020205020404" pitchFamily="49" charset="0"/>
              </a:rPr>
              <a:t>() {   </a:t>
            </a:r>
            <a:r>
              <a:rPr lang="de-DE" sz="1400" dirty="0" err="1">
                <a:latin typeface="Courier New" panose="02070309020205020404" pitchFamily="49" charset="0"/>
                <a:cs typeface="Courier New" panose="02070309020205020404" pitchFamily="49" charset="0"/>
              </a:rPr>
              <a:t>return</a:t>
            </a:r>
            <a:r>
              <a:rPr lang="de-DE" sz="1400" dirty="0">
                <a:latin typeface="Courier New" panose="02070309020205020404" pitchFamily="49" charset="0"/>
                <a:cs typeface="Courier New" panose="02070309020205020404" pitchFamily="49" charset="0"/>
              </a:rPr>
              <a:t> op1(); }</a:t>
            </a:r>
          </a:p>
          <a:p>
            <a:endParaRPr lang="de-DE" sz="1400" dirty="0">
              <a:latin typeface="Courier New" panose="02070309020205020404" pitchFamily="49" charset="0"/>
              <a:cs typeface="Courier New" panose="02070309020205020404" pitchFamily="49" charset="0"/>
            </a:endParaRPr>
          </a:p>
          <a:p>
            <a:r>
              <a:rPr lang="de-DE" sz="1400" dirty="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int</a:t>
            </a:r>
            <a:r>
              <a:rPr lang="de-DE" sz="1400" dirty="0">
                <a:latin typeface="Courier New" panose="02070309020205020404" pitchFamily="49" charset="0"/>
                <a:cs typeface="Courier New" panose="02070309020205020404" pitchFamily="49" charset="0"/>
              </a:rPr>
              <a:t> op1() {   </a:t>
            </a:r>
            <a:r>
              <a:rPr lang="de-DE" sz="1400" dirty="0" err="1">
                <a:latin typeface="Courier New" panose="02070309020205020404" pitchFamily="49" charset="0"/>
                <a:cs typeface="Courier New" panose="02070309020205020404" pitchFamily="49" charset="0"/>
              </a:rPr>
              <a:t>return</a:t>
            </a:r>
            <a:r>
              <a:rPr lang="de-DE" sz="1400" dirty="0">
                <a:latin typeface="Courier New" panose="02070309020205020404" pitchFamily="49" charset="0"/>
                <a:cs typeface="Courier New" panose="02070309020205020404" pitchFamily="49" charset="0"/>
              </a:rPr>
              <a:t> c.op2(); }</a:t>
            </a:r>
          </a:p>
          <a:p>
            <a:endParaRPr lang="de-DE" sz="1400" dirty="0">
              <a:latin typeface="Courier New" panose="02070309020205020404" pitchFamily="49" charset="0"/>
              <a:cs typeface="Courier New" panose="02070309020205020404" pitchFamily="49" charset="0"/>
            </a:endParaRPr>
          </a:p>
          <a:p>
            <a:r>
              <a:rPr lang="de-DE" sz="1400" dirty="0">
                <a:latin typeface="Courier New" panose="02070309020205020404" pitchFamily="49" charset="0"/>
                <a:cs typeface="Courier New" panose="02070309020205020404" pitchFamily="49" charset="0"/>
              </a:rPr>
              <a:t>}</a:t>
            </a:r>
          </a:p>
          <a:p>
            <a:endParaRPr lang="de-DE" sz="1400" dirty="0">
              <a:latin typeface="Courier New" panose="02070309020205020404" pitchFamily="49" charset="0"/>
              <a:cs typeface="Courier New" panose="02070309020205020404" pitchFamily="49" charset="0"/>
            </a:endParaRPr>
          </a:p>
          <a:p>
            <a:r>
              <a:rPr lang="de-DE" sz="1400" dirty="0" err="1">
                <a:latin typeface="Courier New" panose="02070309020205020404" pitchFamily="49" charset="0"/>
                <a:cs typeface="Courier New" panose="02070309020205020404" pitchFamily="49" charset="0"/>
              </a:rPr>
              <a:t>class</a:t>
            </a:r>
            <a:r>
              <a:rPr lang="de-DE" sz="1400" dirty="0">
                <a:latin typeface="Courier New" panose="02070309020205020404" pitchFamily="49" charset="0"/>
                <a:cs typeface="Courier New" panose="02070309020205020404" pitchFamily="49" charset="0"/>
              </a:rPr>
              <a:t> C {</a:t>
            </a:r>
          </a:p>
          <a:p>
            <a:r>
              <a:rPr lang="de-DE" sz="1400" dirty="0">
                <a:latin typeface="Courier New" panose="02070309020205020404" pitchFamily="49" charset="0"/>
                <a:cs typeface="Courier New" panose="02070309020205020404" pitchFamily="49" charset="0"/>
              </a:rPr>
              <a:t>  B </a:t>
            </a:r>
            <a:r>
              <a:rPr lang="de-DE" sz="1400" dirty="0" err="1">
                <a:latin typeface="Courier New" panose="02070309020205020404" pitchFamily="49" charset="0"/>
                <a:cs typeface="Courier New" panose="02070309020205020404" pitchFamily="49" charset="0"/>
              </a:rPr>
              <a:t>b</a:t>
            </a:r>
            <a:r>
              <a:rPr lang="de-DE" sz="1400" dirty="0">
                <a:latin typeface="Courier New" panose="02070309020205020404" pitchFamily="49" charset="0"/>
                <a:cs typeface="Courier New" panose="02070309020205020404" pitchFamily="49" charset="0"/>
              </a:rPr>
              <a:t> = </a:t>
            </a:r>
            <a:r>
              <a:rPr lang="de-DE" sz="1400" dirty="0" err="1">
                <a:latin typeface="Courier New" panose="02070309020205020404" pitchFamily="49" charset="0"/>
                <a:cs typeface="Courier New" panose="02070309020205020404" pitchFamily="49" charset="0"/>
              </a:rPr>
              <a:t>new</a:t>
            </a:r>
            <a:r>
              <a:rPr lang="de-DE" sz="1400" dirty="0">
                <a:latin typeface="Courier New" panose="02070309020205020404" pitchFamily="49" charset="0"/>
                <a:cs typeface="Courier New" panose="02070309020205020404" pitchFamily="49" charset="0"/>
              </a:rPr>
              <a:t> B();</a:t>
            </a:r>
          </a:p>
          <a:p>
            <a:endParaRPr lang="de-DE" sz="1400" dirty="0">
              <a:latin typeface="Courier New" panose="02070309020205020404" pitchFamily="49" charset="0"/>
              <a:cs typeface="Courier New" panose="02070309020205020404" pitchFamily="49" charset="0"/>
            </a:endParaRPr>
          </a:p>
          <a:p>
            <a:r>
              <a:rPr lang="de-DE" sz="1400" dirty="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int</a:t>
            </a:r>
            <a:r>
              <a:rPr lang="de-DE" sz="1400" dirty="0">
                <a:latin typeface="Courier New" panose="02070309020205020404" pitchFamily="49" charset="0"/>
                <a:cs typeface="Courier New" panose="02070309020205020404" pitchFamily="49" charset="0"/>
              </a:rPr>
              <a:t> op2() {  </a:t>
            </a:r>
            <a:r>
              <a:rPr lang="de-DE" sz="1400" dirty="0" err="1">
                <a:latin typeface="Courier New" panose="02070309020205020404" pitchFamily="49" charset="0"/>
                <a:cs typeface="Courier New" panose="02070309020205020404" pitchFamily="49" charset="0"/>
              </a:rPr>
              <a:t>return</a:t>
            </a:r>
            <a:r>
              <a:rPr lang="de-DE" sz="1400" dirty="0">
                <a:latin typeface="Courier New" panose="02070309020205020404" pitchFamily="49" charset="0"/>
                <a:cs typeface="Courier New" panose="02070309020205020404" pitchFamily="49" charset="0"/>
              </a:rPr>
              <a:t> b.op3(); }</a:t>
            </a:r>
          </a:p>
          <a:p>
            <a:endParaRPr lang="de-DE" sz="1400" dirty="0">
              <a:latin typeface="Courier New" panose="02070309020205020404" pitchFamily="49" charset="0"/>
              <a:cs typeface="Courier New" panose="02070309020205020404" pitchFamily="49" charset="0"/>
            </a:endParaRPr>
          </a:p>
          <a:p>
            <a:r>
              <a:rPr lang="de-DE" sz="1400" dirty="0">
                <a:latin typeface="Courier New" panose="02070309020205020404" pitchFamily="49" charset="0"/>
                <a:cs typeface="Courier New" panose="02070309020205020404" pitchFamily="49" charset="0"/>
              </a:rPr>
              <a:t>}</a:t>
            </a:r>
          </a:p>
          <a:p>
            <a:endParaRPr lang="de-DE" sz="1400" dirty="0">
              <a:latin typeface="Courier New" panose="02070309020205020404" pitchFamily="49" charset="0"/>
              <a:cs typeface="Courier New" panose="02070309020205020404" pitchFamily="49" charset="0"/>
            </a:endParaRPr>
          </a:p>
          <a:p>
            <a:r>
              <a:rPr lang="de-DE" sz="1400" dirty="0" err="1">
                <a:latin typeface="Courier New" panose="02070309020205020404" pitchFamily="49" charset="0"/>
                <a:cs typeface="Courier New" panose="02070309020205020404" pitchFamily="49" charset="0"/>
              </a:rPr>
              <a:t>class</a:t>
            </a:r>
            <a:r>
              <a:rPr lang="de-DE" sz="1400" dirty="0">
                <a:latin typeface="Courier New" panose="02070309020205020404" pitchFamily="49" charset="0"/>
                <a:cs typeface="Courier New" panose="02070309020205020404" pitchFamily="49" charset="0"/>
              </a:rPr>
              <a:t> B {</a:t>
            </a:r>
          </a:p>
          <a:p>
            <a:endParaRPr lang="de-DE" sz="1400" dirty="0">
              <a:latin typeface="Courier New" panose="02070309020205020404" pitchFamily="49" charset="0"/>
              <a:cs typeface="Courier New" panose="02070309020205020404" pitchFamily="49" charset="0"/>
            </a:endParaRPr>
          </a:p>
          <a:p>
            <a:r>
              <a:rPr lang="de-DE" sz="1400" dirty="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int</a:t>
            </a:r>
            <a:r>
              <a:rPr lang="de-DE" sz="1400" dirty="0">
                <a:latin typeface="Courier New" panose="02070309020205020404" pitchFamily="49" charset="0"/>
                <a:cs typeface="Courier New" panose="02070309020205020404" pitchFamily="49" charset="0"/>
              </a:rPr>
              <a:t> op3() {   </a:t>
            </a:r>
            <a:r>
              <a:rPr lang="de-DE" sz="1400" dirty="0" err="1">
                <a:latin typeface="Courier New" panose="02070309020205020404" pitchFamily="49" charset="0"/>
                <a:cs typeface="Courier New" panose="02070309020205020404" pitchFamily="49" charset="0"/>
              </a:rPr>
              <a:t>return</a:t>
            </a:r>
            <a:r>
              <a:rPr lang="de-DE" sz="1400" dirty="0">
                <a:latin typeface="Courier New" panose="02070309020205020404" pitchFamily="49" charset="0"/>
                <a:cs typeface="Courier New" panose="02070309020205020404" pitchFamily="49" charset="0"/>
              </a:rPr>
              <a:t> 1; }</a:t>
            </a:r>
          </a:p>
          <a:p>
            <a:endParaRPr lang="de-DE" sz="1400" dirty="0">
              <a:latin typeface="Courier New" panose="02070309020205020404" pitchFamily="49" charset="0"/>
              <a:cs typeface="Courier New" panose="02070309020205020404" pitchFamily="49" charset="0"/>
            </a:endParaRPr>
          </a:p>
          <a:p>
            <a:r>
              <a:rPr lang="de-DE"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59102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870509"/>
            <a:ext cx="9144000" cy="677108"/>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4400" b="1" dirty="0" smtClean="0">
                <a:latin typeface="Arial"/>
                <a:cs typeface="Arial"/>
              </a:rPr>
              <a:t>Zustandsdiagramme</a:t>
            </a:r>
            <a:endParaRPr lang="de-DE" sz="3200" b="1" dirty="0" smtClean="0">
              <a:latin typeface="Arial"/>
              <a:cs typeface="Arial"/>
            </a:endParaRPr>
          </a:p>
        </p:txBody>
      </p:sp>
    </p:spTree>
    <p:extLst>
      <p:ext uri="{BB962C8B-B14F-4D97-AF65-F5344CB8AC3E}">
        <p14:creationId xmlns:p14="http://schemas.microsoft.com/office/powerpoint/2010/main" val="29852172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870509"/>
            <a:ext cx="9144000" cy="98488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endParaRPr lang="de-DE" sz="3200" b="1" dirty="0" smtClean="0">
              <a:latin typeface="Arial"/>
              <a:cs typeface="Arial"/>
            </a:endParaRPr>
          </a:p>
          <a:p>
            <a:pPr marL="12699" algn="ctr"/>
            <a:r>
              <a:rPr lang="de-DE" sz="3200" b="1" dirty="0" smtClean="0">
                <a:latin typeface="Arial"/>
                <a:cs typeface="Arial"/>
              </a:rPr>
              <a:t>Übung </a:t>
            </a:r>
            <a:r>
              <a:rPr lang="de-DE" sz="3200" b="1" dirty="0">
                <a:latin typeface="Arial"/>
                <a:cs typeface="Arial"/>
              </a:rPr>
              <a:t>1</a:t>
            </a:r>
          </a:p>
        </p:txBody>
      </p:sp>
    </p:spTree>
    <p:extLst>
      <p:ext uri="{BB962C8B-B14F-4D97-AF65-F5344CB8AC3E}">
        <p14:creationId xmlns:p14="http://schemas.microsoft.com/office/powerpoint/2010/main" val="26283011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3504" y="636951"/>
            <a:ext cx="8216993"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de-DE" altLang="de-DE" sz="2000" dirty="0">
                <a:latin typeface="Calibri" pitchFamily="34" charset="0"/>
                <a:ea typeface="Calibri" pitchFamily="34" charset="0"/>
                <a:cs typeface="Times New Roman" pitchFamily="18" charset="0"/>
              </a:rPr>
              <a:t>Angenommen, Sie haben während der Analyse eine Klasse </a:t>
            </a:r>
            <a:r>
              <a:rPr lang="de-DE" altLang="de-DE" sz="2000" i="1" dirty="0">
                <a:latin typeface="Calibri" pitchFamily="34" charset="0"/>
                <a:ea typeface="Calibri" pitchFamily="34" charset="0"/>
                <a:cs typeface="Times New Roman" pitchFamily="18" charset="0"/>
              </a:rPr>
              <a:t>Buch</a:t>
            </a:r>
            <a:r>
              <a:rPr lang="de-DE" altLang="de-DE" sz="2000" dirty="0">
                <a:latin typeface="Calibri" pitchFamily="34" charset="0"/>
                <a:ea typeface="Calibri" pitchFamily="34" charset="0"/>
                <a:cs typeface="Times New Roman" pitchFamily="18" charset="0"/>
              </a:rPr>
              <a:t> identifiziert, </a:t>
            </a:r>
          </a:p>
          <a:p>
            <a:pPr fontAlgn="base">
              <a:spcBef>
                <a:spcPct val="0"/>
              </a:spcBef>
              <a:spcAft>
                <a:spcPct val="0"/>
              </a:spcAft>
            </a:pPr>
            <a:r>
              <a:rPr lang="de-DE" altLang="de-DE" sz="2000" dirty="0">
                <a:latin typeface="Calibri" pitchFamily="34" charset="0"/>
                <a:ea typeface="Calibri" pitchFamily="34" charset="0"/>
                <a:cs typeface="Times New Roman" pitchFamily="18" charset="0"/>
              </a:rPr>
              <a:t>das in einer Bücherei verwendet wird. </a:t>
            </a:r>
            <a:endParaRPr lang="de-DE" altLang="de-DE" sz="2000" dirty="0">
              <a:latin typeface="Arial" pitchFamily="34" charset="0"/>
              <a:cs typeface="Arial" pitchFamily="34" charset="0"/>
            </a:endParaRPr>
          </a:p>
          <a:p>
            <a:pPr eaLnBrk="0" fontAlgn="base" hangingPunct="0">
              <a:spcBef>
                <a:spcPct val="0"/>
              </a:spcBef>
              <a:spcAft>
                <a:spcPct val="0"/>
              </a:spcAft>
            </a:pPr>
            <a:endParaRPr lang="de-DE" altLang="de-DE" dirty="0">
              <a:latin typeface="Arial" pitchFamily="34" charset="0"/>
              <a:cs typeface="Arial" pitchFamily="34" charset="0"/>
            </a:endParaRPr>
          </a:p>
        </p:txBody>
      </p:sp>
      <p:pic>
        <p:nvPicPr>
          <p:cNvPr id="1025" name="Grafik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406525"/>
            <a:ext cx="2590800" cy="28421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28600" y="4321833"/>
            <a:ext cx="8686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de-DE" altLang="de-DE" sz="2000" dirty="0">
                <a:latin typeface="Calibri" pitchFamily="34" charset="0"/>
                <a:ea typeface="Calibri" pitchFamily="34" charset="0"/>
                <a:cs typeface="Times New Roman" pitchFamily="18" charset="0"/>
              </a:rPr>
              <a:t>Ein solches Buch kann unterschiedliche Zustände annehmen. Zu diesen Zuständen gehören: </a:t>
            </a:r>
          </a:p>
          <a:p>
            <a:pPr fontAlgn="base">
              <a:spcBef>
                <a:spcPct val="0"/>
              </a:spcBef>
              <a:spcAft>
                <a:spcPct val="0"/>
              </a:spcAft>
            </a:pPr>
            <a:endParaRPr lang="de-DE" altLang="de-DE" sz="2000" dirty="0">
              <a:latin typeface="Calibri" pitchFamily="34" charset="0"/>
              <a:ea typeface="Calibri" pitchFamily="34" charset="0"/>
              <a:cs typeface="Times New Roman" pitchFamily="18" charset="0"/>
            </a:endParaRPr>
          </a:p>
          <a:p>
            <a:pPr fontAlgn="base">
              <a:spcBef>
                <a:spcPct val="0"/>
              </a:spcBef>
              <a:spcAft>
                <a:spcPct val="0"/>
              </a:spcAft>
            </a:pPr>
            <a:r>
              <a:rPr lang="de-DE" altLang="de-DE" sz="2000" dirty="0">
                <a:latin typeface="Calibri" pitchFamily="34" charset="0"/>
                <a:ea typeface="Calibri" pitchFamily="34" charset="0"/>
                <a:cs typeface="Times New Roman" pitchFamily="18" charset="0"/>
              </a:rPr>
              <a:t>ausgeliehen, [mangelhaft,] präsent, vorbestellt, zur Abholung bereit, [aussortiert.] </a:t>
            </a:r>
          </a:p>
          <a:p>
            <a:pPr fontAlgn="base">
              <a:spcBef>
                <a:spcPct val="0"/>
              </a:spcBef>
              <a:spcAft>
                <a:spcPct val="0"/>
              </a:spcAft>
            </a:pPr>
            <a:endParaRPr lang="de-DE" altLang="de-DE" sz="2000" dirty="0">
              <a:latin typeface="Calibri" pitchFamily="34" charset="0"/>
              <a:ea typeface="Calibri" pitchFamily="34" charset="0"/>
              <a:cs typeface="Times New Roman" pitchFamily="18" charset="0"/>
            </a:endParaRPr>
          </a:p>
          <a:p>
            <a:pPr fontAlgn="base">
              <a:spcBef>
                <a:spcPct val="0"/>
              </a:spcBef>
              <a:spcAft>
                <a:spcPct val="0"/>
              </a:spcAft>
            </a:pPr>
            <a:r>
              <a:rPr lang="de-DE" altLang="de-DE" sz="2000" dirty="0">
                <a:latin typeface="Calibri" pitchFamily="34" charset="0"/>
                <a:ea typeface="Calibri" pitchFamily="34" charset="0"/>
                <a:cs typeface="Times New Roman" pitchFamily="18" charset="0"/>
              </a:rPr>
              <a:t>Modellieren Sie ein Zustandsdiagramm für die Klasse </a:t>
            </a:r>
            <a:r>
              <a:rPr lang="de-DE" altLang="de-DE" sz="2000" i="1" dirty="0">
                <a:latin typeface="Calibri" pitchFamily="34" charset="0"/>
                <a:ea typeface="Calibri" pitchFamily="34" charset="0"/>
                <a:cs typeface="Times New Roman" pitchFamily="18" charset="0"/>
              </a:rPr>
              <a:t>Buch</a:t>
            </a:r>
            <a:r>
              <a:rPr lang="de-DE" altLang="de-DE" sz="2000" dirty="0">
                <a:latin typeface="Calibri" pitchFamily="34" charset="0"/>
                <a:ea typeface="Calibri" pitchFamily="34" charset="0"/>
                <a:cs typeface="Times New Roman" pitchFamily="18" charset="0"/>
              </a:rPr>
              <a:t>. Beschriften Sie die Transitionen der Zustandsübergänge.</a:t>
            </a:r>
            <a:endParaRPr lang="de-DE" altLang="de-DE" sz="2000" dirty="0">
              <a:latin typeface="Arial" pitchFamily="34" charset="0"/>
              <a:cs typeface="Arial" pitchFamily="34" charset="0"/>
            </a:endParaRPr>
          </a:p>
        </p:txBody>
      </p:sp>
    </p:spTree>
    <p:extLst>
      <p:ext uri="{BB962C8B-B14F-4D97-AF65-F5344CB8AC3E}">
        <p14:creationId xmlns:p14="http://schemas.microsoft.com/office/powerpoint/2010/main" val="2351726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9818" y="1358900"/>
            <a:ext cx="9021417" cy="4038600"/>
          </a:xfrm>
          <a:prstGeom prst="rect">
            <a:avLst/>
          </a:prstGeom>
          <a:noFill/>
          <a:ln>
            <a:noFill/>
          </a:ln>
          <a:extLst/>
        </p:spPr>
      </p:pic>
    </p:spTree>
    <p:extLst>
      <p:ext uri="{BB962C8B-B14F-4D97-AF65-F5344CB8AC3E}">
        <p14:creationId xmlns:p14="http://schemas.microsoft.com/office/powerpoint/2010/main" val="40013967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870509"/>
            <a:ext cx="9144000" cy="49244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3200" b="1" dirty="0">
                <a:latin typeface="Arial"/>
                <a:cs typeface="Arial"/>
              </a:rPr>
              <a:t>Übung 2</a:t>
            </a:r>
          </a:p>
        </p:txBody>
      </p:sp>
    </p:spTree>
    <p:extLst>
      <p:ext uri="{BB962C8B-B14F-4D97-AF65-F5344CB8AC3E}">
        <p14:creationId xmlns:p14="http://schemas.microsoft.com/office/powerpoint/2010/main" val="3332450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74458"/>
            <a:ext cx="3945254" cy="456988"/>
          </a:xfrm>
          <a:prstGeom prst="rect">
            <a:avLst/>
          </a:prstGeom>
        </p:spPr>
        <p:txBody>
          <a:bodyPr vert="horz" wrap="square" lIns="0" tIns="0" rIns="0" bIns="0" rtlCol="0">
            <a:spAutoFit/>
          </a:bodyPr>
          <a:lstStyle/>
          <a:p>
            <a:pPr marL="12700"/>
            <a:r>
              <a:rPr sz="1400" spc="20" dirty="0">
                <a:latin typeface="Arial"/>
                <a:cs typeface="Arial"/>
              </a:rPr>
              <a:t>S</a:t>
            </a:r>
            <a:r>
              <a:rPr sz="1400" spc="70" dirty="0">
                <a:latin typeface="Arial"/>
                <a:cs typeface="Arial"/>
              </a:rPr>
              <a:t>o</a:t>
            </a:r>
            <a:r>
              <a:rPr sz="1400" spc="100" dirty="0">
                <a:latin typeface="Arial"/>
                <a:cs typeface="Arial"/>
              </a:rPr>
              <a:t>f</a:t>
            </a:r>
            <a:r>
              <a:rPr sz="1400" dirty="0">
                <a:latin typeface="Arial"/>
                <a:cs typeface="Arial"/>
              </a:rPr>
              <a:t>t</a:t>
            </a:r>
            <a:r>
              <a:rPr sz="1400" spc="-229" dirty="0">
                <a:latin typeface="Arial"/>
                <a:cs typeface="Arial"/>
              </a:rPr>
              <a:t> </a:t>
            </a:r>
            <a:r>
              <a:rPr sz="1400" dirty="0">
                <a:latin typeface="Arial"/>
                <a:cs typeface="Arial"/>
              </a:rPr>
              <a:t>w</a:t>
            </a:r>
            <a:r>
              <a:rPr sz="1400" spc="-254" dirty="0">
                <a:latin typeface="Arial"/>
                <a:cs typeface="Arial"/>
              </a:rPr>
              <a:t> </a:t>
            </a:r>
            <a:r>
              <a:rPr sz="1400" spc="55" dirty="0">
                <a:latin typeface="Arial"/>
                <a:cs typeface="Arial"/>
              </a:rPr>
              <a:t>a</a:t>
            </a:r>
            <a:r>
              <a:rPr sz="1400" spc="120" dirty="0">
                <a:latin typeface="Arial"/>
                <a:cs typeface="Arial"/>
              </a:rPr>
              <a:t>r</a:t>
            </a:r>
            <a:r>
              <a:rPr sz="1400" dirty="0">
                <a:latin typeface="Arial"/>
                <a:cs typeface="Arial"/>
              </a:rPr>
              <a:t>e</a:t>
            </a:r>
            <a:r>
              <a:rPr sz="1400" spc="160" dirty="0">
                <a:latin typeface="Arial"/>
                <a:cs typeface="Arial"/>
              </a:rPr>
              <a:t> </a:t>
            </a:r>
            <a:r>
              <a:rPr sz="1400" spc="-50" dirty="0">
                <a:latin typeface="Arial"/>
                <a:cs typeface="Arial"/>
              </a:rPr>
              <a:t>E</a:t>
            </a:r>
            <a:r>
              <a:rPr sz="1400" spc="105" dirty="0">
                <a:latin typeface="Arial"/>
                <a:cs typeface="Arial"/>
              </a:rPr>
              <a:t>n</a:t>
            </a:r>
            <a:r>
              <a:rPr sz="1400" spc="80" dirty="0">
                <a:latin typeface="Arial"/>
                <a:cs typeface="Arial"/>
              </a:rPr>
              <a:t>gi</a:t>
            </a:r>
            <a:r>
              <a:rPr sz="1400" spc="95" dirty="0">
                <a:latin typeface="Arial"/>
                <a:cs typeface="Arial"/>
              </a:rPr>
              <a:t>n</a:t>
            </a:r>
            <a:r>
              <a:rPr sz="1400" spc="45" dirty="0">
                <a:latin typeface="Arial"/>
                <a:cs typeface="Arial"/>
              </a:rPr>
              <a:t>e</a:t>
            </a:r>
            <a:r>
              <a:rPr sz="1400" spc="55" dirty="0">
                <a:latin typeface="Arial"/>
                <a:cs typeface="Arial"/>
              </a:rPr>
              <a:t>e</a:t>
            </a:r>
            <a:r>
              <a:rPr sz="1400" spc="120" dirty="0">
                <a:latin typeface="Arial"/>
                <a:cs typeface="Arial"/>
              </a:rPr>
              <a:t>r</a:t>
            </a:r>
            <a:r>
              <a:rPr sz="1400" spc="80" dirty="0">
                <a:latin typeface="Arial"/>
                <a:cs typeface="Arial"/>
              </a:rPr>
              <a:t>i</a:t>
            </a:r>
            <a:r>
              <a:rPr sz="1400" spc="105" dirty="0">
                <a:latin typeface="Arial"/>
                <a:cs typeface="Arial"/>
              </a:rPr>
              <a:t>n</a:t>
            </a:r>
            <a:r>
              <a:rPr sz="1400" dirty="0">
                <a:latin typeface="Arial"/>
                <a:cs typeface="Arial"/>
              </a:rPr>
              <a:t>g</a:t>
            </a:r>
          </a:p>
          <a:p>
            <a:pPr>
              <a:lnSpc>
                <a:spcPts val="1900"/>
              </a:lnSpc>
              <a:spcBef>
                <a:spcPts val="40"/>
              </a:spcBef>
            </a:pPr>
            <a:endParaRPr sz="19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392239"/>
            <a:ext cx="8372475"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357327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7150"/>
            <a:ext cx="8458200" cy="685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627593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8300"/>
            <a:ext cx="9144000" cy="662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41185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870509"/>
            <a:ext cx="9144000" cy="492443"/>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3200" b="1" dirty="0">
                <a:latin typeface="Arial"/>
                <a:cs typeface="Arial"/>
              </a:rPr>
              <a:t>Übung 3</a:t>
            </a:r>
          </a:p>
        </p:txBody>
      </p:sp>
    </p:spTree>
    <p:extLst>
      <p:ext uri="{BB962C8B-B14F-4D97-AF65-F5344CB8AC3E}">
        <p14:creationId xmlns:p14="http://schemas.microsoft.com/office/powerpoint/2010/main" val="112378186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381000" y="596901"/>
            <a:ext cx="8763000" cy="6155531"/>
          </a:xfrm>
          <a:prstGeom prst="rect">
            <a:avLst/>
          </a:prstGeom>
        </p:spPr>
        <p:txBody>
          <a:bodyPr wrap="square">
            <a:spAutoFit/>
          </a:bodyPr>
          <a:lstStyle/>
          <a:p>
            <a:pPr marL="679450" lvl="1" indent="-171450">
              <a:spcBef>
                <a:spcPts val="645"/>
              </a:spcBef>
              <a:buFont typeface="Arial"/>
              <a:buChar char="•"/>
              <a:tabLst>
                <a:tab pos="679450" algn="l"/>
              </a:tabLst>
            </a:pPr>
            <a:r>
              <a:rPr lang="de-DE" dirty="0">
                <a:latin typeface="Arial"/>
                <a:cs typeface="Arial"/>
              </a:rPr>
              <a:t>Ein</a:t>
            </a:r>
            <a:r>
              <a:rPr lang="de-DE" spc="-5" dirty="0">
                <a:latin typeface="Arial"/>
                <a:cs typeface="Arial"/>
              </a:rPr>
              <a:t> </a:t>
            </a:r>
            <a:r>
              <a:rPr lang="de-DE" dirty="0">
                <a:latin typeface="Arial"/>
                <a:cs typeface="Arial"/>
              </a:rPr>
              <a:t>Seminar</a:t>
            </a:r>
            <a:r>
              <a:rPr lang="de-DE" spc="-5" dirty="0">
                <a:latin typeface="Arial"/>
                <a:cs typeface="Arial"/>
              </a:rPr>
              <a:t> </a:t>
            </a:r>
            <a:r>
              <a:rPr lang="de-DE" dirty="0">
                <a:latin typeface="Arial"/>
                <a:cs typeface="Arial"/>
              </a:rPr>
              <a:t>hat</a:t>
            </a:r>
            <a:r>
              <a:rPr lang="de-DE" spc="-5" dirty="0">
                <a:latin typeface="Arial"/>
                <a:cs typeface="Arial"/>
              </a:rPr>
              <a:t> </a:t>
            </a:r>
            <a:r>
              <a:rPr lang="de-DE" dirty="0">
                <a:latin typeface="Arial"/>
                <a:cs typeface="Arial"/>
              </a:rPr>
              <a:t>folgende</a:t>
            </a:r>
            <a:r>
              <a:rPr lang="de-DE" spc="-15" dirty="0">
                <a:latin typeface="Arial"/>
                <a:cs typeface="Arial"/>
              </a:rPr>
              <a:t> </a:t>
            </a:r>
            <a:r>
              <a:rPr lang="de-DE" dirty="0">
                <a:latin typeface="Arial"/>
                <a:cs typeface="Arial"/>
              </a:rPr>
              <a:t>Zustände: </a:t>
            </a:r>
          </a:p>
          <a:p>
            <a:pPr marL="1136650" lvl="2" indent="-171450">
              <a:spcBef>
                <a:spcPts val="645"/>
              </a:spcBef>
              <a:buFont typeface="Arial"/>
              <a:buChar char="•"/>
              <a:tabLst>
                <a:tab pos="679450" algn="l"/>
              </a:tabLst>
            </a:pPr>
            <a:r>
              <a:rPr lang="de-DE" spc="-5" dirty="0">
                <a:latin typeface="Arial"/>
                <a:cs typeface="Arial"/>
              </a:rPr>
              <a:t>existiert</a:t>
            </a:r>
          </a:p>
          <a:p>
            <a:pPr marL="1136650" lvl="2" indent="-171450">
              <a:spcBef>
                <a:spcPts val="645"/>
              </a:spcBef>
              <a:buFont typeface="Arial"/>
              <a:buChar char="•"/>
              <a:tabLst>
                <a:tab pos="679450" algn="l"/>
              </a:tabLst>
            </a:pPr>
            <a:r>
              <a:rPr lang="de-DE" spc="-5" dirty="0">
                <a:latin typeface="Arial"/>
                <a:cs typeface="Arial"/>
              </a:rPr>
              <a:t>b</a:t>
            </a:r>
            <a:r>
              <a:rPr lang="de-DE" dirty="0">
                <a:latin typeface="Arial"/>
                <a:cs typeface="Arial"/>
              </a:rPr>
              <a:t>uchba</a:t>
            </a:r>
            <a:r>
              <a:rPr lang="de-DE" spc="-105" dirty="0">
                <a:latin typeface="Arial"/>
                <a:cs typeface="Arial"/>
              </a:rPr>
              <a:t>r</a:t>
            </a:r>
            <a:endParaRPr lang="de-DE" dirty="0">
              <a:latin typeface="Arial"/>
              <a:cs typeface="Arial"/>
            </a:endParaRPr>
          </a:p>
          <a:p>
            <a:pPr marL="1136650" lvl="2" indent="-171450">
              <a:spcBef>
                <a:spcPts val="645"/>
              </a:spcBef>
              <a:buFont typeface="Arial"/>
              <a:buChar char="•"/>
              <a:tabLst>
                <a:tab pos="679450" algn="l"/>
              </a:tabLst>
            </a:pPr>
            <a:r>
              <a:rPr lang="de-DE" dirty="0">
                <a:latin typeface="Arial"/>
                <a:cs typeface="Arial"/>
              </a:rPr>
              <a:t>ausgebucht</a:t>
            </a:r>
          </a:p>
          <a:p>
            <a:pPr marL="1136650" lvl="2" indent="-171450">
              <a:spcBef>
                <a:spcPts val="645"/>
              </a:spcBef>
              <a:buFont typeface="Arial"/>
              <a:buChar char="•"/>
              <a:tabLst>
                <a:tab pos="679450" algn="l"/>
              </a:tabLst>
            </a:pPr>
            <a:r>
              <a:rPr lang="de-DE" dirty="0">
                <a:latin typeface="Arial"/>
                <a:cs typeface="Arial"/>
              </a:rPr>
              <a:t>storniert</a:t>
            </a:r>
          </a:p>
          <a:p>
            <a:pPr marL="1136650" lvl="2" indent="-171450">
              <a:spcBef>
                <a:spcPts val="645"/>
              </a:spcBef>
              <a:buFont typeface="Arial"/>
              <a:buChar char="•"/>
              <a:tabLst>
                <a:tab pos="679450" algn="l"/>
              </a:tabLst>
            </a:pPr>
            <a:r>
              <a:rPr lang="de-DE" dirty="0">
                <a:latin typeface="Arial"/>
                <a:cs typeface="Arial"/>
              </a:rPr>
              <a:t>durchgeführt</a:t>
            </a:r>
          </a:p>
          <a:p>
            <a:pPr marL="679450" lvl="1" indent="-171450">
              <a:spcBef>
                <a:spcPts val="645"/>
              </a:spcBef>
              <a:buFont typeface="Arial"/>
              <a:buChar char="•"/>
              <a:tabLst>
                <a:tab pos="679450" algn="l"/>
              </a:tabLst>
            </a:pPr>
            <a:endParaRPr lang="de-DE" dirty="0">
              <a:latin typeface="Arial"/>
              <a:cs typeface="Arial"/>
            </a:endParaRPr>
          </a:p>
          <a:p>
            <a:pPr marL="769620" marR="207010" lvl="1" indent="-161925">
              <a:spcBef>
                <a:spcPts val="645"/>
              </a:spcBef>
              <a:buFont typeface="Arial"/>
              <a:buChar char="•"/>
              <a:tabLst>
                <a:tab pos="1227455" algn="l"/>
              </a:tabLst>
            </a:pPr>
            <a:r>
              <a:rPr lang="de-DE" dirty="0">
                <a:latin typeface="Arial"/>
                <a:cs typeface="Arial"/>
              </a:rPr>
              <a:t>Nur</a:t>
            </a:r>
            <a:r>
              <a:rPr lang="de-DE" spc="-5" dirty="0">
                <a:latin typeface="Arial"/>
                <a:cs typeface="Arial"/>
              </a:rPr>
              <a:t> </a:t>
            </a:r>
            <a:r>
              <a:rPr lang="de-DE" dirty="0">
                <a:latin typeface="Arial"/>
                <a:cs typeface="Arial"/>
              </a:rPr>
              <a:t>im</a:t>
            </a:r>
            <a:r>
              <a:rPr lang="de-DE" spc="-5" dirty="0">
                <a:latin typeface="Arial"/>
                <a:cs typeface="Arial"/>
              </a:rPr>
              <a:t> Z</a:t>
            </a:r>
            <a:r>
              <a:rPr lang="de-DE" dirty="0">
                <a:latin typeface="Arial"/>
                <a:cs typeface="Arial"/>
              </a:rPr>
              <a:t>ustand</a:t>
            </a:r>
            <a:r>
              <a:rPr lang="de-DE" spc="-5" dirty="0">
                <a:latin typeface="Arial"/>
                <a:cs typeface="Arial"/>
              </a:rPr>
              <a:t> b</a:t>
            </a:r>
            <a:r>
              <a:rPr lang="de-DE" dirty="0">
                <a:latin typeface="Arial"/>
                <a:cs typeface="Arial"/>
              </a:rPr>
              <a:t>uchbar</a:t>
            </a:r>
            <a:r>
              <a:rPr lang="de-DE" spc="-5" dirty="0">
                <a:latin typeface="Arial"/>
                <a:cs typeface="Arial"/>
              </a:rPr>
              <a:t> </a:t>
            </a:r>
            <a:r>
              <a:rPr lang="de-DE" dirty="0">
                <a:latin typeface="Arial"/>
                <a:cs typeface="Arial"/>
              </a:rPr>
              <a:t>können</a:t>
            </a:r>
            <a:r>
              <a:rPr lang="de-DE" spc="-5" dirty="0">
                <a:latin typeface="Arial"/>
                <a:cs typeface="Arial"/>
              </a:rPr>
              <a:t> </a:t>
            </a:r>
            <a:r>
              <a:rPr lang="de-DE" dirty="0">
                <a:latin typeface="Arial"/>
                <a:cs typeface="Arial"/>
              </a:rPr>
              <a:t>Reservierungen</a:t>
            </a:r>
            <a:r>
              <a:rPr lang="de-DE" spc="-20" dirty="0">
                <a:latin typeface="Arial"/>
                <a:cs typeface="Arial"/>
              </a:rPr>
              <a:t> </a:t>
            </a:r>
            <a:r>
              <a:rPr lang="de-DE" dirty="0">
                <a:latin typeface="Arial"/>
                <a:cs typeface="Arial"/>
              </a:rPr>
              <a:t>für</a:t>
            </a:r>
            <a:r>
              <a:rPr lang="de-DE" spc="-5" dirty="0">
                <a:latin typeface="Arial"/>
                <a:cs typeface="Arial"/>
              </a:rPr>
              <a:t> </a:t>
            </a:r>
            <a:r>
              <a:rPr lang="de-DE" dirty="0">
                <a:latin typeface="Arial"/>
                <a:cs typeface="Arial"/>
              </a:rPr>
              <a:t>das</a:t>
            </a:r>
            <a:r>
              <a:rPr lang="de-DE" spc="-5" dirty="0">
                <a:latin typeface="Arial"/>
                <a:cs typeface="Arial"/>
              </a:rPr>
              <a:t> </a:t>
            </a:r>
            <a:r>
              <a:rPr lang="de-DE" dirty="0">
                <a:latin typeface="Arial"/>
                <a:cs typeface="Arial"/>
              </a:rPr>
              <a:t>Seminar abgehalten</a:t>
            </a:r>
            <a:r>
              <a:rPr lang="de-DE" spc="-15" dirty="0">
                <a:latin typeface="Arial"/>
                <a:cs typeface="Arial"/>
              </a:rPr>
              <a:t> </a:t>
            </a:r>
            <a:r>
              <a:rPr lang="de-DE" dirty="0">
                <a:latin typeface="Arial"/>
                <a:cs typeface="Arial"/>
              </a:rPr>
              <a:t>werden</a:t>
            </a:r>
          </a:p>
          <a:p>
            <a:pPr marL="769620" marR="207010" lvl="1" indent="-161925">
              <a:spcBef>
                <a:spcPts val="645"/>
              </a:spcBef>
              <a:buFont typeface="Arial"/>
              <a:buChar char="•"/>
              <a:tabLst>
                <a:tab pos="1227455" algn="l"/>
              </a:tabLst>
            </a:pPr>
            <a:r>
              <a:rPr lang="de-DE" dirty="0">
                <a:latin typeface="Arial"/>
                <a:cs typeface="Arial"/>
              </a:rPr>
              <a:t>Teilnehmer können buchen</a:t>
            </a:r>
          </a:p>
          <a:p>
            <a:pPr marL="769620" marR="207010" lvl="1" indent="-161925">
              <a:spcBef>
                <a:spcPts val="645"/>
              </a:spcBef>
              <a:buFont typeface="Arial"/>
              <a:buChar char="•"/>
              <a:tabLst>
                <a:tab pos="1227455" algn="l"/>
              </a:tabLst>
            </a:pPr>
            <a:r>
              <a:rPr lang="de-DE" dirty="0">
                <a:latin typeface="Arial"/>
                <a:cs typeface="Arial"/>
              </a:rPr>
              <a:t>Teilnehmer können absagen</a:t>
            </a:r>
          </a:p>
          <a:p>
            <a:pPr marL="769620" marR="207010" lvl="1" indent="-161925">
              <a:spcBef>
                <a:spcPts val="645"/>
              </a:spcBef>
              <a:buFont typeface="Arial"/>
              <a:buChar char="•"/>
              <a:tabLst>
                <a:tab pos="1227455" algn="l"/>
              </a:tabLst>
            </a:pPr>
            <a:r>
              <a:rPr lang="de-DE" dirty="0">
                <a:latin typeface="Arial"/>
                <a:cs typeface="Arial"/>
              </a:rPr>
              <a:t>Seminare können abgesagt werden, wenn sie noch nicht gebucht worden sind</a:t>
            </a:r>
          </a:p>
          <a:p>
            <a:pPr marL="769620" marR="207010" lvl="1" indent="-161925">
              <a:spcBef>
                <a:spcPts val="645"/>
              </a:spcBef>
              <a:buFont typeface="Arial"/>
              <a:buChar char="•"/>
              <a:tabLst>
                <a:tab pos="1227455" algn="l"/>
              </a:tabLst>
            </a:pPr>
            <a:r>
              <a:rPr lang="de-DE" dirty="0">
                <a:latin typeface="Arial"/>
                <a:cs typeface="Arial"/>
              </a:rPr>
              <a:t>Seminare können entfallen</a:t>
            </a:r>
          </a:p>
          <a:p>
            <a:pPr marL="769620" marR="207010" lvl="1" indent="-161925">
              <a:spcBef>
                <a:spcPts val="645"/>
              </a:spcBef>
              <a:buFont typeface="Arial"/>
              <a:buChar char="•"/>
              <a:tabLst>
                <a:tab pos="1227455" algn="l"/>
              </a:tabLst>
            </a:pPr>
            <a:r>
              <a:rPr lang="de-DE" dirty="0">
                <a:latin typeface="Arial"/>
                <a:cs typeface="Arial"/>
              </a:rPr>
              <a:t>Seminare können abgehalten werden</a:t>
            </a:r>
          </a:p>
          <a:p>
            <a:pPr marL="769620" marR="207010" lvl="1" indent="-161925">
              <a:spcBef>
                <a:spcPts val="645"/>
              </a:spcBef>
              <a:buFont typeface="Arial"/>
              <a:buChar char="•"/>
              <a:tabLst>
                <a:tab pos="1227455" algn="l"/>
              </a:tabLst>
            </a:pPr>
            <a:r>
              <a:rPr lang="de-DE" dirty="0">
                <a:latin typeface="Arial"/>
                <a:cs typeface="Arial"/>
              </a:rPr>
              <a:t>Wenn ein Seminar eröffnet wird, wird eine E-Mail verschickt</a:t>
            </a:r>
          </a:p>
          <a:p>
            <a:pPr marL="769620" marR="207010" lvl="1" indent="-161925">
              <a:spcBef>
                <a:spcPts val="645"/>
              </a:spcBef>
              <a:buFont typeface="Arial"/>
              <a:buChar char="•"/>
              <a:tabLst>
                <a:tab pos="1227455" algn="l"/>
              </a:tabLst>
            </a:pPr>
            <a:r>
              <a:rPr lang="de-DE" dirty="0">
                <a:latin typeface="Arial"/>
                <a:cs typeface="Arial"/>
              </a:rPr>
              <a:t>Ein Seminar hat eine begrenzte Anzahl von Teilnehmern und ist irgendwann voll belegt</a:t>
            </a:r>
          </a:p>
        </p:txBody>
      </p:sp>
    </p:spTree>
    <p:extLst>
      <p:ext uri="{BB962C8B-B14F-4D97-AF65-F5344CB8AC3E}">
        <p14:creationId xmlns:p14="http://schemas.microsoft.com/office/powerpoint/2010/main" val="30366721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bject 6"/>
          <p:cNvSpPr/>
          <p:nvPr/>
        </p:nvSpPr>
        <p:spPr>
          <a:xfrm>
            <a:off x="2775577" y="1656095"/>
            <a:ext cx="213360" cy="212725"/>
          </a:xfrm>
          <a:custGeom>
            <a:avLst/>
            <a:gdLst/>
            <a:ahLst/>
            <a:cxnLst/>
            <a:rect l="l" t="t" r="r" b="b"/>
            <a:pathLst>
              <a:path w="213360" h="212725">
                <a:moveTo>
                  <a:pt x="119143" y="0"/>
                </a:moveTo>
                <a:lnTo>
                  <a:pt x="72257" y="7074"/>
                </a:lnTo>
                <a:lnTo>
                  <a:pt x="35587" y="27474"/>
                </a:lnTo>
                <a:lnTo>
                  <a:pt x="10909" y="58335"/>
                </a:lnTo>
                <a:lnTo>
                  <a:pt x="0" y="96796"/>
                </a:lnTo>
                <a:lnTo>
                  <a:pt x="817" y="112775"/>
                </a:lnTo>
                <a:lnTo>
                  <a:pt x="13275" y="155207"/>
                </a:lnTo>
                <a:lnTo>
                  <a:pt x="38414" y="187527"/>
                </a:lnTo>
                <a:lnTo>
                  <a:pt x="73235" y="207346"/>
                </a:lnTo>
                <a:lnTo>
                  <a:pt x="100348" y="212435"/>
                </a:lnTo>
                <a:lnTo>
                  <a:pt x="115858" y="211528"/>
                </a:lnTo>
                <a:lnTo>
                  <a:pt x="157353" y="198436"/>
                </a:lnTo>
                <a:lnTo>
                  <a:pt x="189129" y="172371"/>
                </a:lnTo>
                <a:lnTo>
                  <a:pt x="208404" y="136659"/>
                </a:lnTo>
                <a:lnTo>
                  <a:pt x="212983" y="105917"/>
                </a:lnTo>
                <a:lnTo>
                  <a:pt x="211985" y="91187"/>
                </a:lnTo>
                <a:lnTo>
                  <a:pt x="198080" y="51363"/>
                </a:lnTo>
                <a:lnTo>
                  <a:pt x="170617" y="20720"/>
                </a:lnTo>
                <a:lnTo>
                  <a:pt x="133202" y="2646"/>
                </a:lnTo>
                <a:lnTo>
                  <a:pt x="119143" y="0"/>
                </a:lnTo>
                <a:close/>
              </a:path>
            </a:pathLst>
          </a:custGeom>
          <a:solidFill>
            <a:srgbClr val="8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2" name="object 7"/>
          <p:cNvSpPr/>
          <p:nvPr/>
        </p:nvSpPr>
        <p:spPr>
          <a:xfrm>
            <a:off x="2775577" y="1656095"/>
            <a:ext cx="213360" cy="212725"/>
          </a:xfrm>
          <a:custGeom>
            <a:avLst/>
            <a:gdLst/>
            <a:ahLst/>
            <a:cxnLst/>
            <a:rect l="l" t="t" r="r" b="b"/>
            <a:pathLst>
              <a:path w="213360" h="212725">
                <a:moveTo>
                  <a:pt x="212983" y="105917"/>
                </a:moveTo>
                <a:lnTo>
                  <a:pt x="204400" y="63785"/>
                </a:lnTo>
                <a:lnTo>
                  <a:pt x="181055" y="29705"/>
                </a:lnTo>
                <a:lnTo>
                  <a:pt x="146557" y="7065"/>
                </a:lnTo>
                <a:lnTo>
                  <a:pt x="119143" y="0"/>
                </a:lnTo>
                <a:lnTo>
                  <a:pt x="102489" y="700"/>
                </a:lnTo>
                <a:lnTo>
                  <a:pt x="58811" y="12535"/>
                </a:lnTo>
                <a:lnTo>
                  <a:pt x="25941" y="36740"/>
                </a:lnTo>
                <a:lnTo>
                  <a:pt x="5655" y="70453"/>
                </a:lnTo>
                <a:lnTo>
                  <a:pt x="0" y="96796"/>
                </a:lnTo>
                <a:lnTo>
                  <a:pt x="817" y="112775"/>
                </a:lnTo>
                <a:lnTo>
                  <a:pt x="13275" y="155207"/>
                </a:lnTo>
                <a:lnTo>
                  <a:pt x="38414" y="187527"/>
                </a:lnTo>
                <a:lnTo>
                  <a:pt x="73235" y="207346"/>
                </a:lnTo>
                <a:lnTo>
                  <a:pt x="100348" y="212435"/>
                </a:lnTo>
                <a:lnTo>
                  <a:pt x="115858" y="211528"/>
                </a:lnTo>
                <a:lnTo>
                  <a:pt x="157353" y="198436"/>
                </a:lnTo>
                <a:lnTo>
                  <a:pt x="189129" y="172371"/>
                </a:lnTo>
                <a:lnTo>
                  <a:pt x="208404" y="136659"/>
                </a:lnTo>
                <a:lnTo>
                  <a:pt x="212983" y="105917"/>
                </a:lnTo>
                <a:close/>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3" name="object 8"/>
          <p:cNvSpPr/>
          <p:nvPr/>
        </p:nvSpPr>
        <p:spPr>
          <a:xfrm>
            <a:off x="4250433" y="1542556"/>
            <a:ext cx="889635" cy="438150"/>
          </a:xfrm>
          <a:custGeom>
            <a:avLst/>
            <a:gdLst/>
            <a:ahLst/>
            <a:cxnLst/>
            <a:rect l="l" t="t" r="r" b="b"/>
            <a:pathLst>
              <a:path w="889635" h="438150">
                <a:moveTo>
                  <a:pt x="112013" y="0"/>
                </a:moveTo>
                <a:lnTo>
                  <a:pt x="70003" y="8186"/>
                </a:lnTo>
                <a:lnTo>
                  <a:pt x="35204" y="30585"/>
                </a:lnTo>
                <a:lnTo>
                  <a:pt x="10860" y="63950"/>
                </a:lnTo>
                <a:lnTo>
                  <a:pt x="215" y="105038"/>
                </a:lnTo>
                <a:lnTo>
                  <a:pt x="0" y="325373"/>
                </a:lnTo>
                <a:lnTo>
                  <a:pt x="943" y="339943"/>
                </a:lnTo>
                <a:lnTo>
                  <a:pt x="14141" y="379964"/>
                </a:lnTo>
                <a:lnTo>
                  <a:pt x="40395" y="411859"/>
                </a:lnTo>
                <a:lnTo>
                  <a:pt x="76494" y="432289"/>
                </a:lnTo>
                <a:lnTo>
                  <a:pt x="776477" y="438149"/>
                </a:lnTo>
                <a:lnTo>
                  <a:pt x="790999" y="437199"/>
                </a:lnTo>
                <a:lnTo>
                  <a:pt x="830904" y="423916"/>
                </a:lnTo>
                <a:lnTo>
                  <a:pt x="862752" y="397556"/>
                </a:lnTo>
                <a:lnTo>
                  <a:pt x="883239" y="361424"/>
                </a:lnTo>
                <a:lnTo>
                  <a:pt x="889253" y="112013"/>
                </a:lnTo>
                <a:lnTo>
                  <a:pt x="888296" y="97458"/>
                </a:lnTo>
                <a:lnTo>
                  <a:pt x="874928" y="57606"/>
                </a:lnTo>
                <a:lnTo>
                  <a:pt x="848409" y="25977"/>
                </a:lnTo>
                <a:lnTo>
                  <a:pt x="812077" y="5780"/>
                </a:lnTo>
                <a:lnTo>
                  <a:pt x="112013" y="0"/>
                </a:lnTo>
                <a:close/>
              </a:path>
            </a:pathLst>
          </a:custGeom>
          <a:solidFill>
            <a:srgbClr val="FFFFB9"/>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4" name="object 9"/>
          <p:cNvSpPr/>
          <p:nvPr/>
        </p:nvSpPr>
        <p:spPr>
          <a:xfrm>
            <a:off x="4250433" y="1542556"/>
            <a:ext cx="889635" cy="438150"/>
          </a:xfrm>
          <a:custGeom>
            <a:avLst/>
            <a:gdLst/>
            <a:ahLst/>
            <a:cxnLst/>
            <a:rect l="l" t="t" r="r" b="b"/>
            <a:pathLst>
              <a:path w="889635" h="438150">
                <a:moveTo>
                  <a:pt x="889253" y="112013"/>
                </a:moveTo>
                <a:lnTo>
                  <a:pt x="881010" y="70135"/>
                </a:lnTo>
                <a:lnTo>
                  <a:pt x="858504" y="35408"/>
                </a:lnTo>
                <a:lnTo>
                  <a:pt x="825072" y="11044"/>
                </a:lnTo>
                <a:lnTo>
                  <a:pt x="784052" y="253"/>
                </a:lnTo>
                <a:lnTo>
                  <a:pt x="112013" y="0"/>
                </a:lnTo>
                <a:lnTo>
                  <a:pt x="97409" y="949"/>
                </a:lnTo>
                <a:lnTo>
                  <a:pt x="57442" y="14234"/>
                </a:lnTo>
                <a:lnTo>
                  <a:pt x="25767" y="40648"/>
                </a:lnTo>
                <a:lnTo>
                  <a:pt x="5629" y="76948"/>
                </a:lnTo>
                <a:lnTo>
                  <a:pt x="0" y="325373"/>
                </a:lnTo>
                <a:lnTo>
                  <a:pt x="943" y="339943"/>
                </a:lnTo>
                <a:lnTo>
                  <a:pt x="14141" y="379964"/>
                </a:lnTo>
                <a:lnTo>
                  <a:pt x="40395" y="411859"/>
                </a:lnTo>
                <a:lnTo>
                  <a:pt x="76494" y="432289"/>
                </a:lnTo>
                <a:lnTo>
                  <a:pt x="776477" y="438149"/>
                </a:lnTo>
                <a:lnTo>
                  <a:pt x="790999" y="437199"/>
                </a:lnTo>
                <a:lnTo>
                  <a:pt x="830904" y="423916"/>
                </a:lnTo>
                <a:lnTo>
                  <a:pt x="862752" y="397556"/>
                </a:lnTo>
                <a:lnTo>
                  <a:pt x="883239" y="361424"/>
                </a:lnTo>
                <a:lnTo>
                  <a:pt x="889253" y="112013"/>
                </a:lnTo>
                <a:close/>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5" name="object 10"/>
          <p:cNvSpPr txBox="1"/>
          <p:nvPr/>
        </p:nvSpPr>
        <p:spPr>
          <a:xfrm>
            <a:off x="4463296" y="1597406"/>
            <a:ext cx="452120" cy="14986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900" spc="25" dirty="0">
                <a:latin typeface="Arial"/>
                <a:cs typeface="Arial"/>
              </a:rPr>
              <a:t>e</a:t>
            </a:r>
            <a:r>
              <a:rPr sz="900" spc="70" dirty="0">
                <a:latin typeface="Arial"/>
                <a:cs typeface="Arial"/>
              </a:rPr>
              <a:t>x</a:t>
            </a:r>
            <a:r>
              <a:rPr sz="900" spc="-25" dirty="0">
                <a:latin typeface="Arial"/>
                <a:cs typeface="Arial"/>
              </a:rPr>
              <a:t>i</a:t>
            </a:r>
            <a:r>
              <a:rPr sz="900" spc="-15" dirty="0">
                <a:latin typeface="Arial"/>
                <a:cs typeface="Arial"/>
              </a:rPr>
              <a:t>s</a:t>
            </a:r>
            <a:r>
              <a:rPr sz="900" spc="5" dirty="0">
                <a:latin typeface="Arial"/>
                <a:cs typeface="Arial"/>
              </a:rPr>
              <a:t>t</a:t>
            </a:r>
            <a:r>
              <a:rPr sz="900" spc="-155" dirty="0">
                <a:latin typeface="Arial"/>
                <a:cs typeface="Arial"/>
              </a:rPr>
              <a:t> </a:t>
            </a:r>
            <a:r>
              <a:rPr sz="900" spc="-30" dirty="0">
                <a:latin typeface="Arial"/>
                <a:cs typeface="Arial"/>
              </a:rPr>
              <a:t>i</a:t>
            </a:r>
            <a:r>
              <a:rPr sz="900" spc="25" dirty="0">
                <a:latin typeface="Arial"/>
                <a:cs typeface="Arial"/>
              </a:rPr>
              <a:t>e</a:t>
            </a:r>
            <a:r>
              <a:rPr sz="900" spc="50" dirty="0">
                <a:latin typeface="Arial"/>
                <a:cs typeface="Arial"/>
              </a:rPr>
              <a:t>r</a:t>
            </a:r>
            <a:r>
              <a:rPr sz="900" spc="5" dirty="0">
                <a:latin typeface="Arial"/>
                <a:cs typeface="Arial"/>
              </a:rPr>
              <a:t>t</a:t>
            </a:r>
            <a:endParaRPr sz="900">
              <a:latin typeface="Arial"/>
              <a:cs typeface="Arial"/>
            </a:endParaRPr>
          </a:p>
        </p:txBody>
      </p:sp>
      <p:sp>
        <p:nvSpPr>
          <p:cNvPr id="56" name="object 11"/>
          <p:cNvSpPr/>
          <p:nvPr/>
        </p:nvSpPr>
        <p:spPr>
          <a:xfrm>
            <a:off x="4250433" y="2905013"/>
            <a:ext cx="889635" cy="438150"/>
          </a:xfrm>
          <a:custGeom>
            <a:avLst/>
            <a:gdLst/>
            <a:ahLst/>
            <a:cxnLst/>
            <a:rect l="l" t="t" r="r" b="b"/>
            <a:pathLst>
              <a:path w="889635" h="438150">
                <a:moveTo>
                  <a:pt x="112013" y="0"/>
                </a:moveTo>
                <a:lnTo>
                  <a:pt x="70003" y="8186"/>
                </a:lnTo>
                <a:lnTo>
                  <a:pt x="35204" y="30585"/>
                </a:lnTo>
                <a:lnTo>
                  <a:pt x="10860" y="63950"/>
                </a:lnTo>
                <a:lnTo>
                  <a:pt x="215" y="105038"/>
                </a:lnTo>
                <a:lnTo>
                  <a:pt x="0" y="325373"/>
                </a:lnTo>
                <a:lnTo>
                  <a:pt x="943" y="339943"/>
                </a:lnTo>
                <a:lnTo>
                  <a:pt x="14141" y="379964"/>
                </a:lnTo>
                <a:lnTo>
                  <a:pt x="40395" y="411859"/>
                </a:lnTo>
                <a:lnTo>
                  <a:pt x="76494" y="432289"/>
                </a:lnTo>
                <a:lnTo>
                  <a:pt x="776477" y="438149"/>
                </a:lnTo>
                <a:lnTo>
                  <a:pt x="790999" y="437199"/>
                </a:lnTo>
                <a:lnTo>
                  <a:pt x="830904" y="423916"/>
                </a:lnTo>
                <a:lnTo>
                  <a:pt x="862752" y="397556"/>
                </a:lnTo>
                <a:lnTo>
                  <a:pt x="883239" y="361424"/>
                </a:lnTo>
                <a:lnTo>
                  <a:pt x="889253" y="112013"/>
                </a:lnTo>
                <a:lnTo>
                  <a:pt x="888296" y="97458"/>
                </a:lnTo>
                <a:lnTo>
                  <a:pt x="874928" y="57606"/>
                </a:lnTo>
                <a:lnTo>
                  <a:pt x="848409" y="25977"/>
                </a:lnTo>
                <a:lnTo>
                  <a:pt x="812077" y="5780"/>
                </a:lnTo>
                <a:lnTo>
                  <a:pt x="112013" y="0"/>
                </a:lnTo>
                <a:close/>
              </a:path>
            </a:pathLst>
          </a:custGeom>
          <a:solidFill>
            <a:srgbClr val="FFFFB9"/>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7" name="object 12"/>
          <p:cNvSpPr/>
          <p:nvPr/>
        </p:nvSpPr>
        <p:spPr>
          <a:xfrm>
            <a:off x="4250433" y="2905013"/>
            <a:ext cx="889635" cy="438150"/>
          </a:xfrm>
          <a:custGeom>
            <a:avLst/>
            <a:gdLst/>
            <a:ahLst/>
            <a:cxnLst/>
            <a:rect l="l" t="t" r="r" b="b"/>
            <a:pathLst>
              <a:path w="889635" h="438150">
                <a:moveTo>
                  <a:pt x="889253" y="112013"/>
                </a:moveTo>
                <a:lnTo>
                  <a:pt x="881010" y="70135"/>
                </a:lnTo>
                <a:lnTo>
                  <a:pt x="858504" y="35408"/>
                </a:lnTo>
                <a:lnTo>
                  <a:pt x="825072" y="11044"/>
                </a:lnTo>
                <a:lnTo>
                  <a:pt x="784052" y="253"/>
                </a:lnTo>
                <a:lnTo>
                  <a:pt x="112013" y="0"/>
                </a:lnTo>
                <a:lnTo>
                  <a:pt x="97409" y="949"/>
                </a:lnTo>
                <a:lnTo>
                  <a:pt x="57442" y="14234"/>
                </a:lnTo>
                <a:lnTo>
                  <a:pt x="25767" y="40648"/>
                </a:lnTo>
                <a:lnTo>
                  <a:pt x="5629" y="76948"/>
                </a:lnTo>
                <a:lnTo>
                  <a:pt x="0" y="325373"/>
                </a:lnTo>
                <a:lnTo>
                  <a:pt x="943" y="339943"/>
                </a:lnTo>
                <a:lnTo>
                  <a:pt x="14141" y="379964"/>
                </a:lnTo>
                <a:lnTo>
                  <a:pt x="40395" y="411859"/>
                </a:lnTo>
                <a:lnTo>
                  <a:pt x="76494" y="432289"/>
                </a:lnTo>
                <a:lnTo>
                  <a:pt x="776477" y="438149"/>
                </a:lnTo>
                <a:lnTo>
                  <a:pt x="790999" y="437199"/>
                </a:lnTo>
                <a:lnTo>
                  <a:pt x="830904" y="423916"/>
                </a:lnTo>
                <a:lnTo>
                  <a:pt x="862752" y="397556"/>
                </a:lnTo>
                <a:lnTo>
                  <a:pt x="883239" y="361424"/>
                </a:lnTo>
                <a:lnTo>
                  <a:pt x="889253" y="112013"/>
                </a:lnTo>
                <a:close/>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8" name="object 13"/>
          <p:cNvSpPr txBox="1"/>
          <p:nvPr/>
        </p:nvSpPr>
        <p:spPr>
          <a:xfrm>
            <a:off x="4451866" y="2959863"/>
            <a:ext cx="485140" cy="138499"/>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900" spc="25" dirty="0" err="1" smtClean="0">
                <a:latin typeface="Arial"/>
                <a:cs typeface="Arial"/>
              </a:rPr>
              <a:t>bu</a:t>
            </a:r>
            <a:r>
              <a:rPr sz="900" spc="-15" dirty="0" err="1" smtClean="0">
                <a:latin typeface="Arial"/>
                <a:cs typeface="Arial"/>
              </a:rPr>
              <a:t>c</a:t>
            </a:r>
            <a:r>
              <a:rPr sz="900" spc="35" dirty="0" err="1" smtClean="0">
                <a:latin typeface="Arial"/>
                <a:cs typeface="Arial"/>
              </a:rPr>
              <a:t>h</a:t>
            </a:r>
            <a:r>
              <a:rPr lang="de-DE" sz="900" spc="35" dirty="0" smtClean="0">
                <a:latin typeface="Arial"/>
                <a:cs typeface="Arial"/>
              </a:rPr>
              <a:t>bar</a:t>
            </a:r>
            <a:endParaRPr sz="900" dirty="0">
              <a:latin typeface="Arial"/>
              <a:cs typeface="Arial"/>
            </a:endParaRPr>
          </a:p>
        </p:txBody>
      </p:sp>
      <p:sp>
        <p:nvSpPr>
          <p:cNvPr id="59" name="object 14"/>
          <p:cNvSpPr/>
          <p:nvPr/>
        </p:nvSpPr>
        <p:spPr>
          <a:xfrm>
            <a:off x="4194045" y="4368808"/>
            <a:ext cx="889635" cy="438150"/>
          </a:xfrm>
          <a:custGeom>
            <a:avLst/>
            <a:gdLst/>
            <a:ahLst/>
            <a:cxnLst/>
            <a:rect l="l" t="t" r="r" b="b"/>
            <a:pathLst>
              <a:path w="889635" h="438150">
                <a:moveTo>
                  <a:pt x="112013" y="0"/>
                </a:moveTo>
                <a:lnTo>
                  <a:pt x="70003" y="8186"/>
                </a:lnTo>
                <a:lnTo>
                  <a:pt x="35204" y="30585"/>
                </a:lnTo>
                <a:lnTo>
                  <a:pt x="10860" y="63950"/>
                </a:lnTo>
                <a:lnTo>
                  <a:pt x="215" y="105038"/>
                </a:lnTo>
                <a:lnTo>
                  <a:pt x="0" y="325373"/>
                </a:lnTo>
                <a:lnTo>
                  <a:pt x="943" y="339943"/>
                </a:lnTo>
                <a:lnTo>
                  <a:pt x="14141" y="379964"/>
                </a:lnTo>
                <a:lnTo>
                  <a:pt x="40395" y="411859"/>
                </a:lnTo>
                <a:lnTo>
                  <a:pt x="76494" y="432289"/>
                </a:lnTo>
                <a:lnTo>
                  <a:pt x="776477" y="438149"/>
                </a:lnTo>
                <a:lnTo>
                  <a:pt x="790999" y="437199"/>
                </a:lnTo>
                <a:lnTo>
                  <a:pt x="830904" y="423916"/>
                </a:lnTo>
                <a:lnTo>
                  <a:pt x="862752" y="397556"/>
                </a:lnTo>
                <a:lnTo>
                  <a:pt x="883239" y="361424"/>
                </a:lnTo>
                <a:lnTo>
                  <a:pt x="889253" y="112013"/>
                </a:lnTo>
                <a:lnTo>
                  <a:pt x="888296" y="97458"/>
                </a:lnTo>
                <a:lnTo>
                  <a:pt x="874928" y="57606"/>
                </a:lnTo>
                <a:lnTo>
                  <a:pt x="848409" y="25977"/>
                </a:lnTo>
                <a:lnTo>
                  <a:pt x="812077" y="5780"/>
                </a:lnTo>
                <a:lnTo>
                  <a:pt x="112013" y="0"/>
                </a:lnTo>
                <a:close/>
              </a:path>
            </a:pathLst>
          </a:custGeom>
          <a:solidFill>
            <a:srgbClr val="FFFFB9"/>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0" name="object 15"/>
          <p:cNvSpPr/>
          <p:nvPr/>
        </p:nvSpPr>
        <p:spPr>
          <a:xfrm>
            <a:off x="4194045" y="4368808"/>
            <a:ext cx="889635" cy="438150"/>
          </a:xfrm>
          <a:custGeom>
            <a:avLst/>
            <a:gdLst/>
            <a:ahLst/>
            <a:cxnLst/>
            <a:rect l="l" t="t" r="r" b="b"/>
            <a:pathLst>
              <a:path w="889635" h="438150">
                <a:moveTo>
                  <a:pt x="889253" y="112013"/>
                </a:moveTo>
                <a:lnTo>
                  <a:pt x="881010" y="70135"/>
                </a:lnTo>
                <a:lnTo>
                  <a:pt x="858504" y="35408"/>
                </a:lnTo>
                <a:lnTo>
                  <a:pt x="825072" y="11044"/>
                </a:lnTo>
                <a:lnTo>
                  <a:pt x="784052" y="253"/>
                </a:lnTo>
                <a:lnTo>
                  <a:pt x="112013" y="0"/>
                </a:lnTo>
                <a:lnTo>
                  <a:pt x="97409" y="949"/>
                </a:lnTo>
                <a:lnTo>
                  <a:pt x="57442" y="14234"/>
                </a:lnTo>
                <a:lnTo>
                  <a:pt x="25767" y="40648"/>
                </a:lnTo>
                <a:lnTo>
                  <a:pt x="5629" y="76948"/>
                </a:lnTo>
                <a:lnTo>
                  <a:pt x="0" y="325373"/>
                </a:lnTo>
                <a:lnTo>
                  <a:pt x="943" y="339943"/>
                </a:lnTo>
                <a:lnTo>
                  <a:pt x="14141" y="379964"/>
                </a:lnTo>
                <a:lnTo>
                  <a:pt x="40395" y="411859"/>
                </a:lnTo>
                <a:lnTo>
                  <a:pt x="76494" y="432289"/>
                </a:lnTo>
                <a:lnTo>
                  <a:pt x="776477" y="438149"/>
                </a:lnTo>
                <a:lnTo>
                  <a:pt x="790999" y="437199"/>
                </a:lnTo>
                <a:lnTo>
                  <a:pt x="830904" y="423916"/>
                </a:lnTo>
                <a:lnTo>
                  <a:pt x="862752" y="397556"/>
                </a:lnTo>
                <a:lnTo>
                  <a:pt x="883239" y="361424"/>
                </a:lnTo>
                <a:lnTo>
                  <a:pt x="889253" y="112013"/>
                </a:lnTo>
                <a:close/>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1" name="object 16"/>
          <p:cNvSpPr txBox="1"/>
          <p:nvPr/>
        </p:nvSpPr>
        <p:spPr>
          <a:xfrm>
            <a:off x="4316992" y="4423666"/>
            <a:ext cx="643255" cy="14986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900" spc="25" dirty="0">
                <a:latin typeface="Arial"/>
                <a:cs typeface="Arial"/>
              </a:rPr>
              <a:t>au</a:t>
            </a:r>
            <a:r>
              <a:rPr sz="900" spc="-15" dirty="0">
                <a:latin typeface="Arial"/>
                <a:cs typeface="Arial"/>
              </a:rPr>
              <a:t>s</a:t>
            </a:r>
            <a:r>
              <a:rPr sz="900" spc="25" dirty="0">
                <a:latin typeface="Arial"/>
                <a:cs typeface="Arial"/>
              </a:rPr>
              <a:t>gebu</a:t>
            </a:r>
            <a:r>
              <a:rPr sz="900" spc="-15" dirty="0">
                <a:latin typeface="Arial"/>
                <a:cs typeface="Arial"/>
              </a:rPr>
              <a:t>c</a:t>
            </a:r>
            <a:r>
              <a:rPr sz="900" spc="25" dirty="0">
                <a:latin typeface="Arial"/>
                <a:cs typeface="Arial"/>
              </a:rPr>
              <a:t>h</a:t>
            </a:r>
            <a:r>
              <a:rPr sz="900" spc="5" dirty="0">
                <a:latin typeface="Arial"/>
                <a:cs typeface="Arial"/>
              </a:rPr>
              <a:t>t</a:t>
            </a:r>
            <a:endParaRPr sz="900">
              <a:latin typeface="Arial"/>
              <a:cs typeface="Arial"/>
            </a:endParaRPr>
          </a:p>
        </p:txBody>
      </p:sp>
      <p:sp>
        <p:nvSpPr>
          <p:cNvPr id="62" name="object 17"/>
          <p:cNvSpPr/>
          <p:nvPr/>
        </p:nvSpPr>
        <p:spPr>
          <a:xfrm>
            <a:off x="3969254" y="5528572"/>
            <a:ext cx="1339850" cy="506095"/>
          </a:xfrm>
          <a:custGeom>
            <a:avLst/>
            <a:gdLst/>
            <a:ahLst/>
            <a:cxnLst/>
            <a:rect l="l" t="t" r="r" b="b"/>
            <a:pathLst>
              <a:path w="1339850" h="506095">
                <a:moveTo>
                  <a:pt x="112013" y="0"/>
                </a:moveTo>
                <a:lnTo>
                  <a:pt x="70003" y="8186"/>
                </a:lnTo>
                <a:lnTo>
                  <a:pt x="35204" y="30585"/>
                </a:lnTo>
                <a:lnTo>
                  <a:pt x="10860" y="63950"/>
                </a:lnTo>
                <a:lnTo>
                  <a:pt x="215" y="105038"/>
                </a:lnTo>
                <a:lnTo>
                  <a:pt x="0" y="393191"/>
                </a:lnTo>
                <a:lnTo>
                  <a:pt x="943" y="407761"/>
                </a:lnTo>
                <a:lnTo>
                  <a:pt x="14141" y="447782"/>
                </a:lnTo>
                <a:lnTo>
                  <a:pt x="40395" y="479677"/>
                </a:lnTo>
                <a:lnTo>
                  <a:pt x="76494" y="500107"/>
                </a:lnTo>
                <a:lnTo>
                  <a:pt x="1226819" y="505967"/>
                </a:lnTo>
                <a:lnTo>
                  <a:pt x="1241341" y="505017"/>
                </a:lnTo>
                <a:lnTo>
                  <a:pt x="1281246" y="491734"/>
                </a:lnTo>
                <a:lnTo>
                  <a:pt x="1313094" y="465374"/>
                </a:lnTo>
                <a:lnTo>
                  <a:pt x="1333581" y="429242"/>
                </a:lnTo>
                <a:lnTo>
                  <a:pt x="1339595" y="112013"/>
                </a:lnTo>
                <a:lnTo>
                  <a:pt x="1338638" y="97458"/>
                </a:lnTo>
                <a:lnTo>
                  <a:pt x="1325270" y="57606"/>
                </a:lnTo>
                <a:lnTo>
                  <a:pt x="1298751" y="25977"/>
                </a:lnTo>
                <a:lnTo>
                  <a:pt x="1262419" y="5780"/>
                </a:lnTo>
                <a:lnTo>
                  <a:pt x="112013" y="0"/>
                </a:lnTo>
                <a:close/>
              </a:path>
            </a:pathLst>
          </a:custGeom>
          <a:solidFill>
            <a:srgbClr val="FFFFB9"/>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3" name="object 18"/>
          <p:cNvSpPr/>
          <p:nvPr/>
        </p:nvSpPr>
        <p:spPr>
          <a:xfrm>
            <a:off x="3969254" y="5528572"/>
            <a:ext cx="1339850" cy="506095"/>
          </a:xfrm>
          <a:custGeom>
            <a:avLst/>
            <a:gdLst/>
            <a:ahLst/>
            <a:cxnLst/>
            <a:rect l="l" t="t" r="r" b="b"/>
            <a:pathLst>
              <a:path w="1339850" h="506095">
                <a:moveTo>
                  <a:pt x="1339595" y="112013"/>
                </a:moveTo>
                <a:lnTo>
                  <a:pt x="1331352" y="70135"/>
                </a:lnTo>
                <a:lnTo>
                  <a:pt x="1308846" y="35408"/>
                </a:lnTo>
                <a:lnTo>
                  <a:pt x="1275414" y="11044"/>
                </a:lnTo>
                <a:lnTo>
                  <a:pt x="1234394" y="253"/>
                </a:lnTo>
                <a:lnTo>
                  <a:pt x="112013" y="0"/>
                </a:lnTo>
                <a:lnTo>
                  <a:pt x="97409" y="949"/>
                </a:lnTo>
                <a:lnTo>
                  <a:pt x="57442" y="14234"/>
                </a:lnTo>
                <a:lnTo>
                  <a:pt x="25767" y="40648"/>
                </a:lnTo>
                <a:lnTo>
                  <a:pt x="5629" y="76948"/>
                </a:lnTo>
                <a:lnTo>
                  <a:pt x="0" y="393191"/>
                </a:lnTo>
                <a:lnTo>
                  <a:pt x="943" y="407761"/>
                </a:lnTo>
                <a:lnTo>
                  <a:pt x="14141" y="447782"/>
                </a:lnTo>
                <a:lnTo>
                  <a:pt x="40395" y="479677"/>
                </a:lnTo>
                <a:lnTo>
                  <a:pt x="76494" y="500107"/>
                </a:lnTo>
                <a:lnTo>
                  <a:pt x="1226819" y="505967"/>
                </a:lnTo>
                <a:lnTo>
                  <a:pt x="1241341" y="505017"/>
                </a:lnTo>
                <a:lnTo>
                  <a:pt x="1281246" y="491734"/>
                </a:lnTo>
                <a:lnTo>
                  <a:pt x="1313094" y="465374"/>
                </a:lnTo>
                <a:lnTo>
                  <a:pt x="1333581" y="429242"/>
                </a:lnTo>
                <a:lnTo>
                  <a:pt x="1339595" y="112013"/>
                </a:lnTo>
                <a:close/>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4" name="object 19"/>
          <p:cNvSpPr txBox="1"/>
          <p:nvPr/>
        </p:nvSpPr>
        <p:spPr>
          <a:xfrm>
            <a:off x="4012942" y="5583431"/>
            <a:ext cx="1262380" cy="39751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14604" algn="ctr">
              <a:lnSpc>
                <a:spcPct val="100000"/>
              </a:lnSpc>
            </a:pPr>
            <a:r>
              <a:rPr sz="900" spc="25" dirty="0">
                <a:latin typeface="Arial"/>
                <a:cs typeface="Arial"/>
              </a:rPr>
              <a:t>du</a:t>
            </a:r>
            <a:r>
              <a:rPr sz="900" spc="50" dirty="0">
                <a:latin typeface="Arial"/>
                <a:cs typeface="Arial"/>
              </a:rPr>
              <a:t>r</a:t>
            </a:r>
            <a:r>
              <a:rPr sz="900" spc="-15" dirty="0">
                <a:latin typeface="Arial"/>
                <a:cs typeface="Arial"/>
              </a:rPr>
              <a:t>c</a:t>
            </a:r>
            <a:r>
              <a:rPr sz="900" spc="25" dirty="0">
                <a:latin typeface="Arial"/>
                <a:cs typeface="Arial"/>
              </a:rPr>
              <a:t>hge</a:t>
            </a:r>
            <a:r>
              <a:rPr sz="900" spc="5" dirty="0">
                <a:latin typeface="Arial"/>
                <a:cs typeface="Arial"/>
              </a:rPr>
              <a:t>f</a:t>
            </a:r>
            <a:r>
              <a:rPr sz="900" spc="-155" dirty="0">
                <a:latin typeface="Arial"/>
                <a:cs typeface="Arial"/>
              </a:rPr>
              <a:t> </a:t>
            </a:r>
            <a:r>
              <a:rPr sz="900" spc="25" dirty="0">
                <a:latin typeface="Arial"/>
                <a:cs typeface="Arial"/>
              </a:rPr>
              <a:t>üh</a:t>
            </a:r>
            <a:r>
              <a:rPr sz="900" spc="55" dirty="0">
                <a:latin typeface="Arial"/>
                <a:cs typeface="Arial"/>
              </a:rPr>
              <a:t>r</a:t>
            </a:r>
            <a:r>
              <a:rPr sz="900" spc="5" dirty="0">
                <a:latin typeface="Arial"/>
                <a:cs typeface="Arial"/>
              </a:rPr>
              <a:t>t</a:t>
            </a:r>
            <a:endParaRPr sz="900" dirty="0">
              <a:latin typeface="Arial"/>
              <a:cs typeface="Arial"/>
            </a:endParaRPr>
          </a:p>
          <a:p>
            <a:pPr>
              <a:lnSpc>
                <a:spcPts val="850"/>
              </a:lnSpc>
              <a:spcBef>
                <a:spcPts val="20"/>
              </a:spcBef>
            </a:pPr>
            <a:endParaRPr sz="850" dirty="0"/>
          </a:p>
          <a:p>
            <a:pPr algn="ctr">
              <a:lnSpc>
                <a:spcPct val="100000"/>
              </a:lnSpc>
            </a:pPr>
            <a:r>
              <a:rPr sz="900" spc="25" dirty="0">
                <a:latin typeface="Arial"/>
                <a:cs typeface="Arial"/>
              </a:rPr>
              <a:t>en</a:t>
            </a:r>
            <a:r>
              <a:rPr sz="900" spc="5" dirty="0">
                <a:latin typeface="Arial"/>
                <a:cs typeface="Arial"/>
              </a:rPr>
              <a:t>t</a:t>
            </a:r>
            <a:r>
              <a:rPr sz="900" spc="-155" dirty="0">
                <a:latin typeface="Arial"/>
                <a:cs typeface="Arial"/>
              </a:rPr>
              <a:t> </a:t>
            </a:r>
            <a:r>
              <a:rPr sz="900" spc="50" dirty="0">
                <a:latin typeface="Arial"/>
                <a:cs typeface="Arial"/>
              </a:rPr>
              <a:t>r</a:t>
            </a:r>
            <a:r>
              <a:rPr sz="900" spc="75" dirty="0">
                <a:latin typeface="Arial"/>
                <a:cs typeface="Arial"/>
              </a:rPr>
              <a:t>y</a:t>
            </a:r>
            <a:r>
              <a:rPr sz="900" spc="5" dirty="0">
                <a:latin typeface="Arial"/>
                <a:cs typeface="Arial"/>
              </a:rPr>
              <a:t>/</a:t>
            </a:r>
            <a:r>
              <a:rPr sz="900" spc="-155" dirty="0">
                <a:latin typeface="Arial"/>
                <a:cs typeface="Arial"/>
              </a:rPr>
              <a:t> </a:t>
            </a:r>
            <a:r>
              <a:rPr sz="900" spc="25" dirty="0">
                <a:latin typeface="Arial"/>
                <a:cs typeface="Arial"/>
              </a:rPr>
              <a:t>d</a:t>
            </a:r>
            <a:r>
              <a:rPr sz="900" spc="50" dirty="0">
                <a:latin typeface="Arial"/>
                <a:cs typeface="Arial"/>
              </a:rPr>
              <a:t>r</a:t>
            </a:r>
            <a:r>
              <a:rPr sz="900" spc="25" dirty="0">
                <a:latin typeface="Arial"/>
                <a:cs typeface="Arial"/>
              </a:rPr>
              <a:t>u</a:t>
            </a:r>
            <a:r>
              <a:rPr sz="900" spc="-15" dirty="0">
                <a:latin typeface="Arial"/>
                <a:cs typeface="Arial"/>
              </a:rPr>
              <a:t>ck</a:t>
            </a:r>
            <a:r>
              <a:rPr sz="900" spc="25" dirty="0">
                <a:latin typeface="Arial"/>
                <a:cs typeface="Arial"/>
              </a:rPr>
              <a:t>e</a:t>
            </a:r>
            <a:r>
              <a:rPr sz="900" spc="-40" dirty="0">
                <a:latin typeface="Arial"/>
                <a:cs typeface="Arial"/>
              </a:rPr>
              <a:t>R</a:t>
            </a:r>
            <a:r>
              <a:rPr sz="900" spc="25" dirty="0">
                <a:latin typeface="Arial"/>
                <a:cs typeface="Arial"/>
              </a:rPr>
              <a:t>e</a:t>
            </a:r>
            <a:r>
              <a:rPr sz="900" spc="-15" dirty="0">
                <a:latin typeface="Arial"/>
                <a:cs typeface="Arial"/>
              </a:rPr>
              <a:t>c</a:t>
            </a:r>
            <a:r>
              <a:rPr sz="900" spc="25" dirty="0">
                <a:latin typeface="Arial"/>
                <a:cs typeface="Arial"/>
              </a:rPr>
              <a:t>hnun</a:t>
            </a:r>
            <a:r>
              <a:rPr sz="900" spc="10" dirty="0">
                <a:latin typeface="Arial"/>
                <a:cs typeface="Arial"/>
              </a:rPr>
              <a:t>g</a:t>
            </a:r>
            <a:endParaRPr sz="900" dirty="0">
              <a:latin typeface="Arial"/>
              <a:cs typeface="Arial"/>
            </a:endParaRPr>
          </a:p>
        </p:txBody>
      </p:sp>
      <p:sp>
        <p:nvSpPr>
          <p:cNvPr id="65" name="object 20"/>
          <p:cNvSpPr/>
          <p:nvPr/>
        </p:nvSpPr>
        <p:spPr>
          <a:xfrm>
            <a:off x="3969254" y="5776222"/>
            <a:ext cx="1340485" cy="0"/>
          </a:xfrm>
          <a:custGeom>
            <a:avLst/>
            <a:gdLst/>
            <a:ahLst/>
            <a:cxnLst/>
            <a:rect l="l" t="t" r="r" b="b"/>
            <a:pathLst>
              <a:path w="1340485">
                <a:moveTo>
                  <a:pt x="0" y="0"/>
                </a:moveTo>
                <a:lnTo>
                  <a:pt x="1340357" y="0"/>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6" name="object 21"/>
          <p:cNvSpPr/>
          <p:nvPr/>
        </p:nvSpPr>
        <p:spPr>
          <a:xfrm>
            <a:off x="2133600" y="4334518"/>
            <a:ext cx="1136650" cy="506095"/>
          </a:xfrm>
          <a:custGeom>
            <a:avLst/>
            <a:gdLst/>
            <a:ahLst/>
            <a:cxnLst/>
            <a:rect l="l" t="t" r="r" b="b"/>
            <a:pathLst>
              <a:path w="1136650" h="506095">
                <a:moveTo>
                  <a:pt x="112013" y="0"/>
                </a:moveTo>
                <a:lnTo>
                  <a:pt x="70003" y="8186"/>
                </a:lnTo>
                <a:lnTo>
                  <a:pt x="35204" y="30585"/>
                </a:lnTo>
                <a:lnTo>
                  <a:pt x="10860" y="63950"/>
                </a:lnTo>
                <a:lnTo>
                  <a:pt x="215" y="105038"/>
                </a:lnTo>
                <a:lnTo>
                  <a:pt x="0" y="393191"/>
                </a:lnTo>
                <a:lnTo>
                  <a:pt x="943" y="407761"/>
                </a:lnTo>
                <a:lnTo>
                  <a:pt x="14141" y="447782"/>
                </a:lnTo>
                <a:lnTo>
                  <a:pt x="40395" y="479677"/>
                </a:lnTo>
                <a:lnTo>
                  <a:pt x="76494" y="500107"/>
                </a:lnTo>
                <a:lnTo>
                  <a:pt x="1023362" y="505967"/>
                </a:lnTo>
                <a:lnTo>
                  <a:pt x="1037884" y="505017"/>
                </a:lnTo>
                <a:lnTo>
                  <a:pt x="1077789" y="491734"/>
                </a:lnTo>
                <a:lnTo>
                  <a:pt x="1109637" y="465374"/>
                </a:lnTo>
                <a:lnTo>
                  <a:pt x="1130124" y="429242"/>
                </a:lnTo>
                <a:lnTo>
                  <a:pt x="1136138" y="112013"/>
                </a:lnTo>
                <a:lnTo>
                  <a:pt x="1135181" y="97458"/>
                </a:lnTo>
                <a:lnTo>
                  <a:pt x="1121813" y="57606"/>
                </a:lnTo>
                <a:lnTo>
                  <a:pt x="1095294" y="25977"/>
                </a:lnTo>
                <a:lnTo>
                  <a:pt x="1058962" y="5780"/>
                </a:lnTo>
                <a:lnTo>
                  <a:pt x="112013" y="0"/>
                </a:lnTo>
                <a:close/>
              </a:path>
            </a:pathLst>
          </a:custGeom>
          <a:solidFill>
            <a:srgbClr val="FFFFB9"/>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7" name="object 22"/>
          <p:cNvSpPr/>
          <p:nvPr/>
        </p:nvSpPr>
        <p:spPr>
          <a:xfrm>
            <a:off x="2133600" y="4334518"/>
            <a:ext cx="1136650" cy="506095"/>
          </a:xfrm>
          <a:custGeom>
            <a:avLst/>
            <a:gdLst/>
            <a:ahLst/>
            <a:cxnLst/>
            <a:rect l="l" t="t" r="r" b="b"/>
            <a:pathLst>
              <a:path w="1136650" h="506095">
                <a:moveTo>
                  <a:pt x="1136138" y="112013"/>
                </a:moveTo>
                <a:lnTo>
                  <a:pt x="1127895" y="70135"/>
                </a:lnTo>
                <a:lnTo>
                  <a:pt x="1105389" y="35408"/>
                </a:lnTo>
                <a:lnTo>
                  <a:pt x="1071957" y="11044"/>
                </a:lnTo>
                <a:lnTo>
                  <a:pt x="1030937" y="253"/>
                </a:lnTo>
                <a:lnTo>
                  <a:pt x="112013" y="0"/>
                </a:lnTo>
                <a:lnTo>
                  <a:pt x="97409" y="949"/>
                </a:lnTo>
                <a:lnTo>
                  <a:pt x="57442" y="14234"/>
                </a:lnTo>
                <a:lnTo>
                  <a:pt x="25767" y="40648"/>
                </a:lnTo>
                <a:lnTo>
                  <a:pt x="5629" y="76948"/>
                </a:lnTo>
                <a:lnTo>
                  <a:pt x="0" y="393191"/>
                </a:lnTo>
                <a:lnTo>
                  <a:pt x="943" y="407761"/>
                </a:lnTo>
                <a:lnTo>
                  <a:pt x="14141" y="447782"/>
                </a:lnTo>
                <a:lnTo>
                  <a:pt x="40395" y="479677"/>
                </a:lnTo>
                <a:lnTo>
                  <a:pt x="76494" y="500107"/>
                </a:lnTo>
                <a:lnTo>
                  <a:pt x="1023362" y="505967"/>
                </a:lnTo>
                <a:lnTo>
                  <a:pt x="1037884" y="505017"/>
                </a:lnTo>
                <a:lnTo>
                  <a:pt x="1077789" y="491734"/>
                </a:lnTo>
                <a:lnTo>
                  <a:pt x="1109637" y="465374"/>
                </a:lnTo>
                <a:lnTo>
                  <a:pt x="1130124" y="429242"/>
                </a:lnTo>
                <a:lnTo>
                  <a:pt x="1136138" y="112013"/>
                </a:lnTo>
                <a:close/>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8" name="object 23"/>
          <p:cNvSpPr txBox="1"/>
          <p:nvPr/>
        </p:nvSpPr>
        <p:spPr>
          <a:xfrm>
            <a:off x="2458473" y="4390138"/>
            <a:ext cx="474980" cy="14986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900" spc="-15" dirty="0">
                <a:latin typeface="Arial"/>
                <a:cs typeface="Arial"/>
              </a:rPr>
              <a:t>s</a:t>
            </a:r>
            <a:r>
              <a:rPr sz="900" spc="5" dirty="0">
                <a:latin typeface="Arial"/>
                <a:cs typeface="Arial"/>
              </a:rPr>
              <a:t>t</a:t>
            </a:r>
            <a:r>
              <a:rPr sz="900" spc="-155" dirty="0">
                <a:latin typeface="Arial"/>
                <a:cs typeface="Arial"/>
              </a:rPr>
              <a:t> </a:t>
            </a:r>
            <a:r>
              <a:rPr sz="900" spc="25" dirty="0">
                <a:latin typeface="Arial"/>
                <a:cs typeface="Arial"/>
              </a:rPr>
              <a:t>o</a:t>
            </a:r>
            <a:r>
              <a:rPr sz="900" spc="50" dirty="0">
                <a:latin typeface="Arial"/>
                <a:cs typeface="Arial"/>
              </a:rPr>
              <a:t>r</a:t>
            </a:r>
            <a:r>
              <a:rPr sz="900" spc="25" dirty="0">
                <a:latin typeface="Arial"/>
                <a:cs typeface="Arial"/>
              </a:rPr>
              <a:t>n</a:t>
            </a:r>
            <a:r>
              <a:rPr sz="900" spc="-30" dirty="0">
                <a:latin typeface="Arial"/>
                <a:cs typeface="Arial"/>
              </a:rPr>
              <a:t>i</a:t>
            </a:r>
            <a:r>
              <a:rPr sz="900" spc="25" dirty="0">
                <a:latin typeface="Arial"/>
                <a:cs typeface="Arial"/>
              </a:rPr>
              <a:t>e</a:t>
            </a:r>
            <a:r>
              <a:rPr sz="900" spc="50" dirty="0">
                <a:latin typeface="Arial"/>
                <a:cs typeface="Arial"/>
              </a:rPr>
              <a:t>r</a:t>
            </a:r>
            <a:r>
              <a:rPr sz="900" spc="5" dirty="0">
                <a:latin typeface="Arial"/>
                <a:cs typeface="Arial"/>
              </a:rPr>
              <a:t>t</a:t>
            </a:r>
            <a:endParaRPr sz="900">
              <a:latin typeface="Arial"/>
              <a:cs typeface="Arial"/>
            </a:endParaRPr>
          </a:p>
        </p:txBody>
      </p:sp>
      <p:sp>
        <p:nvSpPr>
          <p:cNvPr id="69" name="object 24"/>
          <p:cNvSpPr/>
          <p:nvPr/>
        </p:nvSpPr>
        <p:spPr>
          <a:xfrm>
            <a:off x="2133600" y="4582168"/>
            <a:ext cx="2060575" cy="0"/>
          </a:xfrm>
          <a:custGeom>
            <a:avLst/>
            <a:gdLst/>
            <a:ahLst/>
            <a:cxnLst/>
            <a:rect l="l" t="t" r="r" b="b"/>
            <a:pathLst>
              <a:path w="2060575">
                <a:moveTo>
                  <a:pt x="0" y="0"/>
                </a:moveTo>
                <a:lnTo>
                  <a:pt x="2060444" y="0"/>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0" name="object 25"/>
          <p:cNvSpPr/>
          <p:nvPr/>
        </p:nvSpPr>
        <p:spPr>
          <a:xfrm>
            <a:off x="6874774" y="1622090"/>
            <a:ext cx="280670" cy="280035"/>
          </a:xfrm>
          <a:custGeom>
            <a:avLst/>
            <a:gdLst/>
            <a:ahLst/>
            <a:cxnLst/>
            <a:rect l="l" t="t" r="r" b="b"/>
            <a:pathLst>
              <a:path w="280670" h="280035">
                <a:moveTo>
                  <a:pt x="280402" y="139921"/>
                </a:moveTo>
                <a:lnTo>
                  <a:pt x="273748" y="97141"/>
                </a:lnTo>
                <a:lnTo>
                  <a:pt x="255192" y="59748"/>
                </a:lnTo>
                <a:lnTo>
                  <a:pt x="226841" y="29752"/>
                </a:lnTo>
                <a:lnTo>
                  <a:pt x="190805" y="9166"/>
                </a:lnTo>
                <a:lnTo>
                  <a:pt x="149191" y="0"/>
                </a:lnTo>
                <a:lnTo>
                  <a:pt x="133358" y="658"/>
                </a:lnTo>
                <a:lnTo>
                  <a:pt x="89753" y="10633"/>
                </a:lnTo>
                <a:lnTo>
                  <a:pt x="53140" y="31182"/>
                </a:lnTo>
                <a:lnTo>
                  <a:pt x="24994" y="60471"/>
                </a:lnTo>
                <a:lnTo>
                  <a:pt x="6789" y="96669"/>
                </a:lnTo>
                <a:lnTo>
                  <a:pt x="0" y="137944"/>
                </a:lnTo>
                <a:lnTo>
                  <a:pt x="743" y="152802"/>
                </a:lnTo>
                <a:lnTo>
                  <a:pt x="11344" y="194358"/>
                </a:lnTo>
                <a:lnTo>
                  <a:pt x="32970" y="229844"/>
                </a:lnTo>
                <a:lnTo>
                  <a:pt x="63650" y="257279"/>
                </a:lnTo>
                <a:lnTo>
                  <a:pt x="101416" y="274682"/>
                </a:lnTo>
                <a:lnTo>
                  <a:pt x="129557" y="279732"/>
                </a:lnTo>
                <a:lnTo>
                  <a:pt x="145456" y="279093"/>
                </a:lnTo>
                <a:lnTo>
                  <a:pt x="189281" y="269185"/>
                </a:lnTo>
                <a:lnTo>
                  <a:pt x="226156" y="248761"/>
                </a:lnTo>
                <a:lnTo>
                  <a:pt x="254609" y="219711"/>
                </a:lnTo>
                <a:lnTo>
                  <a:pt x="273168" y="183923"/>
                </a:lnTo>
                <a:lnTo>
                  <a:pt x="280362" y="143287"/>
                </a:lnTo>
                <a:lnTo>
                  <a:pt x="280402" y="139921"/>
                </a:lnTo>
                <a:close/>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1" name="object 26"/>
          <p:cNvSpPr/>
          <p:nvPr/>
        </p:nvSpPr>
        <p:spPr>
          <a:xfrm>
            <a:off x="6931660" y="1677609"/>
            <a:ext cx="168275" cy="167640"/>
          </a:xfrm>
          <a:custGeom>
            <a:avLst/>
            <a:gdLst/>
            <a:ahLst/>
            <a:cxnLst/>
            <a:rect l="l" t="t" r="r" b="b"/>
            <a:pathLst>
              <a:path w="168275" h="167639">
                <a:moveTo>
                  <a:pt x="88862" y="0"/>
                </a:moveTo>
                <a:lnTo>
                  <a:pt x="45302" y="9843"/>
                </a:lnTo>
                <a:lnTo>
                  <a:pt x="14324" y="36304"/>
                </a:lnTo>
                <a:lnTo>
                  <a:pt x="0" y="74281"/>
                </a:lnTo>
                <a:lnTo>
                  <a:pt x="965" y="90575"/>
                </a:lnTo>
                <a:lnTo>
                  <a:pt x="15898" y="131749"/>
                </a:lnTo>
                <a:lnTo>
                  <a:pt x="45203" y="158749"/>
                </a:lnTo>
                <a:lnTo>
                  <a:pt x="70386" y="167217"/>
                </a:lnTo>
                <a:lnTo>
                  <a:pt x="87203" y="166417"/>
                </a:lnTo>
                <a:lnTo>
                  <a:pt x="129359" y="152256"/>
                </a:lnTo>
                <a:lnTo>
                  <a:pt x="157088" y="124085"/>
                </a:lnTo>
                <a:lnTo>
                  <a:pt x="167838" y="86573"/>
                </a:lnTo>
                <a:lnTo>
                  <a:pt x="167889" y="83641"/>
                </a:lnTo>
                <a:lnTo>
                  <a:pt x="166625" y="69115"/>
                </a:lnTo>
                <a:lnTo>
                  <a:pt x="149395" y="31334"/>
                </a:lnTo>
                <a:lnTo>
                  <a:pt x="116549" y="6557"/>
                </a:lnTo>
                <a:lnTo>
                  <a:pt x="88862" y="0"/>
                </a:lnTo>
                <a:close/>
              </a:path>
            </a:pathLst>
          </a:custGeom>
          <a:solidFill>
            <a:srgbClr val="8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2" name="object 27"/>
          <p:cNvSpPr/>
          <p:nvPr/>
        </p:nvSpPr>
        <p:spPr>
          <a:xfrm>
            <a:off x="6931660" y="1677609"/>
            <a:ext cx="168275" cy="167640"/>
          </a:xfrm>
          <a:custGeom>
            <a:avLst/>
            <a:gdLst/>
            <a:ahLst/>
            <a:cxnLst/>
            <a:rect l="l" t="t" r="r" b="b"/>
            <a:pathLst>
              <a:path w="168275" h="167639">
                <a:moveTo>
                  <a:pt x="167889" y="83641"/>
                </a:moveTo>
                <a:lnTo>
                  <a:pt x="157162" y="42756"/>
                </a:lnTo>
                <a:lnTo>
                  <a:pt x="128872" y="13029"/>
                </a:lnTo>
                <a:lnTo>
                  <a:pt x="88862" y="0"/>
                </a:lnTo>
                <a:lnTo>
                  <a:pt x="73195" y="1119"/>
                </a:lnTo>
                <a:lnTo>
                  <a:pt x="33377" y="17069"/>
                </a:lnTo>
                <a:lnTo>
                  <a:pt x="7498" y="47936"/>
                </a:lnTo>
                <a:lnTo>
                  <a:pt x="0" y="74281"/>
                </a:lnTo>
                <a:lnTo>
                  <a:pt x="965" y="90575"/>
                </a:lnTo>
                <a:lnTo>
                  <a:pt x="15898" y="131749"/>
                </a:lnTo>
                <a:lnTo>
                  <a:pt x="45203" y="158749"/>
                </a:lnTo>
                <a:lnTo>
                  <a:pt x="70386" y="167217"/>
                </a:lnTo>
                <a:lnTo>
                  <a:pt x="87203" y="166417"/>
                </a:lnTo>
                <a:lnTo>
                  <a:pt x="129359" y="152256"/>
                </a:lnTo>
                <a:lnTo>
                  <a:pt x="157088" y="124085"/>
                </a:lnTo>
                <a:lnTo>
                  <a:pt x="167838" y="86573"/>
                </a:lnTo>
                <a:lnTo>
                  <a:pt x="167889" y="83641"/>
                </a:lnTo>
                <a:close/>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3" name="object 28"/>
          <p:cNvSpPr/>
          <p:nvPr/>
        </p:nvSpPr>
        <p:spPr>
          <a:xfrm>
            <a:off x="2989322" y="1756678"/>
            <a:ext cx="1261110" cy="0"/>
          </a:xfrm>
          <a:custGeom>
            <a:avLst/>
            <a:gdLst/>
            <a:ahLst/>
            <a:cxnLst/>
            <a:rect l="l" t="t" r="r" b="b"/>
            <a:pathLst>
              <a:path w="1261110">
                <a:moveTo>
                  <a:pt x="0" y="0"/>
                </a:moveTo>
                <a:lnTo>
                  <a:pt x="1261109" y="0"/>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4" name="object 29"/>
          <p:cNvSpPr/>
          <p:nvPr/>
        </p:nvSpPr>
        <p:spPr>
          <a:xfrm>
            <a:off x="4137657" y="1711720"/>
            <a:ext cx="113030" cy="90170"/>
          </a:xfrm>
          <a:custGeom>
            <a:avLst/>
            <a:gdLst/>
            <a:ahLst/>
            <a:cxnLst/>
            <a:rect l="l" t="t" r="r" b="b"/>
            <a:pathLst>
              <a:path w="113029" h="90169">
                <a:moveTo>
                  <a:pt x="0" y="89915"/>
                </a:moveTo>
                <a:lnTo>
                  <a:pt x="112775" y="44957"/>
                </a:lnTo>
                <a:lnTo>
                  <a:pt x="0" y="0"/>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5" name="object 30"/>
          <p:cNvSpPr/>
          <p:nvPr/>
        </p:nvSpPr>
        <p:spPr>
          <a:xfrm>
            <a:off x="5140448" y="1756678"/>
            <a:ext cx="1734820" cy="0"/>
          </a:xfrm>
          <a:custGeom>
            <a:avLst/>
            <a:gdLst/>
            <a:ahLst/>
            <a:cxnLst/>
            <a:rect l="l" t="t" r="r" b="b"/>
            <a:pathLst>
              <a:path w="1734820">
                <a:moveTo>
                  <a:pt x="0" y="0"/>
                </a:moveTo>
                <a:lnTo>
                  <a:pt x="1734311" y="0"/>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31"/>
          <p:cNvSpPr/>
          <p:nvPr/>
        </p:nvSpPr>
        <p:spPr>
          <a:xfrm>
            <a:off x="6761985" y="1711720"/>
            <a:ext cx="113030" cy="90170"/>
          </a:xfrm>
          <a:custGeom>
            <a:avLst/>
            <a:gdLst/>
            <a:ahLst/>
            <a:cxnLst/>
            <a:rect l="l" t="t" r="r" b="b"/>
            <a:pathLst>
              <a:path w="113029" h="90169">
                <a:moveTo>
                  <a:pt x="0" y="89915"/>
                </a:moveTo>
                <a:lnTo>
                  <a:pt x="112775" y="44957"/>
                </a:lnTo>
                <a:lnTo>
                  <a:pt x="0" y="0"/>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7" name="object 32"/>
          <p:cNvSpPr/>
          <p:nvPr/>
        </p:nvSpPr>
        <p:spPr>
          <a:xfrm>
            <a:off x="4690107" y="1981468"/>
            <a:ext cx="0" cy="923925"/>
          </a:xfrm>
          <a:custGeom>
            <a:avLst/>
            <a:gdLst/>
            <a:ahLst/>
            <a:cxnLst/>
            <a:rect l="l" t="t" r="r" b="b"/>
            <a:pathLst>
              <a:path h="923925">
                <a:moveTo>
                  <a:pt x="0" y="0"/>
                </a:moveTo>
                <a:lnTo>
                  <a:pt x="0" y="923543"/>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8" name="object 33"/>
          <p:cNvSpPr/>
          <p:nvPr/>
        </p:nvSpPr>
        <p:spPr>
          <a:xfrm>
            <a:off x="4645148" y="2792236"/>
            <a:ext cx="90170" cy="113030"/>
          </a:xfrm>
          <a:custGeom>
            <a:avLst/>
            <a:gdLst/>
            <a:ahLst/>
            <a:cxnLst/>
            <a:rect l="l" t="t" r="r" b="b"/>
            <a:pathLst>
              <a:path w="90170" h="113029">
                <a:moveTo>
                  <a:pt x="0" y="0"/>
                </a:moveTo>
                <a:lnTo>
                  <a:pt x="44957" y="112775"/>
                </a:lnTo>
                <a:lnTo>
                  <a:pt x="89915" y="0"/>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9" name="object 34"/>
          <p:cNvSpPr/>
          <p:nvPr/>
        </p:nvSpPr>
        <p:spPr>
          <a:xfrm>
            <a:off x="4926327" y="2725180"/>
            <a:ext cx="799465" cy="483870"/>
          </a:xfrm>
          <a:custGeom>
            <a:avLst/>
            <a:gdLst/>
            <a:ahLst/>
            <a:cxnLst/>
            <a:rect l="l" t="t" r="r" b="b"/>
            <a:pathLst>
              <a:path w="799464" h="483870">
                <a:moveTo>
                  <a:pt x="0" y="179831"/>
                </a:moveTo>
                <a:lnTo>
                  <a:pt x="0" y="0"/>
                </a:lnTo>
                <a:lnTo>
                  <a:pt x="799337" y="0"/>
                </a:lnTo>
                <a:lnTo>
                  <a:pt x="799337" y="483869"/>
                </a:lnTo>
                <a:lnTo>
                  <a:pt x="393953" y="483869"/>
                </a:lnTo>
                <a:lnTo>
                  <a:pt x="393953" y="472439"/>
                </a:lnTo>
                <a:lnTo>
                  <a:pt x="214121" y="472439"/>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0" name="object 35"/>
          <p:cNvSpPr/>
          <p:nvPr/>
        </p:nvSpPr>
        <p:spPr>
          <a:xfrm>
            <a:off x="5140448" y="3152663"/>
            <a:ext cx="113030" cy="90170"/>
          </a:xfrm>
          <a:custGeom>
            <a:avLst/>
            <a:gdLst/>
            <a:ahLst/>
            <a:cxnLst/>
            <a:rect l="l" t="t" r="r" b="b"/>
            <a:pathLst>
              <a:path w="113029" h="90170">
                <a:moveTo>
                  <a:pt x="112775" y="0"/>
                </a:moveTo>
                <a:lnTo>
                  <a:pt x="0" y="44957"/>
                </a:lnTo>
                <a:lnTo>
                  <a:pt x="112775" y="89915"/>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1" name="object 36"/>
          <p:cNvSpPr/>
          <p:nvPr/>
        </p:nvSpPr>
        <p:spPr>
          <a:xfrm>
            <a:off x="4678677" y="3343925"/>
            <a:ext cx="101600" cy="1024890"/>
          </a:xfrm>
          <a:custGeom>
            <a:avLst/>
            <a:gdLst/>
            <a:ahLst/>
            <a:cxnLst/>
            <a:rect l="l" t="t" r="r" b="b"/>
            <a:pathLst>
              <a:path w="101600" h="1024889">
                <a:moveTo>
                  <a:pt x="33527" y="0"/>
                </a:moveTo>
                <a:lnTo>
                  <a:pt x="101345" y="563117"/>
                </a:lnTo>
                <a:lnTo>
                  <a:pt x="0" y="1024883"/>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2" name="object 37"/>
          <p:cNvSpPr/>
          <p:nvPr/>
        </p:nvSpPr>
        <p:spPr>
          <a:xfrm>
            <a:off x="4667246" y="4256032"/>
            <a:ext cx="79375" cy="113030"/>
          </a:xfrm>
          <a:custGeom>
            <a:avLst/>
            <a:gdLst/>
            <a:ahLst/>
            <a:cxnLst/>
            <a:rect l="l" t="t" r="r" b="b"/>
            <a:pathLst>
              <a:path w="79375" h="113029">
                <a:moveTo>
                  <a:pt x="0" y="0"/>
                </a:moveTo>
                <a:lnTo>
                  <a:pt x="11429" y="112775"/>
                </a:lnTo>
                <a:lnTo>
                  <a:pt x="79247" y="11429"/>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3" name="object 38"/>
          <p:cNvSpPr/>
          <p:nvPr/>
        </p:nvSpPr>
        <p:spPr>
          <a:xfrm>
            <a:off x="4239002" y="3343925"/>
            <a:ext cx="315595" cy="1024890"/>
          </a:xfrm>
          <a:custGeom>
            <a:avLst/>
            <a:gdLst/>
            <a:ahLst/>
            <a:cxnLst/>
            <a:rect l="l" t="t" r="r" b="b"/>
            <a:pathLst>
              <a:path w="315595" h="1024889">
                <a:moveTo>
                  <a:pt x="281939" y="1024883"/>
                </a:moveTo>
                <a:lnTo>
                  <a:pt x="0" y="495299"/>
                </a:lnTo>
                <a:lnTo>
                  <a:pt x="315467" y="0"/>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4" name="object 39"/>
          <p:cNvSpPr txBox="1"/>
          <p:nvPr/>
        </p:nvSpPr>
        <p:spPr>
          <a:xfrm>
            <a:off x="2177294" y="4637788"/>
            <a:ext cx="3154045" cy="52070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900" spc="25" dirty="0">
                <a:latin typeface="Arial"/>
                <a:cs typeface="Arial"/>
              </a:rPr>
              <a:t>en</a:t>
            </a:r>
            <a:r>
              <a:rPr sz="900" spc="5" dirty="0">
                <a:latin typeface="Arial"/>
                <a:cs typeface="Arial"/>
              </a:rPr>
              <a:t>t</a:t>
            </a:r>
            <a:r>
              <a:rPr sz="900" spc="-155" dirty="0">
                <a:latin typeface="Arial"/>
                <a:cs typeface="Arial"/>
              </a:rPr>
              <a:t> </a:t>
            </a:r>
            <a:r>
              <a:rPr sz="900" spc="50" dirty="0">
                <a:latin typeface="Arial"/>
                <a:cs typeface="Arial"/>
              </a:rPr>
              <a:t>r</a:t>
            </a:r>
            <a:r>
              <a:rPr sz="900" spc="75" dirty="0">
                <a:latin typeface="Arial"/>
                <a:cs typeface="Arial"/>
              </a:rPr>
              <a:t>y</a:t>
            </a:r>
            <a:r>
              <a:rPr sz="900" spc="5" dirty="0">
                <a:latin typeface="Arial"/>
                <a:cs typeface="Arial"/>
              </a:rPr>
              <a:t>/</a:t>
            </a:r>
            <a:r>
              <a:rPr sz="900" spc="-155" dirty="0">
                <a:latin typeface="Arial"/>
                <a:cs typeface="Arial"/>
              </a:rPr>
              <a:t> </a:t>
            </a:r>
            <a:r>
              <a:rPr sz="900" spc="-15" dirty="0">
                <a:latin typeface="Arial"/>
                <a:cs typeface="Arial"/>
              </a:rPr>
              <a:t>s</a:t>
            </a:r>
            <a:r>
              <a:rPr sz="900" spc="5" dirty="0">
                <a:latin typeface="Arial"/>
                <a:cs typeface="Arial"/>
              </a:rPr>
              <a:t>t</a:t>
            </a:r>
            <a:r>
              <a:rPr sz="900" spc="-155" dirty="0">
                <a:latin typeface="Arial"/>
                <a:cs typeface="Arial"/>
              </a:rPr>
              <a:t> </a:t>
            </a:r>
            <a:r>
              <a:rPr sz="900" spc="25" dirty="0">
                <a:latin typeface="Arial"/>
                <a:cs typeface="Arial"/>
              </a:rPr>
              <a:t>o</a:t>
            </a:r>
            <a:r>
              <a:rPr sz="900" spc="50" dirty="0">
                <a:latin typeface="Arial"/>
                <a:cs typeface="Arial"/>
              </a:rPr>
              <a:t>r</a:t>
            </a:r>
            <a:r>
              <a:rPr sz="900" spc="25" dirty="0">
                <a:latin typeface="Arial"/>
                <a:cs typeface="Arial"/>
              </a:rPr>
              <a:t>n</a:t>
            </a:r>
            <a:r>
              <a:rPr sz="900" spc="-25" dirty="0">
                <a:latin typeface="Arial"/>
                <a:cs typeface="Arial"/>
              </a:rPr>
              <a:t>i</a:t>
            </a:r>
            <a:r>
              <a:rPr sz="900" spc="25" dirty="0">
                <a:latin typeface="Arial"/>
                <a:cs typeface="Arial"/>
              </a:rPr>
              <a:t>e</a:t>
            </a:r>
            <a:r>
              <a:rPr sz="900" spc="50" dirty="0">
                <a:latin typeface="Arial"/>
                <a:cs typeface="Arial"/>
              </a:rPr>
              <a:t>r</a:t>
            </a:r>
            <a:r>
              <a:rPr sz="900" spc="25" dirty="0">
                <a:latin typeface="Arial"/>
                <a:cs typeface="Arial"/>
              </a:rPr>
              <a:t>e</a:t>
            </a:r>
            <a:r>
              <a:rPr sz="900" spc="10" dirty="0">
                <a:latin typeface="Arial"/>
                <a:cs typeface="Arial"/>
              </a:rPr>
              <a:t>n</a:t>
            </a:r>
            <a:endParaRPr sz="900" dirty="0">
              <a:latin typeface="Arial"/>
              <a:cs typeface="Arial"/>
            </a:endParaRPr>
          </a:p>
          <a:p>
            <a:pPr>
              <a:lnSpc>
                <a:spcPts val="900"/>
              </a:lnSpc>
            </a:pPr>
            <a:endParaRPr sz="900" dirty="0"/>
          </a:p>
          <a:p>
            <a:pPr>
              <a:lnSpc>
                <a:spcPts val="900"/>
              </a:lnSpc>
              <a:spcBef>
                <a:spcPts val="42"/>
              </a:spcBef>
            </a:pPr>
            <a:endParaRPr sz="900" dirty="0"/>
          </a:p>
          <a:p>
            <a:pPr marR="6350" algn="r">
              <a:lnSpc>
                <a:spcPct val="100000"/>
              </a:lnSpc>
            </a:pPr>
            <a:r>
              <a:rPr sz="900" spc="25" dirty="0">
                <a:latin typeface="Arial"/>
                <a:cs typeface="Arial"/>
              </a:rPr>
              <a:t>abgeha</a:t>
            </a:r>
            <a:r>
              <a:rPr sz="900" spc="-25" dirty="0">
                <a:latin typeface="Arial"/>
                <a:cs typeface="Arial"/>
              </a:rPr>
              <a:t>l</a:t>
            </a:r>
            <a:r>
              <a:rPr sz="900" spc="5" dirty="0">
                <a:latin typeface="Arial"/>
                <a:cs typeface="Arial"/>
              </a:rPr>
              <a:t>t</a:t>
            </a:r>
            <a:r>
              <a:rPr sz="900" spc="-155" dirty="0">
                <a:latin typeface="Arial"/>
                <a:cs typeface="Arial"/>
              </a:rPr>
              <a:t> </a:t>
            </a:r>
            <a:r>
              <a:rPr sz="900" spc="25" dirty="0">
                <a:latin typeface="Arial"/>
                <a:cs typeface="Arial"/>
              </a:rPr>
              <a:t>e</a:t>
            </a:r>
            <a:r>
              <a:rPr sz="900" spc="10" dirty="0">
                <a:latin typeface="Arial"/>
                <a:cs typeface="Arial"/>
              </a:rPr>
              <a:t>n</a:t>
            </a:r>
            <a:endParaRPr sz="900" dirty="0">
              <a:latin typeface="Arial"/>
              <a:cs typeface="Arial"/>
            </a:endParaRPr>
          </a:p>
        </p:txBody>
      </p:sp>
      <p:sp>
        <p:nvSpPr>
          <p:cNvPr id="85" name="object 40"/>
          <p:cNvSpPr txBox="1"/>
          <p:nvPr/>
        </p:nvSpPr>
        <p:spPr>
          <a:xfrm>
            <a:off x="5499617" y="1530350"/>
            <a:ext cx="1010285" cy="14986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900" spc="25" dirty="0">
                <a:latin typeface="Arial"/>
                <a:cs typeface="Arial"/>
              </a:rPr>
              <a:t>en</a:t>
            </a:r>
            <a:r>
              <a:rPr sz="900" spc="5" dirty="0">
                <a:latin typeface="Arial"/>
                <a:cs typeface="Arial"/>
              </a:rPr>
              <a:t>t</a:t>
            </a:r>
            <a:r>
              <a:rPr sz="900" spc="-155" dirty="0">
                <a:latin typeface="Arial"/>
                <a:cs typeface="Arial"/>
              </a:rPr>
              <a:t> </a:t>
            </a:r>
            <a:r>
              <a:rPr sz="900" spc="5" dirty="0">
                <a:latin typeface="Arial"/>
                <a:cs typeface="Arial"/>
              </a:rPr>
              <a:t>f</a:t>
            </a:r>
            <a:r>
              <a:rPr sz="900" spc="-155" dirty="0">
                <a:latin typeface="Arial"/>
                <a:cs typeface="Arial"/>
              </a:rPr>
              <a:t> </a:t>
            </a:r>
            <a:r>
              <a:rPr sz="900" spc="25" dirty="0">
                <a:latin typeface="Arial"/>
                <a:cs typeface="Arial"/>
              </a:rPr>
              <a:t>ä</a:t>
            </a:r>
            <a:r>
              <a:rPr sz="900" spc="-30" dirty="0">
                <a:latin typeface="Arial"/>
                <a:cs typeface="Arial"/>
              </a:rPr>
              <a:t>l</a:t>
            </a:r>
            <a:r>
              <a:rPr sz="900" spc="-25" dirty="0">
                <a:latin typeface="Arial"/>
                <a:cs typeface="Arial"/>
              </a:rPr>
              <a:t>l</a:t>
            </a:r>
            <a:r>
              <a:rPr sz="900" spc="5" dirty="0">
                <a:latin typeface="Arial"/>
                <a:cs typeface="Arial"/>
              </a:rPr>
              <a:t>t</a:t>
            </a:r>
            <a:r>
              <a:rPr sz="900" spc="110" dirty="0">
                <a:latin typeface="Arial"/>
                <a:cs typeface="Arial"/>
              </a:rPr>
              <a:t> </a:t>
            </a:r>
            <a:r>
              <a:rPr sz="900" spc="5" dirty="0">
                <a:latin typeface="Arial"/>
                <a:cs typeface="Arial"/>
              </a:rPr>
              <a:t>/</a:t>
            </a:r>
            <a:r>
              <a:rPr sz="900" spc="114" dirty="0">
                <a:latin typeface="Arial"/>
                <a:cs typeface="Arial"/>
              </a:rPr>
              <a:t> </a:t>
            </a:r>
            <a:r>
              <a:rPr sz="900" spc="-30" dirty="0">
                <a:latin typeface="Arial"/>
                <a:cs typeface="Arial"/>
              </a:rPr>
              <a:t>l</a:t>
            </a:r>
            <a:r>
              <a:rPr sz="900" spc="25" dirty="0">
                <a:latin typeface="Arial"/>
                <a:cs typeface="Arial"/>
              </a:rPr>
              <a:t>ö</a:t>
            </a:r>
            <a:r>
              <a:rPr sz="900" spc="-15" dirty="0">
                <a:latin typeface="Arial"/>
                <a:cs typeface="Arial"/>
              </a:rPr>
              <a:t>sc</a:t>
            </a:r>
            <a:r>
              <a:rPr sz="900" spc="25" dirty="0">
                <a:latin typeface="Arial"/>
                <a:cs typeface="Arial"/>
              </a:rPr>
              <a:t>hen</a:t>
            </a:r>
            <a:r>
              <a:rPr sz="900" spc="50" dirty="0">
                <a:latin typeface="Arial"/>
                <a:cs typeface="Arial"/>
              </a:rPr>
              <a:t>(</a:t>
            </a:r>
            <a:r>
              <a:rPr sz="900" spc="5" dirty="0">
                <a:latin typeface="Arial"/>
                <a:cs typeface="Arial"/>
              </a:rPr>
              <a:t>)</a:t>
            </a:r>
            <a:endParaRPr sz="900">
              <a:latin typeface="Arial"/>
              <a:cs typeface="Arial"/>
            </a:endParaRPr>
          </a:p>
        </p:txBody>
      </p:sp>
      <p:sp>
        <p:nvSpPr>
          <p:cNvPr id="86" name="object 41"/>
          <p:cNvSpPr txBox="1"/>
          <p:nvPr/>
        </p:nvSpPr>
        <p:spPr>
          <a:xfrm>
            <a:off x="4755904" y="2216912"/>
            <a:ext cx="1923414" cy="499109"/>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900" spc="25" dirty="0">
                <a:latin typeface="Arial"/>
                <a:cs typeface="Arial"/>
              </a:rPr>
              <a:t>e</a:t>
            </a:r>
            <a:r>
              <a:rPr sz="900" spc="50" dirty="0">
                <a:latin typeface="Arial"/>
                <a:cs typeface="Arial"/>
              </a:rPr>
              <a:t>r</a:t>
            </a:r>
            <a:r>
              <a:rPr sz="900" spc="25" dirty="0">
                <a:latin typeface="Arial"/>
                <a:cs typeface="Arial"/>
              </a:rPr>
              <a:t>ö</a:t>
            </a:r>
            <a:r>
              <a:rPr sz="900" spc="5" dirty="0">
                <a:latin typeface="Arial"/>
                <a:cs typeface="Arial"/>
              </a:rPr>
              <a:t>f</a:t>
            </a:r>
            <a:r>
              <a:rPr sz="900" spc="-155" dirty="0">
                <a:latin typeface="Arial"/>
                <a:cs typeface="Arial"/>
              </a:rPr>
              <a:t> </a:t>
            </a:r>
            <a:r>
              <a:rPr sz="900" spc="5" dirty="0">
                <a:latin typeface="Arial"/>
                <a:cs typeface="Arial"/>
              </a:rPr>
              <a:t>f</a:t>
            </a:r>
            <a:r>
              <a:rPr sz="900" spc="-155" dirty="0">
                <a:latin typeface="Arial"/>
                <a:cs typeface="Arial"/>
              </a:rPr>
              <a:t> </a:t>
            </a:r>
            <a:r>
              <a:rPr sz="900" spc="25" dirty="0">
                <a:latin typeface="Arial"/>
                <a:cs typeface="Arial"/>
              </a:rPr>
              <a:t>ne</a:t>
            </a:r>
            <a:r>
              <a:rPr sz="900" spc="5" dirty="0">
                <a:latin typeface="Arial"/>
                <a:cs typeface="Arial"/>
              </a:rPr>
              <a:t>t</a:t>
            </a:r>
            <a:r>
              <a:rPr sz="900" spc="114" dirty="0">
                <a:latin typeface="Arial"/>
                <a:cs typeface="Arial"/>
              </a:rPr>
              <a:t> </a:t>
            </a:r>
            <a:r>
              <a:rPr sz="900" spc="5" dirty="0">
                <a:latin typeface="Arial"/>
                <a:cs typeface="Arial"/>
              </a:rPr>
              <a:t>/</a:t>
            </a:r>
            <a:r>
              <a:rPr sz="900" spc="110" dirty="0">
                <a:latin typeface="Arial"/>
                <a:cs typeface="Arial"/>
              </a:rPr>
              <a:t> </a:t>
            </a:r>
            <a:r>
              <a:rPr sz="900" spc="-15" dirty="0" err="1" smtClean="0">
                <a:latin typeface="Arial"/>
                <a:cs typeface="Arial"/>
              </a:rPr>
              <a:t>s</a:t>
            </a:r>
            <a:r>
              <a:rPr sz="900" spc="25" dirty="0" err="1" smtClean="0">
                <a:latin typeface="Arial"/>
                <a:cs typeface="Arial"/>
              </a:rPr>
              <a:t>ende</a:t>
            </a:r>
            <a:r>
              <a:rPr sz="900" spc="-45" dirty="0" err="1" smtClean="0">
                <a:latin typeface="Arial"/>
                <a:cs typeface="Arial"/>
              </a:rPr>
              <a:t>M</a:t>
            </a:r>
            <a:r>
              <a:rPr sz="900" spc="25" dirty="0" err="1" smtClean="0">
                <a:latin typeface="Arial"/>
                <a:cs typeface="Arial"/>
              </a:rPr>
              <a:t>a</a:t>
            </a:r>
            <a:r>
              <a:rPr sz="900" spc="-35" dirty="0" err="1" smtClean="0">
                <a:latin typeface="Arial"/>
                <a:cs typeface="Arial"/>
              </a:rPr>
              <a:t>i</a:t>
            </a:r>
            <a:r>
              <a:rPr sz="900" dirty="0" err="1" smtClean="0">
                <a:latin typeface="Arial"/>
                <a:cs typeface="Arial"/>
              </a:rPr>
              <a:t>l</a:t>
            </a:r>
            <a:r>
              <a:rPr lang="de-DE" sz="900" dirty="0" smtClean="0">
                <a:latin typeface="Arial"/>
                <a:cs typeface="Arial"/>
              </a:rPr>
              <a:t>()</a:t>
            </a:r>
            <a:endParaRPr sz="900" dirty="0">
              <a:latin typeface="Arial"/>
              <a:cs typeface="Arial"/>
            </a:endParaRPr>
          </a:p>
          <a:p>
            <a:pPr>
              <a:lnSpc>
                <a:spcPts val="750"/>
              </a:lnSpc>
              <a:spcBef>
                <a:spcPts val="18"/>
              </a:spcBef>
            </a:pPr>
            <a:endParaRPr sz="750" dirty="0"/>
          </a:p>
          <a:p>
            <a:pPr>
              <a:lnSpc>
                <a:spcPts val="900"/>
              </a:lnSpc>
            </a:pPr>
            <a:endParaRPr sz="900" dirty="0"/>
          </a:p>
          <a:p>
            <a:pPr marL="181610">
              <a:lnSpc>
                <a:spcPct val="100000"/>
              </a:lnSpc>
            </a:pPr>
            <a:r>
              <a:rPr sz="900" spc="-80" dirty="0">
                <a:latin typeface="Arial"/>
                <a:cs typeface="Arial"/>
              </a:rPr>
              <a:t>K</a:t>
            </a:r>
            <a:r>
              <a:rPr sz="900" spc="25" dirty="0">
                <a:latin typeface="Arial"/>
                <a:cs typeface="Arial"/>
              </a:rPr>
              <a:t>und</a:t>
            </a:r>
            <a:r>
              <a:rPr sz="900" spc="10" dirty="0">
                <a:latin typeface="Arial"/>
                <a:cs typeface="Arial"/>
              </a:rPr>
              <a:t>e</a:t>
            </a:r>
            <a:r>
              <a:rPr sz="900" spc="40" dirty="0">
                <a:latin typeface="Arial"/>
                <a:cs typeface="Arial"/>
              </a:rPr>
              <a:t> </a:t>
            </a:r>
            <a:r>
              <a:rPr sz="900" spc="-45" dirty="0">
                <a:latin typeface="Arial"/>
                <a:cs typeface="Arial"/>
              </a:rPr>
              <a:t>m</a:t>
            </a:r>
            <a:r>
              <a:rPr sz="900" spc="25" dirty="0">
                <a:latin typeface="Arial"/>
                <a:cs typeface="Arial"/>
              </a:rPr>
              <a:t>e</a:t>
            </a:r>
            <a:r>
              <a:rPr sz="900" spc="-25" dirty="0">
                <a:latin typeface="Arial"/>
                <a:cs typeface="Arial"/>
              </a:rPr>
              <a:t>l</a:t>
            </a:r>
            <a:r>
              <a:rPr sz="900" spc="25" dirty="0">
                <a:latin typeface="Arial"/>
                <a:cs typeface="Arial"/>
              </a:rPr>
              <a:t>de</a:t>
            </a:r>
            <a:r>
              <a:rPr sz="900" spc="5" dirty="0">
                <a:latin typeface="Arial"/>
                <a:cs typeface="Arial"/>
              </a:rPr>
              <a:t>t</a:t>
            </a:r>
            <a:r>
              <a:rPr sz="900" spc="114" dirty="0">
                <a:latin typeface="Arial"/>
                <a:cs typeface="Arial"/>
              </a:rPr>
              <a:t> </a:t>
            </a:r>
            <a:r>
              <a:rPr sz="900" spc="-15" dirty="0">
                <a:latin typeface="Arial"/>
                <a:cs typeface="Arial"/>
              </a:rPr>
              <a:t>s</a:t>
            </a:r>
            <a:r>
              <a:rPr sz="900" spc="-30" dirty="0">
                <a:latin typeface="Arial"/>
                <a:cs typeface="Arial"/>
              </a:rPr>
              <a:t>i</a:t>
            </a:r>
            <a:r>
              <a:rPr sz="900" spc="-15" dirty="0">
                <a:latin typeface="Arial"/>
                <a:cs typeface="Arial"/>
              </a:rPr>
              <a:t>c</a:t>
            </a:r>
            <a:r>
              <a:rPr sz="900" spc="10" dirty="0">
                <a:latin typeface="Arial"/>
                <a:cs typeface="Arial"/>
              </a:rPr>
              <a:t>h</a:t>
            </a:r>
            <a:r>
              <a:rPr sz="900" spc="35" dirty="0">
                <a:latin typeface="Arial"/>
                <a:cs typeface="Arial"/>
              </a:rPr>
              <a:t> </a:t>
            </a:r>
            <a:r>
              <a:rPr sz="900" spc="25" dirty="0">
                <a:latin typeface="Arial"/>
                <a:cs typeface="Arial"/>
              </a:rPr>
              <a:t>a</a:t>
            </a:r>
            <a:r>
              <a:rPr sz="900" spc="10" dirty="0">
                <a:latin typeface="Arial"/>
                <a:cs typeface="Arial"/>
              </a:rPr>
              <a:t>n</a:t>
            </a:r>
            <a:r>
              <a:rPr sz="900" spc="35" dirty="0">
                <a:latin typeface="Arial"/>
                <a:cs typeface="Arial"/>
              </a:rPr>
              <a:t> </a:t>
            </a:r>
            <a:r>
              <a:rPr sz="900" spc="5" dirty="0">
                <a:latin typeface="Arial"/>
                <a:cs typeface="Arial"/>
              </a:rPr>
              <a:t>/</a:t>
            </a:r>
            <a:r>
              <a:rPr sz="900" spc="110" dirty="0">
                <a:latin typeface="Arial"/>
                <a:cs typeface="Arial"/>
              </a:rPr>
              <a:t> </a:t>
            </a:r>
            <a:r>
              <a:rPr sz="900" spc="25" dirty="0">
                <a:latin typeface="Arial"/>
                <a:cs typeface="Arial"/>
              </a:rPr>
              <a:t>bu</a:t>
            </a:r>
            <a:r>
              <a:rPr sz="900" spc="-15" dirty="0">
                <a:latin typeface="Arial"/>
                <a:cs typeface="Arial"/>
              </a:rPr>
              <a:t>c</a:t>
            </a:r>
            <a:r>
              <a:rPr sz="900" spc="25" dirty="0">
                <a:latin typeface="Arial"/>
                <a:cs typeface="Arial"/>
              </a:rPr>
              <a:t>hen</a:t>
            </a:r>
            <a:r>
              <a:rPr sz="900" spc="50" dirty="0">
                <a:latin typeface="Arial"/>
                <a:cs typeface="Arial"/>
              </a:rPr>
              <a:t>(</a:t>
            </a:r>
            <a:r>
              <a:rPr sz="900" spc="5" dirty="0">
                <a:latin typeface="Arial"/>
                <a:cs typeface="Arial"/>
              </a:rPr>
              <a:t>)</a:t>
            </a:r>
            <a:endParaRPr sz="900" dirty="0">
              <a:latin typeface="Arial"/>
              <a:cs typeface="Arial"/>
            </a:endParaRPr>
          </a:p>
        </p:txBody>
      </p:sp>
      <p:sp>
        <p:nvSpPr>
          <p:cNvPr id="87" name="object 42"/>
          <p:cNvSpPr/>
          <p:nvPr/>
        </p:nvSpPr>
        <p:spPr>
          <a:xfrm>
            <a:off x="4453125" y="3343925"/>
            <a:ext cx="101600" cy="113030"/>
          </a:xfrm>
          <a:custGeom>
            <a:avLst/>
            <a:gdLst/>
            <a:ahLst/>
            <a:cxnLst/>
            <a:rect l="l" t="t" r="r" b="b"/>
            <a:pathLst>
              <a:path w="101600" h="113029">
                <a:moveTo>
                  <a:pt x="90677" y="112775"/>
                </a:moveTo>
                <a:lnTo>
                  <a:pt x="101345" y="0"/>
                </a:lnTo>
                <a:lnTo>
                  <a:pt x="0" y="67817"/>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8" name="object 43"/>
          <p:cNvSpPr txBox="1"/>
          <p:nvPr/>
        </p:nvSpPr>
        <p:spPr>
          <a:xfrm>
            <a:off x="3179325" y="3691384"/>
            <a:ext cx="2063114" cy="42037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900" spc="-20" dirty="0" err="1">
                <a:latin typeface="Arial"/>
                <a:cs typeface="Arial"/>
              </a:rPr>
              <a:t>T</a:t>
            </a:r>
            <a:r>
              <a:rPr sz="900" spc="25" dirty="0" err="1">
                <a:latin typeface="Arial"/>
                <a:cs typeface="Arial"/>
              </a:rPr>
              <a:t>e</a:t>
            </a:r>
            <a:r>
              <a:rPr sz="900" spc="-25" dirty="0" err="1">
                <a:latin typeface="Arial"/>
                <a:cs typeface="Arial"/>
              </a:rPr>
              <a:t>i</a:t>
            </a:r>
            <a:r>
              <a:rPr sz="900" spc="-30" dirty="0" err="1">
                <a:latin typeface="Arial"/>
                <a:cs typeface="Arial"/>
              </a:rPr>
              <a:t>l</a:t>
            </a:r>
            <a:r>
              <a:rPr sz="900" spc="25" dirty="0" err="1">
                <a:latin typeface="Arial"/>
                <a:cs typeface="Arial"/>
              </a:rPr>
              <a:t>neh</a:t>
            </a:r>
            <a:r>
              <a:rPr sz="900" spc="-40" dirty="0" err="1">
                <a:latin typeface="Arial"/>
                <a:cs typeface="Arial"/>
              </a:rPr>
              <a:t>m</a:t>
            </a:r>
            <a:r>
              <a:rPr sz="900" spc="25" dirty="0" err="1">
                <a:latin typeface="Arial"/>
                <a:cs typeface="Arial"/>
              </a:rPr>
              <a:t>e</a:t>
            </a:r>
            <a:r>
              <a:rPr sz="900" spc="5" dirty="0" err="1">
                <a:latin typeface="Arial"/>
                <a:cs typeface="Arial"/>
              </a:rPr>
              <a:t>r</a:t>
            </a:r>
            <a:r>
              <a:rPr sz="900" spc="65" dirty="0">
                <a:latin typeface="Arial"/>
                <a:cs typeface="Arial"/>
              </a:rPr>
              <a:t> </a:t>
            </a:r>
            <a:r>
              <a:rPr sz="900" spc="-15" dirty="0" smtClean="0">
                <a:latin typeface="Arial"/>
                <a:cs typeface="Arial"/>
              </a:rPr>
              <a:t>s</a:t>
            </a:r>
            <a:r>
              <a:rPr sz="900" spc="25" dirty="0" smtClean="0">
                <a:latin typeface="Arial"/>
                <a:cs typeface="Arial"/>
              </a:rPr>
              <a:t>a</a:t>
            </a:r>
            <a:r>
              <a:rPr sz="900" spc="10" dirty="0" smtClean="0">
                <a:latin typeface="Arial"/>
                <a:cs typeface="Arial"/>
              </a:rPr>
              <a:t>g</a:t>
            </a:r>
            <a:r>
              <a:rPr lang="de-DE" sz="900" spc="10" dirty="0" smtClean="0">
                <a:latin typeface="Arial"/>
                <a:cs typeface="Arial"/>
              </a:rPr>
              <a:t>t</a:t>
            </a:r>
            <a:r>
              <a:rPr sz="900" spc="35" dirty="0" smtClean="0">
                <a:latin typeface="Arial"/>
                <a:cs typeface="Arial"/>
              </a:rPr>
              <a:t> </a:t>
            </a:r>
            <a:r>
              <a:rPr sz="900" spc="25" dirty="0">
                <a:latin typeface="Arial"/>
                <a:cs typeface="Arial"/>
              </a:rPr>
              <a:t>a</a:t>
            </a:r>
            <a:r>
              <a:rPr sz="900" spc="10" dirty="0">
                <a:latin typeface="Arial"/>
                <a:cs typeface="Arial"/>
              </a:rPr>
              <a:t>b</a:t>
            </a:r>
            <a:endParaRPr sz="900" dirty="0">
              <a:latin typeface="Arial"/>
              <a:cs typeface="Arial"/>
            </a:endParaRPr>
          </a:p>
          <a:p>
            <a:pPr>
              <a:lnSpc>
                <a:spcPts val="1000"/>
              </a:lnSpc>
              <a:spcBef>
                <a:spcPts val="50"/>
              </a:spcBef>
            </a:pPr>
            <a:endParaRPr sz="1000" dirty="0"/>
          </a:p>
          <a:p>
            <a:pPr marR="6350" algn="r">
              <a:lnSpc>
                <a:spcPct val="100000"/>
              </a:lnSpc>
            </a:pPr>
            <a:r>
              <a:rPr sz="900" spc="5" dirty="0">
                <a:latin typeface="Arial"/>
                <a:cs typeface="Arial"/>
              </a:rPr>
              <a:t>[</a:t>
            </a:r>
            <a:r>
              <a:rPr sz="900" spc="114" dirty="0">
                <a:latin typeface="Arial"/>
                <a:cs typeface="Arial"/>
              </a:rPr>
              <a:t> </a:t>
            </a:r>
            <a:r>
              <a:rPr sz="900" spc="75" dirty="0">
                <a:latin typeface="Arial"/>
                <a:cs typeface="Arial"/>
              </a:rPr>
              <a:t>v</a:t>
            </a:r>
            <a:r>
              <a:rPr sz="900" spc="25" dirty="0">
                <a:latin typeface="Arial"/>
                <a:cs typeface="Arial"/>
              </a:rPr>
              <a:t>o</a:t>
            </a:r>
            <a:r>
              <a:rPr sz="900" spc="-25" dirty="0">
                <a:latin typeface="Arial"/>
                <a:cs typeface="Arial"/>
              </a:rPr>
              <a:t>l</a:t>
            </a:r>
            <a:r>
              <a:rPr sz="900" dirty="0">
                <a:latin typeface="Arial"/>
                <a:cs typeface="Arial"/>
              </a:rPr>
              <a:t>l</a:t>
            </a:r>
            <a:r>
              <a:rPr sz="900" spc="-10" dirty="0">
                <a:latin typeface="Arial"/>
                <a:cs typeface="Arial"/>
              </a:rPr>
              <a:t> </a:t>
            </a:r>
            <a:r>
              <a:rPr sz="900" spc="5" dirty="0">
                <a:latin typeface="Arial"/>
                <a:cs typeface="Arial"/>
              </a:rPr>
              <a:t>]</a:t>
            </a:r>
            <a:endParaRPr sz="900" dirty="0">
              <a:latin typeface="Arial"/>
              <a:cs typeface="Arial"/>
            </a:endParaRPr>
          </a:p>
        </p:txBody>
      </p:sp>
      <p:sp>
        <p:nvSpPr>
          <p:cNvPr id="89" name="object 44"/>
          <p:cNvSpPr/>
          <p:nvPr/>
        </p:nvSpPr>
        <p:spPr>
          <a:xfrm>
            <a:off x="4633719" y="4807720"/>
            <a:ext cx="0" cy="721360"/>
          </a:xfrm>
          <a:custGeom>
            <a:avLst/>
            <a:gdLst/>
            <a:ahLst/>
            <a:cxnLst/>
            <a:rect l="l" t="t" r="r" b="b"/>
            <a:pathLst>
              <a:path h="721360">
                <a:moveTo>
                  <a:pt x="0" y="0"/>
                </a:moveTo>
                <a:lnTo>
                  <a:pt x="0" y="720851"/>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0" name="object 45"/>
          <p:cNvSpPr/>
          <p:nvPr/>
        </p:nvSpPr>
        <p:spPr>
          <a:xfrm>
            <a:off x="4588760" y="5415796"/>
            <a:ext cx="90170" cy="113030"/>
          </a:xfrm>
          <a:custGeom>
            <a:avLst/>
            <a:gdLst/>
            <a:ahLst/>
            <a:cxnLst/>
            <a:rect l="l" t="t" r="r" b="b"/>
            <a:pathLst>
              <a:path w="90170" h="113029">
                <a:moveTo>
                  <a:pt x="0" y="0"/>
                </a:moveTo>
                <a:lnTo>
                  <a:pt x="44957" y="112775"/>
                </a:lnTo>
                <a:lnTo>
                  <a:pt x="89915" y="0"/>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1" name="object 46"/>
          <p:cNvSpPr/>
          <p:nvPr/>
        </p:nvSpPr>
        <p:spPr>
          <a:xfrm>
            <a:off x="4971284" y="3343925"/>
            <a:ext cx="642620" cy="2185035"/>
          </a:xfrm>
          <a:custGeom>
            <a:avLst/>
            <a:gdLst/>
            <a:ahLst/>
            <a:cxnLst/>
            <a:rect l="l" t="t" r="r" b="b"/>
            <a:pathLst>
              <a:path w="642620" h="2185035">
                <a:moveTo>
                  <a:pt x="67817" y="0"/>
                </a:moveTo>
                <a:lnTo>
                  <a:pt x="642365" y="371855"/>
                </a:lnTo>
                <a:lnTo>
                  <a:pt x="642365" y="1722875"/>
                </a:lnTo>
                <a:lnTo>
                  <a:pt x="0" y="2184647"/>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2" name="object 47"/>
          <p:cNvSpPr/>
          <p:nvPr/>
        </p:nvSpPr>
        <p:spPr>
          <a:xfrm>
            <a:off x="4971284" y="5427226"/>
            <a:ext cx="113030" cy="101600"/>
          </a:xfrm>
          <a:custGeom>
            <a:avLst/>
            <a:gdLst/>
            <a:ahLst/>
            <a:cxnLst/>
            <a:rect l="l" t="t" r="r" b="b"/>
            <a:pathLst>
              <a:path w="113029" h="101600">
                <a:moveTo>
                  <a:pt x="56387" y="0"/>
                </a:moveTo>
                <a:lnTo>
                  <a:pt x="0" y="101345"/>
                </a:lnTo>
                <a:lnTo>
                  <a:pt x="112775" y="78485"/>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3" name="object 48"/>
          <p:cNvSpPr txBox="1"/>
          <p:nvPr/>
        </p:nvSpPr>
        <p:spPr>
          <a:xfrm>
            <a:off x="5623061" y="4355848"/>
            <a:ext cx="631825" cy="14986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900" spc="25" dirty="0">
                <a:latin typeface="Arial"/>
                <a:cs typeface="Arial"/>
              </a:rPr>
              <a:t>abgeha</a:t>
            </a:r>
            <a:r>
              <a:rPr sz="900" spc="-25" dirty="0">
                <a:latin typeface="Arial"/>
                <a:cs typeface="Arial"/>
              </a:rPr>
              <a:t>l</a:t>
            </a:r>
            <a:r>
              <a:rPr sz="900" spc="5" dirty="0">
                <a:latin typeface="Arial"/>
                <a:cs typeface="Arial"/>
              </a:rPr>
              <a:t>t</a:t>
            </a:r>
            <a:r>
              <a:rPr sz="900" spc="-155" dirty="0">
                <a:latin typeface="Arial"/>
                <a:cs typeface="Arial"/>
              </a:rPr>
              <a:t> </a:t>
            </a:r>
            <a:r>
              <a:rPr sz="900" spc="25" dirty="0">
                <a:latin typeface="Arial"/>
                <a:cs typeface="Arial"/>
              </a:rPr>
              <a:t>e</a:t>
            </a:r>
            <a:r>
              <a:rPr sz="900" spc="10" dirty="0">
                <a:latin typeface="Arial"/>
                <a:cs typeface="Arial"/>
              </a:rPr>
              <a:t>n</a:t>
            </a:r>
            <a:endParaRPr sz="900">
              <a:latin typeface="Arial"/>
              <a:cs typeface="Arial"/>
            </a:endParaRPr>
          </a:p>
        </p:txBody>
      </p:sp>
      <p:sp>
        <p:nvSpPr>
          <p:cNvPr id="94" name="object 49"/>
          <p:cNvSpPr/>
          <p:nvPr/>
        </p:nvSpPr>
        <p:spPr>
          <a:xfrm>
            <a:off x="2696714" y="3119134"/>
            <a:ext cx="1553845" cy="1215390"/>
          </a:xfrm>
          <a:custGeom>
            <a:avLst/>
            <a:gdLst/>
            <a:ahLst/>
            <a:cxnLst/>
            <a:rect l="l" t="t" r="r" b="b"/>
            <a:pathLst>
              <a:path w="1553845" h="1215389">
                <a:moveTo>
                  <a:pt x="1553717" y="0"/>
                </a:moveTo>
                <a:lnTo>
                  <a:pt x="0" y="0"/>
                </a:lnTo>
                <a:lnTo>
                  <a:pt x="0" y="1215383"/>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5" name="object 50"/>
          <p:cNvSpPr/>
          <p:nvPr/>
        </p:nvSpPr>
        <p:spPr>
          <a:xfrm>
            <a:off x="2651757" y="4222504"/>
            <a:ext cx="90170" cy="112395"/>
          </a:xfrm>
          <a:custGeom>
            <a:avLst/>
            <a:gdLst/>
            <a:ahLst/>
            <a:cxnLst/>
            <a:rect l="l" t="t" r="r" b="b"/>
            <a:pathLst>
              <a:path w="90169" h="112395">
                <a:moveTo>
                  <a:pt x="0" y="0"/>
                </a:moveTo>
                <a:lnTo>
                  <a:pt x="44957" y="112013"/>
                </a:lnTo>
                <a:lnTo>
                  <a:pt x="89915" y="0"/>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6" name="object 51"/>
          <p:cNvSpPr txBox="1"/>
          <p:nvPr/>
        </p:nvSpPr>
        <p:spPr>
          <a:xfrm>
            <a:off x="2717553" y="2937003"/>
            <a:ext cx="395605" cy="14986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900" spc="25" dirty="0">
                <a:latin typeface="Arial"/>
                <a:cs typeface="Arial"/>
              </a:rPr>
              <a:t>en</a:t>
            </a:r>
            <a:r>
              <a:rPr sz="900" spc="5" dirty="0">
                <a:latin typeface="Arial"/>
                <a:cs typeface="Arial"/>
              </a:rPr>
              <a:t>t</a:t>
            </a:r>
            <a:r>
              <a:rPr sz="900" spc="-155" dirty="0">
                <a:latin typeface="Arial"/>
                <a:cs typeface="Arial"/>
              </a:rPr>
              <a:t> </a:t>
            </a:r>
            <a:r>
              <a:rPr sz="900" spc="5" dirty="0">
                <a:latin typeface="Arial"/>
                <a:cs typeface="Arial"/>
              </a:rPr>
              <a:t>f</a:t>
            </a:r>
            <a:r>
              <a:rPr sz="900" spc="-150" dirty="0">
                <a:latin typeface="Arial"/>
                <a:cs typeface="Arial"/>
              </a:rPr>
              <a:t> </a:t>
            </a:r>
            <a:r>
              <a:rPr sz="900" spc="25" dirty="0">
                <a:latin typeface="Arial"/>
                <a:cs typeface="Arial"/>
              </a:rPr>
              <a:t>ä</a:t>
            </a:r>
            <a:r>
              <a:rPr sz="900" spc="-25" dirty="0">
                <a:latin typeface="Arial"/>
                <a:cs typeface="Arial"/>
              </a:rPr>
              <a:t>l</a:t>
            </a:r>
            <a:r>
              <a:rPr sz="900" spc="-30" dirty="0">
                <a:latin typeface="Arial"/>
                <a:cs typeface="Arial"/>
              </a:rPr>
              <a:t>l</a:t>
            </a:r>
            <a:r>
              <a:rPr sz="900" spc="5" dirty="0">
                <a:latin typeface="Arial"/>
                <a:cs typeface="Arial"/>
              </a:rPr>
              <a:t>t</a:t>
            </a:r>
            <a:endParaRPr sz="900">
              <a:latin typeface="Arial"/>
              <a:cs typeface="Arial"/>
            </a:endParaRPr>
          </a:p>
        </p:txBody>
      </p:sp>
      <p:sp>
        <p:nvSpPr>
          <p:cNvPr id="97" name="object 52"/>
          <p:cNvSpPr/>
          <p:nvPr/>
        </p:nvSpPr>
        <p:spPr>
          <a:xfrm>
            <a:off x="3270501" y="4537210"/>
            <a:ext cx="113030" cy="90805"/>
          </a:xfrm>
          <a:custGeom>
            <a:avLst/>
            <a:gdLst/>
            <a:ahLst/>
            <a:cxnLst/>
            <a:rect l="l" t="t" r="r" b="b"/>
            <a:pathLst>
              <a:path w="113029" h="90804">
                <a:moveTo>
                  <a:pt x="112775" y="0"/>
                </a:moveTo>
                <a:lnTo>
                  <a:pt x="0" y="44957"/>
                </a:lnTo>
                <a:lnTo>
                  <a:pt x="112775" y="90677"/>
                </a:lnTo>
              </a:path>
            </a:pathLst>
          </a:custGeom>
          <a:ln w="11264">
            <a:solidFill>
              <a:srgbClr val="8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8" name="object 53"/>
          <p:cNvSpPr txBox="1"/>
          <p:nvPr/>
        </p:nvSpPr>
        <p:spPr>
          <a:xfrm>
            <a:off x="3516891" y="4435096"/>
            <a:ext cx="396875" cy="14986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900" spc="25" dirty="0">
                <a:latin typeface="Arial"/>
                <a:cs typeface="Arial"/>
              </a:rPr>
              <a:t>en</a:t>
            </a:r>
            <a:r>
              <a:rPr sz="900" spc="5" dirty="0">
                <a:latin typeface="Arial"/>
                <a:cs typeface="Arial"/>
              </a:rPr>
              <a:t>t</a:t>
            </a:r>
            <a:r>
              <a:rPr sz="900" spc="-155" dirty="0">
                <a:latin typeface="Arial"/>
                <a:cs typeface="Arial"/>
              </a:rPr>
              <a:t> </a:t>
            </a:r>
            <a:r>
              <a:rPr sz="900" spc="5" dirty="0">
                <a:latin typeface="Arial"/>
                <a:cs typeface="Arial"/>
              </a:rPr>
              <a:t>f</a:t>
            </a:r>
            <a:r>
              <a:rPr sz="900" spc="-155" dirty="0">
                <a:latin typeface="Arial"/>
                <a:cs typeface="Arial"/>
              </a:rPr>
              <a:t> </a:t>
            </a:r>
            <a:r>
              <a:rPr sz="900" spc="25" dirty="0">
                <a:latin typeface="Arial"/>
                <a:cs typeface="Arial"/>
              </a:rPr>
              <a:t>ä</a:t>
            </a:r>
            <a:r>
              <a:rPr sz="900" spc="-30" dirty="0">
                <a:latin typeface="Arial"/>
                <a:cs typeface="Arial"/>
              </a:rPr>
              <a:t>l</a:t>
            </a:r>
            <a:r>
              <a:rPr sz="900" spc="-25" dirty="0">
                <a:latin typeface="Arial"/>
                <a:cs typeface="Arial"/>
              </a:rPr>
              <a:t>l</a:t>
            </a:r>
            <a:r>
              <a:rPr sz="900" spc="5" dirty="0">
                <a:latin typeface="Arial"/>
                <a:cs typeface="Arial"/>
              </a:rPr>
              <a:t>t</a:t>
            </a:r>
            <a:endParaRPr sz="900">
              <a:latin typeface="Arial"/>
              <a:cs typeface="Arial"/>
            </a:endParaRPr>
          </a:p>
        </p:txBody>
      </p:sp>
    </p:spTree>
    <p:extLst>
      <p:ext uri="{BB962C8B-B14F-4D97-AF65-F5344CB8AC3E}">
        <p14:creationId xmlns:p14="http://schemas.microsoft.com/office/powerpoint/2010/main" val="27624970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870509"/>
            <a:ext cx="9144000" cy="677108"/>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ctr"/>
            <a:r>
              <a:rPr lang="de-DE" sz="4400" b="1" dirty="0" smtClean="0">
                <a:latin typeface="Arial"/>
                <a:cs typeface="Arial"/>
              </a:rPr>
              <a:t>Entwurfsmuster</a:t>
            </a:r>
            <a:endParaRPr lang="de-DE" sz="3200" b="1" dirty="0" smtClean="0">
              <a:latin typeface="Arial"/>
              <a:cs typeface="Arial"/>
            </a:endParaRPr>
          </a:p>
        </p:txBody>
      </p:sp>
    </p:spTree>
    <p:extLst>
      <p:ext uri="{BB962C8B-B14F-4D97-AF65-F5344CB8AC3E}">
        <p14:creationId xmlns:p14="http://schemas.microsoft.com/office/powerpoint/2010/main" val="26202648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3"/>
          <p:cNvSpPr>
            <a:spLocks noGrp="1" noChangeArrowheads="1"/>
          </p:cNvSpPr>
          <p:nvPr>
            <p:ph type="body" idx="4294967295"/>
          </p:nvPr>
        </p:nvSpPr>
        <p:spPr>
          <a:xfrm>
            <a:off x="539751" y="1116013"/>
            <a:ext cx="8208963" cy="5256212"/>
          </a:xfrm>
        </p:spPr>
        <p:txBody>
          <a:bodyPr/>
          <a:lstStyle/>
          <a:p>
            <a:pPr algn="ctr" eaLnBrk="1" hangingPunct="1">
              <a:buFontTx/>
              <a:buNone/>
            </a:pPr>
            <a:endParaRPr lang="de-DE" altLang="de-DE" sz="4800"/>
          </a:p>
          <a:p>
            <a:pPr algn="ctr" eaLnBrk="1" hangingPunct="1">
              <a:buFontTx/>
              <a:buNone/>
            </a:pPr>
            <a:endParaRPr lang="de-DE" altLang="de-DE" sz="4800"/>
          </a:p>
          <a:p>
            <a:pPr algn="ctr" eaLnBrk="1" hangingPunct="1">
              <a:buFontTx/>
              <a:buNone/>
            </a:pPr>
            <a:r>
              <a:rPr lang="de-DE" altLang="de-DE" sz="4800"/>
              <a:t>Übung 1</a:t>
            </a:r>
          </a:p>
        </p:txBody>
      </p:sp>
    </p:spTree>
    <p:extLst>
      <p:ext uri="{BB962C8B-B14F-4D97-AF65-F5344CB8AC3E}">
        <p14:creationId xmlns:p14="http://schemas.microsoft.com/office/powerpoint/2010/main" val="362266783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79389" y="539751"/>
            <a:ext cx="8785225"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a:lstStyle>
          <a:p>
            <a:pPr marL="0" indent="0" eaLnBrk="1" hangingPunct="1">
              <a:buNone/>
              <a:defRPr/>
            </a:pPr>
            <a:r>
              <a:rPr lang="de-DE" altLang="de-DE" sz="2000" kern="0" dirty="0"/>
              <a:t>???</a:t>
            </a:r>
            <a:r>
              <a:rPr lang="de-DE" altLang="de-DE" sz="2000" kern="0" dirty="0" err="1"/>
              <a:t>muster</a:t>
            </a:r>
            <a:r>
              <a:rPr lang="de-DE" altLang="de-DE" sz="2000" kern="0" dirty="0"/>
              <a:t> (? </a:t>
            </a:r>
            <a:r>
              <a:rPr lang="de-DE" altLang="de-DE" sz="2000" kern="0" dirty="0" err="1"/>
              <a:t>pattern</a:t>
            </a:r>
            <a:r>
              <a:rPr lang="de-DE" altLang="de-DE" sz="2000" kern="0" dirty="0"/>
              <a:t>)</a:t>
            </a:r>
          </a:p>
          <a:p>
            <a:pPr eaLnBrk="1" hangingPunct="1">
              <a:defRPr/>
            </a:pPr>
            <a:r>
              <a:rPr lang="de-DE" altLang="de-DE" sz="2000" b="0" kern="0" dirty="0"/>
              <a:t>Beschreiben Strukturen, die den Prozess der Objekterzeugung enthalten. </a:t>
            </a:r>
          </a:p>
          <a:p>
            <a:pPr eaLnBrk="1" hangingPunct="1">
              <a:defRPr/>
            </a:pPr>
            <a:r>
              <a:rPr lang="de-DE" altLang="de-DE" sz="2000" b="0" kern="0" dirty="0"/>
              <a:t>Das Anwendungsprogramm wird von der konkreten Realisation der Objekterzeugung entkoppelt. </a:t>
            </a:r>
          </a:p>
          <a:p>
            <a:pPr eaLnBrk="1" hangingPunct="1">
              <a:defRPr/>
            </a:pPr>
            <a:r>
              <a:rPr lang="de-DE" altLang="de-DE" sz="2000" b="0" kern="0" dirty="0"/>
              <a:t>Verlagern der Objekt-Erzeugung</a:t>
            </a:r>
          </a:p>
          <a:p>
            <a:pPr eaLnBrk="1" hangingPunct="1">
              <a:defRPr/>
            </a:pPr>
            <a:endParaRPr lang="de-DE" altLang="de-DE" sz="2000" b="0" kern="0" dirty="0"/>
          </a:p>
          <a:p>
            <a:pPr marL="0" indent="0" eaLnBrk="1" hangingPunct="1">
              <a:buNone/>
              <a:defRPr/>
            </a:pPr>
            <a:r>
              <a:rPr lang="de-DE" altLang="de-DE" sz="2000" kern="0" dirty="0"/>
              <a:t>????</a:t>
            </a:r>
            <a:r>
              <a:rPr lang="de-DE" altLang="de-DE" sz="2000" kern="0" dirty="0" err="1"/>
              <a:t>muster</a:t>
            </a:r>
            <a:r>
              <a:rPr lang="de-DE" altLang="de-DE" sz="2000" kern="0" dirty="0"/>
              <a:t> (? </a:t>
            </a:r>
            <a:r>
              <a:rPr lang="de-DE" altLang="de-DE" sz="2000" kern="0" dirty="0" err="1"/>
              <a:t>pattern</a:t>
            </a:r>
            <a:r>
              <a:rPr lang="de-DE" altLang="de-DE" sz="2000" kern="0" dirty="0"/>
              <a:t>)</a:t>
            </a:r>
          </a:p>
          <a:p>
            <a:pPr eaLnBrk="1" hangingPunct="1">
              <a:defRPr/>
            </a:pPr>
            <a:r>
              <a:rPr lang="de-DE" altLang="de-DE" sz="2000" b="0" kern="0" dirty="0"/>
              <a:t>Zeigen auf, auf welche Art Klassen bzw. Objekte zu größeren Strukturen zur Laufzeit zusammengefasst werden können. </a:t>
            </a:r>
          </a:p>
          <a:p>
            <a:pPr eaLnBrk="1" hangingPunct="1">
              <a:defRPr/>
            </a:pPr>
            <a:r>
              <a:rPr lang="de-DE" altLang="de-DE" sz="2000" b="0" kern="0" dirty="0"/>
              <a:t>Komposition von Klassen / Objekten</a:t>
            </a:r>
          </a:p>
          <a:p>
            <a:pPr marL="0" indent="0" eaLnBrk="1" hangingPunct="1">
              <a:buNone/>
              <a:defRPr/>
            </a:pPr>
            <a:endParaRPr lang="de-DE" altLang="de-DE" sz="2000" b="0" kern="0" dirty="0"/>
          </a:p>
          <a:p>
            <a:pPr marL="0" indent="0" eaLnBrk="1" hangingPunct="1">
              <a:buNone/>
              <a:defRPr/>
            </a:pPr>
            <a:r>
              <a:rPr lang="de-DE" altLang="de-DE" sz="2000" kern="0" dirty="0"/>
              <a:t>???</a:t>
            </a:r>
            <a:r>
              <a:rPr lang="de-DE" altLang="de-DE" sz="2000" kern="0" dirty="0" err="1"/>
              <a:t>muster</a:t>
            </a:r>
            <a:r>
              <a:rPr lang="de-DE" altLang="de-DE" sz="2000" kern="0" dirty="0"/>
              <a:t> (? </a:t>
            </a:r>
            <a:r>
              <a:rPr lang="de-DE" altLang="de-DE" sz="2000" kern="0" dirty="0" err="1"/>
              <a:t>patterns</a:t>
            </a:r>
            <a:r>
              <a:rPr lang="de-DE" altLang="de-DE" sz="2000" kern="0" dirty="0"/>
              <a:t>)</a:t>
            </a:r>
          </a:p>
          <a:p>
            <a:pPr eaLnBrk="1" hangingPunct="1">
              <a:defRPr/>
            </a:pPr>
            <a:r>
              <a:rPr lang="de-DE" altLang="de-DE" sz="2000" b="0" kern="0" dirty="0"/>
              <a:t>Beschreiben Strukturen, die am Kontrollfluss innerhalb der Anwendung beteiligt sind. </a:t>
            </a:r>
          </a:p>
          <a:p>
            <a:pPr eaLnBrk="1" hangingPunct="1">
              <a:defRPr/>
            </a:pPr>
            <a:r>
              <a:rPr lang="de-DE" altLang="de-DE" sz="2000" b="0" kern="0" dirty="0"/>
              <a:t>Sie konzentrieren sich also auf Algorithmen und die Delegation von Zuständigkeiten.</a:t>
            </a:r>
          </a:p>
          <a:p>
            <a:pPr eaLnBrk="1" hangingPunct="1">
              <a:defRPr/>
            </a:pPr>
            <a:r>
              <a:rPr lang="de-DE" altLang="de-DE" sz="2000" b="0" kern="0" dirty="0"/>
              <a:t>Interaktion von Klassen / Objekten</a:t>
            </a:r>
          </a:p>
          <a:p>
            <a:pPr eaLnBrk="1" hangingPunct="1">
              <a:defRPr/>
            </a:pPr>
            <a:endParaRPr lang="de-DE" altLang="de-DE" sz="2000" b="0" kern="0" dirty="0"/>
          </a:p>
          <a:p>
            <a:pPr eaLnBrk="1" hangingPunct="1">
              <a:defRPr/>
            </a:pPr>
            <a:endParaRPr lang="de-DE" altLang="de-DE" sz="2000" b="0" kern="0" dirty="0"/>
          </a:p>
        </p:txBody>
      </p:sp>
    </p:spTree>
    <p:extLst>
      <p:ext uri="{BB962C8B-B14F-4D97-AF65-F5344CB8AC3E}">
        <p14:creationId xmlns:p14="http://schemas.microsoft.com/office/powerpoint/2010/main" val="315745538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79389" y="539751"/>
            <a:ext cx="8785225"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a:lstStyle>
          <a:p>
            <a:pPr marL="0" indent="0" eaLnBrk="1" hangingPunct="1">
              <a:buNone/>
              <a:defRPr/>
            </a:pPr>
            <a:r>
              <a:rPr lang="de-DE" altLang="de-DE" sz="2000" kern="0" dirty="0"/>
              <a:t>Erzeugungsmuster (</a:t>
            </a:r>
            <a:r>
              <a:rPr lang="de-DE" altLang="de-DE" sz="2000" kern="0" dirty="0" err="1"/>
              <a:t>creational</a:t>
            </a:r>
            <a:r>
              <a:rPr lang="de-DE" altLang="de-DE" sz="2000" kern="0" dirty="0"/>
              <a:t> </a:t>
            </a:r>
            <a:r>
              <a:rPr lang="de-DE" altLang="de-DE" sz="2000" kern="0" dirty="0" err="1"/>
              <a:t>pattern</a:t>
            </a:r>
            <a:r>
              <a:rPr lang="de-DE" altLang="de-DE" sz="2000" kern="0" dirty="0"/>
              <a:t>)</a:t>
            </a:r>
          </a:p>
          <a:p>
            <a:pPr eaLnBrk="1" hangingPunct="1">
              <a:defRPr/>
            </a:pPr>
            <a:r>
              <a:rPr lang="de-DE" altLang="de-DE" sz="2000" b="0" kern="0" dirty="0"/>
              <a:t>Beschreiben Strukturen, die den Prozess der Objekterzeugung enthalten. </a:t>
            </a:r>
          </a:p>
          <a:p>
            <a:pPr eaLnBrk="1" hangingPunct="1">
              <a:defRPr/>
            </a:pPr>
            <a:r>
              <a:rPr lang="de-DE" altLang="de-DE" sz="2000" b="0" kern="0" dirty="0"/>
              <a:t>Das Anwendungsprogramm wird von der konkreten Realisation der Objekterzeugung entkoppelt. </a:t>
            </a:r>
          </a:p>
          <a:p>
            <a:pPr eaLnBrk="1" hangingPunct="1">
              <a:defRPr/>
            </a:pPr>
            <a:r>
              <a:rPr lang="de-DE" altLang="de-DE" sz="2000" b="0" kern="0" dirty="0"/>
              <a:t>Verlagern der Objekt-Erzeugung</a:t>
            </a:r>
          </a:p>
          <a:p>
            <a:pPr eaLnBrk="1" hangingPunct="1">
              <a:defRPr/>
            </a:pPr>
            <a:endParaRPr lang="de-DE" altLang="de-DE" sz="2000" b="0" kern="0" dirty="0"/>
          </a:p>
          <a:p>
            <a:pPr marL="0" indent="0" eaLnBrk="1" hangingPunct="1">
              <a:buNone/>
              <a:defRPr/>
            </a:pPr>
            <a:r>
              <a:rPr lang="de-DE" altLang="de-DE" sz="2000" kern="0" dirty="0"/>
              <a:t>Strukturmuster (</a:t>
            </a:r>
            <a:r>
              <a:rPr lang="de-DE" altLang="de-DE" sz="2000" kern="0" dirty="0" err="1"/>
              <a:t>structural</a:t>
            </a:r>
            <a:r>
              <a:rPr lang="de-DE" altLang="de-DE" sz="2000" kern="0" dirty="0"/>
              <a:t> </a:t>
            </a:r>
            <a:r>
              <a:rPr lang="de-DE" altLang="de-DE" sz="2000" kern="0" dirty="0" err="1"/>
              <a:t>pattern</a:t>
            </a:r>
            <a:r>
              <a:rPr lang="de-DE" altLang="de-DE" sz="2000" kern="0" dirty="0"/>
              <a:t>)</a:t>
            </a:r>
          </a:p>
          <a:p>
            <a:pPr eaLnBrk="1" hangingPunct="1">
              <a:defRPr/>
            </a:pPr>
            <a:r>
              <a:rPr lang="de-DE" altLang="de-DE" sz="2000" b="0" kern="0" dirty="0"/>
              <a:t>Zeigen auf, auf welche Art Klassen bzw. Objekte zu größeren Strukturen zur Laufzeit zusammengefasst werden können. </a:t>
            </a:r>
          </a:p>
          <a:p>
            <a:pPr eaLnBrk="1" hangingPunct="1">
              <a:defRPr/>
            </a:pPr>
            <a:r>
              <a:rPr lang="de-DE" altLang="de-DE" sz="2000" b="0" kern="0" dirty="0"/>
              <a:t>Komposition von Klassen / Objekten</a:t>
            </a:r>
          </a:p>
          <a:p>
            <a:pPr marL="0" indent="0" eaLnBrk="1" hangingPunct="1">
              <a:buNone/>
              <a:defRPr/>
            </a:pPr>
            <a:endParaRPr lang="de-DE" altLang="de-DE" sz="2000" b="0" kern="0" dirty="0"/>
          </a:p>
          <a:p>
            <a:pPr marL="0" indent="0" eaLnBrk="1" hangingPunct="1">
              <a:buNone/>
              <a:defRPr/>
            </a:pPr>
            <a:r>
              <a:rPr lang="de-DE" altLang="de-DE" sz="2000" kern="0" dirty="0"/>
              <a:t>Verhaltensmuster (</a:t>
            </a:r>
            <a:r>
              <a:rPr lang="de-DE" altLang="de-DE" sz="2000" kern="0" dirty="0" err="1"/>
              <a:t>behavioral</a:t>
            </a:r>
            <a:r>
              <a:rPr lang="de-DE" altLang="de-DE" sz="2000" kern="0" dirty="0"/>
              <a:t> </a:t>
            </a:r>
            <a:r>
              <a:rPr lang="de-DE" altLang="de-DE" sz="2000" kern="0" dirty="0" err="1"/>
              <a:t>patterns</a:t>
            </a:r>
            <a:r>
              <a:rPr lang="de-DE" altLang="de-DE" sz="2000" kern="0" dirty="0"/>
              <a:t>)</a:t>
            </a:r>
          </a:p>
          <a:p>
            <a:pPr eaLnBrk="1" hangingPunct="1">
              <a:defRPr/>
            </a:pPr>
            <a:r>
              <a:rPr lang="de-DE" altLang="de-DE" sz="2000" b="0" kern="0" dirty="0"/>
              <a:t>Beschreiben Strukturen, die am Kontrollfluss innerhalb der Anwendung beteiligt sind. </a:t>
            </a:r>
          </a:p>
          <a:p>
            <a:pPr eaLnBrk="1" hangingPunct="1">
              <a:defRPr/>
            </a:pPr>
            <a:r>
              <a:rPr lang="de-DE" altLang="de-DE" sz="2000" b="0" kern="0" dirty="0"/>
              <a:t>Sie konzentrieren sich also auf Algorithmen und die Delegation von Zuständigkeiten.</a:t>
            </a:r>
          </a:p>
          <a:p>
            <a:pPr eaLnBrk="1" hangingPunct="1">
              <a:defRPr/>
            </a:pPr>
            <a:r>
              <a:rPr lang="de-DE" altLang="de-DE" sz="2000" b="0" kern="0" dirty="0"/>
              <a:t>Interaktion von Klassen / Objekten</a:t>
            </a:r>
          </a:p>
          <a:p>
            <a:pPr eaLnBrk="1" hangingPunct="1">
              <a:defRPr/>
            </a:pPr>
            <a:endParaRPr lang="de-DE" altLang="de-DE" sz="2000" b="0" kern="0" dirty="0"/>
          </a:p>
          <a:p>
            <a:pPr eaLnBrk="1" hangingPunct="1">
              <a:defRPr/>
            </a:pPr>
            <a:endParaRPr lang="de-DE" altLang="de-DE" sz="2000" b="0" kern="0" dirty="0"/>
          </a:p>
        </p:txBody>
      </p:sp>
    </p:spTree>
    <p:extLst>
      <p:ext uri="{BB962C8B-B14F-4D97-AF65-F5344CB8AC3E}">
        <p14:creationId xmlns:p14="http://schemas.microsoft.com/office/powerpoint/2010/main" val="423230765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3"/>
          <p:cNvSpPr>
            <a:spLocks noGrp="1" noChangeArrowheads="1"/>
          </p:cNvSpPr>
          <p:nvPr>
            <p:ph type="body" idx="4294967295"/>
          </p:nvPr>
        </p:nvSpPr>
        <p:spPr>
          <a:xfrm>
            <a:off x="539751" y="1116013"/>
            <a:ext cx="8208963" cy="5256212"/>
          </a:xfrm>
        </p:spPr>
        <p:txBody>
          <a:bodyPr/>
          <a:lstStyle/>
          <a:p>
            <a:pPr algn="ctr" eaLnBrk="1" hangingPunct="1">
              <a:buFontTx/>
              <a:buNone/>
            </a:pPr>
            <a:endParaRPr lang="de-DE" altLang="de-DE" sz="4800"/>
          </a:p>
          <a:p>
            <a:pPr algn="ctr" eaLnBrk="1" hangingPunct="1">
              <a:buFontTx/>
              <a:buNone/>
            </a:pPr>
            <a:endParaRPr lang="de-DE" altLang="de-DE" sz="4800"/>
          </a:p>
          <a:p>
            <a:pPr algn="ctr" eaLnBrk="1" hangingPunct="1">
              <a:buFontTx/>
              <a:buNone/>
            </a:pPr>
            <a:r>
              <a:rPr lang="de-DE" altLang="de-DE" sz="4800"/>
              <a:t>Übung 2</a:t>
            </a:r>
          </a:p>
          <a:p>
            <a:pPr algn="ctr" eaLnBrk="1" hangingPunct="1">
              <a:buFontTx/>
              <a:buNone/>
            </a:pPr>
            <a:endParaRPr lang="de-DE" altLang="de-DE" sz="4800"/>
          </a:p>
        </p:txBody>
      </p:sp>
    </p:spTree>
    <p:extLst>
      <p:ext uri="{BB962C8B-B14F-4D97-AF65-F5344CB8AC3E}">
        <p14:creationId xmlns:p14="http://schemas.microsoft.com/office/powerpoint/2010/main" val="2387515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0" y="3111500"/>
            <a:ext cx="9144000" cy="646331"/>
          </a:xfrm>
          <a:prstGeom prst="rect">
            <a:avLst/>
          </a:prstGeom>
          <a:noFill/>
        </p:spPr>
        <p:txBody>
          <a:bodyPr wrap="square" rtlCol="0">
            <a:spAutoFit/>
          </a:bodyPr>
          <a:lstStyle/>
          <a:p>
            <a:pPr algn="ctr"/>
            <a:r>
              <a:rPr lang="de-DE" sz="3600" dirty="0" smtClean="0"/>
              <a:t>UML Diagrammtypen</a:t>
            </a:r>
            <a:endParaRPr lang="de-DE" sz="3600" dirty="0"/>
          </a:p>
        </p:txBody>
      </p:sp>
    </p:spTree>
    <p:extLst>
      <p:ext uri="{BB962C8B-B14F-4D97-AF65-F5344CB8AC3E}">
        <p14:creationId xmlns:p14="http://schemas.microsoft.com/office/powerpoint/2010/main" val="3916421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23851" y="323850"/>
            <a:ext cx="8640763" cy="6464300"/>
          </a:xfrm>
          <a:prstGeom prst="rect">
            <a:avLst/>
          </a:prstGeom>
        </p:spPr>
        <p:txBody>
          <a:bodyPr>
            <a:spAutoFit/>
          </a:bodyPr>
          <a:lstStyle/>
          <a:p>
            <a:pPr marL="285750" indent="-285750">
              <a:buFont typeface="Arial" panose="020B0604020202020204" pitchFamily="34" charset="0"/>
              <a:buChar char="•"/>
              <a:defRPr/>
            </a:pPr>
            <a:r>
              <a:rPr lang="de-DE" b="1" dirty="0">
                <a:latin typeface="Arial" charset="0"/>
              </a:rPr>
              <a:t>?</a:t>
            </a:r>
          </a:p>
          <a:p>
            <a:pPr eaLnBrk="1" hangingPunct="1">
              <a:defRPr/>
            </a:pPr>
            <a:r>
              <a:rPr lang="de-DE" dirty="0">
                <a:latin typeface="Arial" charset="0"/>
              </a:rPr>
              <a:t>Kapsle eine auf den Elementen einer Objektstruktur auszuführende Operationen als ein Objekt. Das Muster ermöglicht es, eine neue Operation zu definieren, ohne die Klassen der von ihr bearbeiteten Elemente zu verändern..</a:t>
            </a:r>
          </a:p>
          <a:p>
            <a:pPr marL="285750" indent="-285750">
              <a:buFont typeface="Arial" panose="020B0604020202020204" pitchFamily="34" charset="0"/>
              <a:buChar char="•"/>
              <a:defRPr/>
            </a:pPr>
            <a:r>
              <a:rPr lang="de-DE" b="1" dirty="0">
                <a:latin typeface="Arial" charset="0"/>
              </a:rPr>
              <a:t>?</a:t>
            </a:r>
          </a:p>
          <a:p>
            <a:pPr eaLnBrk="1" hangingPunct="1">
              <a:defRPr/>
            </a:pPr>
            <a:r>
              <a:rPr lang="de-DE" dirty="0">
                <a:latin typeface="Arial" charset="0"/>
              </a:rPr>
              <a:t>Trenne die Konstruktion eines komplexen Objekts von seiner Repräsentation, so dass derselbe Konstruktionsprozess unterschiedliche Repräsentationen erzeugt. </a:t>
            </a:r>
          </a:p>
          <a:p>
            <a:pPr marL="285750" indent="-285750">
              <a:buFont typeface="Arial" panose="020B0604020202020204" pitchFamily="34" charset="0"/>
              <a:buChar char="•"/>
              <a:defRPr/>
            </a:pPr>
            <a:r>
              <a:rPr lang="de-DE" b="1" dirty="0">
                <a:latin typeface="Arial" charset="0"/>
              </a:rPr>
              <a:t>?</a:t>
            </a:r>
          </a:p>
          <a:p>
            <a:pPr eaLnBrk="1" hangingPunct="1">
              <a:defRPr/>
            </a:pPr>
            <a:r>
              <a:rPr lang="de-DE" dirty="0">
                <a:latin typeface="Arial" charset="0"/>
              </a:rPr>
              <a:t>Füge Objekte zu Baumstrukturen zusammen, um Teil-Ganzes-Hierarchien zu repräsentieren. Das Muster ermöglicht es Klienten, einzelne Objekte sowie Kompositionen von Objekten einheitlich zu behandeln.</a:t>
            </a:r>
          </a:p>
          <a:p>
            <a:pPr marL="285750" indent="-285750">
              <a:buFont typeface="Arial" panose="020B0604020202020204" pitchFamily="34" charset="0"/>
              <a:buChar char="•"/>
              <a:defRPr/>
            </a:pPr>
            <a:r>
              <a:rPr lang="de-DE" b="1" dirty="0">
                <a:latin typeface="Arial" charset="0"/>
              </a:rPr>
              <a:t>?</a:t>
            </a:r>
          </a:p>
          <a:p>
            <a:pPr eaLnBrk="1" hangingPunct="1">
              <a:defRPr/>
            </a:pPr>
            <a:r>
              <a:rPr lang="de-DE" dirty="0">
                <a:latin typeface="Arial" charset="0"/>
              </a:rPr>
              <a:t>Definiere eine Familie von Algorithmen, kapsele jeden einzelnen und mache sie austauschbar. </a:t>
            </a:r>
          </a:p>
          <a:p>
            <a:pPr marL="285750" indent="-285750">
              <a:buFont typeface="Arial" panose="020B0604020202020204" pitchFamily="34" charset="0"/>
              <a:buChar char="•"/>
              <a:defRPr/>
            </a:pPr>
            <a:r>
              <a:rPr lang="de-DE" b="1" dirty="0">
                <a:latin typeface="Arial" charset="0"/>
              </a:rPr>
              <a:t>?</a:t>
            </a:r>
          </a:p>
          <a:p>
            <a:pPr eaLnBrk="1" hangingPunct="1">
              <a:defRPr/>
            </a:pPr>
            <a:r>
              <a:rPr lang="de-DE" dirty="0">
                <a:latin typeface="Arial" charset="0"/>
              </a:rPr>
              <a:t>Biete eine Schnittstelle zum Erzeugen von Familien verwandter oder voneinander abhängiger Objekte, ohne ihre konkreten Klassen zu benennen.</a:t>
            </a:r>
          </a:p>
          <a:p>
            <a:pPr marL="285750" indent="-285750">
              <a:buFont typeface="Arial" panose="020B0604020202020204" pitchFamily="34" charset="0"/>
              <a:buChar char="•"/>
              <a:defRPr/>
            </a:pPr>
            <a:r>
              <a:rPr lang="de-DE" b="1" dirty="0">
                <a:latin typeface="Arial" charset="0"/>
              </a:rPr>
              <a:t>?</a:t>
            </a:r>
          </a:p>
          <a:p>
            <a:pPr eaLnBrk="1" hangingPunct="1">
              <a:defRPr/>
            </a:pPr>
            <a:r>
              <a:rPr lang="de-DE" dirty="0">
                <a:latin typeface="Arial" charset="0"/>
              </a:rPr>
              <a:t>Entkopple eine Abstraktion von ihrer Implementierung, so dass beide unabhängig voneinander variiert werden können.</a:t>
            </a:r>
          </a:p>
          <a:p>
            <a:pPr marL="285750" indent="-285750">
              <a:buFont typeface="Arial" panose="020B0604020202020204" pitchFamily="34" charset="0"/>
              <a:buChar char="•"/>
              <a:defRPr/>
            </a:pPr>
            <a:r>
              <a:rPr lang="de-DE" b="1" dirty="0">
                <a:latin typeface="Arial" charset="0"/>
              </a:rPr>
              <a:t>?</a:t>
            </a:r>
          </a:p>
          <a:p>
            <a:pPr eaLnBrk="1" hangingPunct="1">
              <a:defRPr/>
            </a:pPr>
            <a:r>
              <a:rPr lang="de-DE" dirty="0">
                <a:latin typeface="Arial" charset="0"/>
              </a:rPr>
              <a:t>Passe die Schnittstelle einer Klasse an eine andere von ihren Klienten erwartete Schnittstelle an.</a:t>
            </a:r>
          </a:p>
        </p:txBody>
      </p:sp>
    </p:spTree>
    <p:extLst>
      <p:ext uri="{BB962C8B-B14F-4D97-AF65-F5344CB8AC3E}">
        <p14:creationId xmlns:p14="http://schemas.microsoft.com/office/powerpoint/2010/main" val="16248068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23851" y="323850"/>
            <a:ext cx="8640763" cy="6464300"/>
          </a:xfrm>
          <a:prstGeom prst="rect">
            <a:avLst/>
          </a:prstGeom>
        </p:spPr>
        <p:txBody>
          <a:bodyPr>
            <a:spAutoFit/>
          </a:bodyPr>
          <a:lstStyle/>
          <a:p>
            <a:pPr marL="285750" indent="-285750">
              <a:buFont typeface="Arial" panose="020B0604020202020204" pitchFamily="34" charset="0"/>
              <a:buChar char="•"/>
              <a:defRPr/>
            </a:pPr>
            <a:r>
              <a:rPr lang="de-DE" b="1" dirty="0" err="1">
                <a:latin typeface="Arial" charset="0"/>
              </a:rPr>
              <a:t>Visitor</a:t>
            </a:r>
            <a:endParaRPr lang="de-DE" b="1" dirty="0">
              <a:latin typeface="Arial" charset="0"/>
            </a:endParaRPr>
          </a:p>
          <a:p>
            <a:pPr eaLnBrk="1" hangingPunct="1">
              <a:defRPr/>
            </a:pPr>
            <a:r>
              <a:rPr lang="de-DE" dirty="0">
                <a:latin typeface="Arial" charset="0"/>
              </a:rPr>
              <a:t>Kapsle eine auf den Elementen einer Objektstruktur auszuführende Operationen als ein Objekt. Das Muster ermöglicht es, eine neue Operation zu definieren, ohne die Klassen der von ihr bearbeiteten Elemente zu verändern..</a:t>
            </a:r>
          </a:p>
          <a:p>
            <a:pPr marL="285750" indent="-285750">
              <a:buFont typeface="Arial" panose="020B0604020202020204" pitchFamily="34" charset="0"/>
              <a:buChar char="•"/>
              <a:defRPr/>
            </a:pPr>
            <a:r>
              <a:rPr lang="de-DE" b="1" dirty="0" err="1">
                <a:latin typeface="Arial" charset="0"/>
              </a:rPr>
              <a:t>Builder</a:t>
            </a:r>
            <a:endParaRPr lang="de-DE" b="1" dirty="0">
              <a:latin typeface="Arial" charset="0"/>
            </a:endParaRPr>
          </a:p>
          <a:p>
            <a:pPr eaLnBrk="1" hangingPunct="1">
              <a:defRPr/>
            </a:pPr>
            <a:r>
              <a:rPr lang="de-DE" dirty="0">
                <a:latin typeface="Arial" charset="0"/>
              </a:rPr>
              <a:t>Trenne die Konstruktion eines komplexen Objekts von seiner Repräsentation, so dass derselbe Konstruktionsprozess unterschiedliche Repräsentationen erzeugt. </a:t>
            </a:r>
          </a:p>
          <a:p>
            <a:pPr marL="285750" indent="-285750">
              <a:buFont typeface="Arial" panose="020B0604020202020204" pitchFamily="34" charset="0"/>
              <a:buChar char="•"/>
              <a:defRPr/>
            </a:pPr>
            <a:r>
              <a:rPr lang="de-DE" b="1" dirty="0">
                <a:latin typeface="Arial" charset="0"/>
              </a:rPr>
              <a:t>Composite</a:t>
            </a:r>
          </a:p>
          <a:p>
            <a:pPr eaLnBrk="1" hangingPunct="1">
              <a:defRPr/>
            </a:pPr>
            <a:r>
              <a:rPr lang="de-DE" dirty="0">
                <a:latin typeface="Arial" charset="0"/>
              </a:rPr>
              <a:t>Füge Objekte zu Baumstrukturen zusammen, um Teil-Ganzes-Hierarchien zu repräsentieren. Das Muster ermöglicht es Klienten, einzelne Objekte sowie Kompositionen von Objekten einheitlich zu behandeln.</a:t>
            </a:r>
          </a:p>
          <a:p>
            <a:pPr marL="285750" indent="-285750">
              <a:buFont typeface="Arial" panose="020B0604020202020204" pitchFamily="34" charset="0"/>
              <a:buChar char="•"/>
              <a:defRPr/>
            </a:pPr>
            <a:r>
              <a:rPr lang="de-DE" b="1" dirty="0" err="1">
                <a:latin typeface="Arial" charset="0"/>
              </a:rPr>
              <a:t>Strategy</a:t>
            </a:r>
            <a:endParaRPr lang="de-DE" b="1" dirty="0">
              <a:latin typeface="Arial" charset="0"/>
            </a:endParaRPr>
          </a:p>
          <a:p>
            <a:pPr eaLnBrk="1" hangingPunct="1">
              <a:defRPr/>
            </a:pPr>
            <a:r>
              <a:rPr lang="de-DE" dirty="0">
                <a:latin typeface="Arial" charset="0"/>
              </a:rPr>
              <a:t>Definiere eine Familie von Algorithmen, kapsele jeden einzelnen und mache sie austauschbar. </a:t>
            </a:r>
          </a:p>
          <a:p>
            <a:pPr marL="285750" indent="-285750">
              <a:buFont typeface="Arial" panose="020B0604020202020204" pitchFamily="34" charset="0"/>
              <a:buChar char="•"/>
              <a:defRPr/>
            </a:pPr>
            <a:r>
              <a:rPr lang="de-DE" b="1" dirty="0">
                <a:latin typeface="Arial" charset="0"/>
              </a:rPr>
              <a:t>Abstract Factory</a:t>
            </a:r>
          </a:p>
          <a:p>
            <a:pPr eaLnBrk="1" hangingPunct="1">
              <a:defRPr/>
            </a:pPr>
            <a:r>
              <a:rPr lang="de-DE" dirty="0">
                <a:latin typeface="Arial" charset="0"/>
              </a:rPr>
              <a:t>Biete eine Schnittstelle zum Erzeugen von Familien verwandter oder voneinander abhängiger Objekte, ohne ihre konkreten Klassen zu benennen.</a:t>
            </a:r>
          </a:p>
          <a:p>
            <a:pPr marL="285750" indent="-285750">
              <a:buFont typeface="Arial" panose="020B0604020202020204" pitchFamily="34" charset="0"/>
              <a:buChar char="•"/>
              <a:defRPr/>
            </a:pPr>
            <a:r>
              <a:rPr lang="de-DE" b="1" dirty="0">
                <a:latin typeface="Arial" charset="0"/>
              </a:rPr>
              <a:t>Bridge</a:t>
            </a:r>
          </a:p>
          <a:p>
            <a:pPr eaLnBrk="1" hangingPunct="1">
              <a:defRPr/>
            </a:pPr>
            <a:r>
              <a:rPr lang="de-DE" dirty="0">
                <a:latin typeface="Arial" charset="0"/>
              </a:rPr>
              <a:t>Entkopple eine Abstraktion von ihrer Implementierung, so dass beide unabhängig voneinander variiert werden können.</a:t>
            </a:r>
          </a:p>
          <a:p>
            <a:pPr marL="285750" indent="-285750">
              <a:buFont typeface="Arial" panose="020B0604020202020204" pitchFamily="34" charset="0"/>
              <a:buChar char="•"/>
              <a:defRPr/>
            </a:pPr>
            <a:r>
              <a:rPr lang="de-DE" b="1" dirty="0">
                <a:latin typeface="Arial" charset="0"/>
              </a:rPr>
              <a:t>Adapter</a:t>
            </a:r>
          </a:p>
          <a:p>
            <a:pPr eaLnBrk="1" hangingPunct="1">
              <a:defRPr/>
            </a:pPr>
            <a:r>
              <a:rPr lang="de-DE" dirty="0">
                <a:latin typeface="Arial" charset="0"/>
              </a:rPr>
              <a:t>Passe die Schnittstelle einer Klasse an eine andere von ihren Klienten erwartete Schnittstelle an.</a:t>
            </a:r>
          </a:p>
        </p:txBody>
      </p:sp>
    </p:spTree>
    <p:extLst>
      <p:ext uri="{BB962C8B-B14F-4D97-AF65-F5344CB8AC3E}">
        <p14:creationId xmlns:p14="http://schemas.microsoft.com/office/powerpoint/2010/main" val="359426944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3"/>
          <p:cNvSpPr>
            <a:spLocks noGrp="1" noChangeArrowheads="1"/>
          </p:cNvSpPr>
          <p:nvPr>
            <p:ph type="body" idx="4294967295"/>
          </p:nvPr>
        </p:nvSpPr>
        <p:spPr>
          <a:xfrm>
            <a:off x="539751" y="1116013"/>
            <a:ext cx="8208963" cy="5256212"/>
          </a:xfrm>
        </p:spPr>
        <p:txBody>
          <a:bodyPr/>
          <a:lstStyle/>
          <a:p>
            <a:pPr algn="ctr" eaLnBrk="1" hangingPunct="1">
              <a:buFontTx/>
              <a:buNone/>
            </a:pPr>
            <a:endParaRPr lang="de-DE" altLang="de-DE" sz="4800"/>
          </a:p>
          <a:p>
            <a:pPr algn="ctr" eaLnBrk="1" hangingPunct="1">
              <a:buFontTx/>
              <a:buNone/>
            </a:pPr>
            <a:endParaRPr lang="de-DE" altLang="de-DE" sz="4800"/>
          </a:p>
          <a:p>
            <a:pPr algn="ctr" eaLnBrk="1" hangingPunct="1">
              <a:buFontTx/>
              <a:buNone/>
            </a:pPr>
            <a:r>
              <a:rPr lang="de-DE" altLang="de-DE" sz="4800"/>
              <a:t>Übung 3</a:t>
            </a:r>
          </a:p>
        </p:txBody>
      </p:sp>
    </p:spTree>
    <p:extLst>
      <p:ext uri="{BB962C8B-B14F-4D97-AF65-F5344CB8AC3E}">
        <p14:creationId xmlns:p14="http://schemas.microsoft.com/office/powerpoint/2010/main" val="392275809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23851" y="668338"/>
            <a:ext cx="8640763" cy="5632450"/>
          </a:xfrm>
          <a:prstGeom prst="rect">
            <a:avLst/>
          </a:prstGeom>
        </p:spPr>
        <p:txBody>
          <a:bodyPr>
            <a:spAutoFit/>
          </a:bodyPr>
          <a:lstStyle/>
          <a:p>
            <a:pPr marL="285750" indent="-285750">
              <a:buFont typeface="Arial" panose="020B0604020202020204" pitchFamily="34" charset="0"/>
              <a:buChar char="•"/>
              <a:defRPr/>
            </a:pPr>
            <a:r>
              <a:rPr lang="de-DE" b="1" dirty="0">
                <a:latin typeface="Arial" charset="0"/>
              </a:rPr>
              <a:t>?</a:t>
            </a:r>
          </a:p>
          <a:p>
            <a:pPr eaLnBrk="1" hangingPunct="1">
              <a:defRPr/>
            </a:pPr>
            <a:r>
              <a:rPr lang="de-DE" dirty="0">
                <a:latin typeface="Arial" charset="0"/>
              </a:rPr>
              <a:t>Sichere ab, dass eine Klasse genau ein Exemplar besitzt, und stelle einen globalen Zugriffspunkt darauf bereit.</a:t>
            </a:r>
          </a:p>
          <a:p>
            <a:pPr marL="285750" indent="-285750">
              <a:buFont typeface="Arial" panose="020B0604020202020204" pitchFamily="34" charset="0"/>
              <a:buChar char="•"/>
              <a:defRPr/>
            </a:pPr>
            <a:r>
              <a:rPr lang="de-DE" b="1" dirty="0">
                <a:latin typeface="Arial" charset="0"/>
              </a:rPr>
              <a:t>?</a:t>
            </a:r>
          </a:p>
          <a:p>
            <a:pPr eaLnBrk="1" hangingPunct="1">
              <a:defRPr/>
            </a:pPr>
            <a:r>
              <a:rPr lang="de-DE" dirty="0">
                <a:latin typeface="Arial" charset="0"/>
              </a:rPr>
              <a:t>Biete eine einheitliche Schnittstelle zu einer Menge von Schnittstellen eines Subsystems. </a:t>
            </a:r>
          </a:p>
          <a:p>
            <a:pPr marL="285750" indent="-285750">
              <a:buFont typeface="Arial" panose="020B0604020202020204" pitchFamily="34" charset="0"/>
              <a:buChar char="•"/>
              <a:defRPr/>
            </a:pPr>
            <a:r>
              <a:rPr lang="de-DE" b="1" dirty="0">
                <a:latin typeface="Arial" charset="0"/>
              </a:rPr>
              <a:t>?</a:t>
            </a:r>
          </a:p>
          <a:p>
            <a:pPr eaLnBrk="1" hangingPunct="1">
              <a:defRPr/>
            </a:pPr>
            <a:r>
              <a:rPr lang="de-DE" dirty="0">
                <a:latin typeface="Arial" charset="0"/>
              </a:rPr>
              <a:t>Kontrolliere den Zugriff auf ein Objekt mit Hilfe eines vorgelagerten Stellvertreterobjekts.</a:t>
            </a:r>
          </a:p>
          <a:p>
            <a:pPr marL="285750" indent="-285750">
              <a:buFont typeface="Arial" panose="020B0604020202020204" pitchFamily="34" charset="0"/>
              <a:buChar char="•"/>
              <a:defRPr/>
            </a:pPr>
            <a:r>
              <a:rPr lang="de-DE" b="1" dirty="0">
                <a:latin typeface="Arial" charset="0"/>
              </a:rPr>
              <a:t>?</a:t>
            </a:r>
          </a:p>
          <a:p>
            <a:pPr eaLnBrk="1" hangingPunct="1">
              <a:defRPr/>
            </a:pPr>
            <a:r>
              <a:rPr lang="de-DE" dirty="0">
                <a:latin typeface="Arial" charset="0"/>
              </a:rPr>
              <a:t>Kapsle einen Befehl als ein Objekt. Dies ermöglicht es, Klienten mit verschiedenen Anfragen zu parametrisieren, Operationen in eine Schlange zu stellen, ein Logbuch zu führen und Operationen rückgängig zu machen.</a:t>
            </a:r>
          </a:p>
          <a:p>
            <a:pPr marL="285750" indent="-285750">
              <a:buFont typeface="Arial" panose="020B0604020202020204" pitchFamily="34" charset="0"/>
              <a:buChar char="•"/>
              <a:defRPr/>
            </a:pPr>
            <a:r>
              <a:rPr lang="de-DE" b="1" dirty="0">
                <a:latin typeface="Arial" charset="0"/>
              </a:rPr>
              <a:t>?</a:t>
            </a:r>
          </a:p>
          <a:p>
            <a:pPr eaLnBrk="1" hangingPunct="1">
              <a:defRPr/>
            </a:pPr>
            <a:r>
              <a:rPr lang="de-DE" dirty="0" err="1">
                <a:latin typeface="Arial" charset="0"/>
              </a:rPr>
              <a:t>Deﬁniere</a:t>
            </a:r>
            <a:r>
              <a:rPr lang="de-DE" dirty="0">
                <a:latin typeface="Arial" charset="0"/>
              </a:rPr>
              <a:t> eine 1-zu-n Abhängigkeit zwischen Objekten, so dass die Änderung des Zustands eines Objekts dazu führt, dass alle abhängigen Objekts benachrichtigt und automatisch aktualisiert werden.</a:t>
            </a:r>
          </a:p>
          <a:p>
            <a:pPr marL="285750" indent="-285750">
              <a:buFont typeface="Arial" panose="020B0604020202020204" pitchFamily="34" charset="0"/>
              <a:buChar char="•"/>
              <a:defRPr/>
            </a:pPr>
            <a:r>
              <a:rPr lang="de-DE" b="1" dirty="0">
                <a:latin typeface="Arial" charset="0"/>
              </a:rPr>
              <a:t>?</a:t>
            </a:r>
          </a:p>
          <a:p>
            <a:pPr eaLnBrk="1" hangingPunct="1">
              <a:defRPr/>
            </a:pPr>
            <a:r>
              <a:rPr lang="de-DE" dirty="0">
                <a:latin typeface="Arial" charset="0"/>
              </a:rPr>
              <a:t>Ermögliche es einem Objekt, sein Verhalten zu ändern. Es wird so aussehen, als ob das Objekt seine Klasse gewechselt hat.</a:t>
            </a:r>
          </a:p>
        </p:txBody>
      </p:sp>
    </p:spTree>
    <p:extLst>
      <p:ext uri="{BB962C8B-B14F-4D97-AF65-F5344CB8AC3E}">
        <p14:creationId xmlns:p14="http://schemas.microsoft.com/office/powerpoint/2010/main" val="37089904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23851" y="668338"/>
            <a:ext cx="8640763" cy="5632450"/>
          </a:xfrm>
          <a:prstGeom prst="rect">
            <a:avLst/>
          </a:prstGeom>
        </p:spPr>
        <p:txBody>
          <a:bodyPr>
            <a:spAutoFit/>
          </a:bodyPr>
          <a:lstStyle/>
          <a:p>
            <a:pPr marL="285750" indent="-285750">
              <a:buFont typeface="Arial" panose="020B0604020202020204" pitchFamily="34" charset="0"/>
              <a:buChar char="•"/>
              <a:defRPr/>
            </a:pPr>
            <a:r>
              <a:rPr lang="de-DE" b="1" dirty="0">
                <a:latin typeface="Arial" charset="0"/>
              </a:rPr>
              <a:t>Singleton</a:t>
            </a:r>
          </a:p>
          <a:p>
            <a:pPr eaLnBrk="1" hangingPunct="1">
              <a:defRPr/>
            </a:pPr>
            <a:r>
              <a:rPr lang="de-DE" dirty="0">
                <a:latin typeface="Arial" charset="0"/>
              </a:rPr>
              <a:t>Sichere ab, dass eine Klasse genau ein Exemplar besitzt, und stelle einen globalen Zugriffspunkt darauf bereit.</a:t>
            </a:r>
          </a:p>
          <a:p>
            <a:pPr marL="285750" indent="-285750">
              <a:buFont typeface="Arial" panose="020B0604020202020204" pitchFamily="34" charset="0"/>
              <a:buChar char="•"/>
              <a:defRPr/>
            </a:pPr>
            <a:r>
              <a:rPr lang="de-DE" b="1" dirty="0">
                <a:latin typeface="Arial" charset="0"/>
              </a:rPr>
              <a:t>Fassade</a:t>
            </a:r>
          </a:p>
          <a:p>
            <a:pPr eaLnBrk="1" hangingPunct="1">
              <a:defRPr/>
            </a:pPr>
            <a:r>
              <a:rPr lang="de-DE" dirty="0">
                <a:latin typeface="Arial" charset="0"/>
              </a:rPr>
              <a:t>Biete eine einheitliche Schnittstelle zu einer Menge von Schnittstellen eines Subsystems. </a:t>
            </a:r>
          </a:p>
          <a:p>
            <a:pPr marL="285750" indent="-285750">
              <a:buFont typeface="Arial" panose="020B0604020202020204" pitchFamily="34" charset="0"/>
              <a:buChar char="•"/>
              <a:defRPr/>
            </a:pPr>
            <a:r>
              <a:rPr lang="de-DE" b="1" dirty="0">
                <a:latin typeface="Arial" charset="0"/>
              </a:rPr>
              <a:t>Proxy</a:t>
            </a:r>
          </a:p>
          <a:p>
            <a:pPr eaLnBrk="1" hangingPunct="1">
              <a:defRPr/>
            </a:pPr>
            <a:r>
              <a:rPr lang="de-DE" dirty="0">
                <a:latin typeface="Arial" charset="0"/>
              </a:rPr>
              <a:t>Kontrolliere den Zugriff auf ein Objekt mit Hilfe eines vorgelagerten Stellvertreterobjekts.</a:t>
            </a:r>
          </a:p>
          <a:p>
            <a:pPr marL="285750" indent="-285750">
              <a:buFont typeface="Arial" panose="020B0604020202020204" pitchFamily="34" charset="0"/>
              <a:buChar char="•"/>
              <a:defRPr/>
            </a:pPr>
            <a:r>
              <a:rPr lang="de-DE" b="1" dirty="0">
                <a:latin typeface="Arial" charset="0"/>
              </a:rPr>
              <a:t>Befehl</a:t>
            </a:r>
          </a:p>
          <a:p>
            <a:pPr eaLnBrk="1" hangingPunct="1">
              <a:defRPr/>
            </a:pPr>
            <a:r>
              <a:rPr lang="de-DE" dirty="0">
                <a:latin typeface="Arial" charset="0"/>
              </a:rPr>
              <a:t>Kapsle einen Befehl als ein Objekt. Dies ermöglicht es, Klienten mit verschiedenen Anfragen zu parametrisieren, Operationen in eine Schlange zu stellen, ein Logbuch zu führen und Operationen rückgängig zu machen.</a:t>
            </a:r>
          </a:p>
          <a:p>
            <a:pPr marL="285750" indent="-285750">
              <a:buFont typeface="Arial" panose="020B0604020202020204" pitchFamily="34" charset="0"/>
              <a:buChar char="•"/>
              <a:defRPr/>
            </a:pPr>
            <a:r>
              <a:rPr lang="de-DE" b="1" dirty="0">
                <a:latin typeface="Arial" charset="0"/>
              </a:rPr>
              <a:t>Beobachter</a:t>
            </a:r>
          </a:p>
          <a:p>
            <a:pPr eaLnBrk="1" hangingPunct="1">
              <a:defRPr/>
            </a:pPr>
            <a:r>
              <a:rPr lang="de-DE" dirty="0" err="1">
                <a:latin typeface="Arial" charset="0"/>
              </a:rPr>
              <a:t>Deﬁniere</a:t>
            </a:r>
            <a:r>
              <a:rPr lang="de-DE" dirty="0">
                <a:latin typeface="Arial" charset="0"/>
              </a:rPr>
              <a:t> eine 1-zu-n Abhängigkeit zwischen Objekten, so dass die Änderung des Zustands eines Objekts dazu führt, dass alle abhängigen Objekts benachrichtigt und automatisch aktualisiert werden.</a:t>
            </a:r>
          </a:p>
          <a:p>
            <a:pPr marL="285750" indent="-285750">
              <a:buFont typeface="Arial" panose="020B0604020202020204" pitchFamily="34" charset="0"/>
              <a:buChar char="•"/>
              <a:defRPr/>
            </a:pPr>
            <a:r>
              <a:rPr lang="de-DE" b="1" dirty="0">
                <a:latin typeface="Arial" charset="0"/>
              </a:rPr>
              <a:t>Zustand</a:t>
            </a:r>
          </a:p>
          <a:p>
            <a:pPr eaLnBrk="1" hangingPunct="1">
              <a:defRPr/>
            </a:pPr>
            <a:r>
              <a:rPr lang="de-DE" dirty="0">
                <a:latin typeface="Arial" charset="0"/>
              </a:rPr>
              <a:t>Ermögliche es einem Objekt, sein Verhalten zu ändern. Es wird so aussehen, als ob das Objekt seine Klasse gewechselt hat.</a:t>
            </a:r>
          </a:p>
        </p:txBody>
      </p:sp>
    </p:spTree>
    <p:extLst>
      <p:ext uri="{BB962C8B-B14F-4D97-AF65-F5344CB8AC3E}">
        <p14:creationId xmlns:p14="http://schemas.microsoft.com/office/powerpoint/2010/main" val="77342119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74458"/>
            <a:ext cx="3945254" cy="456988"/>
          </a:xfrm>
          <a:prstGeom prst="rect">
            <a:avLst/>
          </a:prstGeom>
        </p:spPr>
        <p:txBody>
          <a:bodyPr vert="horz" wrap="square" lIns="0" tIns="0" rIns="0" bIns="0" rtlCol="0">
            <a:spAutoFit/>
          </a:bodyPr>
          <a:lstStyle/>
          <a:p>
            <a:pPr marL="12700"/>
            <a:r>
              <a:rPr sz="1400" spc="20" dirty="0">
                <a:latin typeface="Arial"/>
                <a:cs typeface="Arial"/>
              </a:rPr>
              <a:t>S</a:t>
            </a:r>
            <a:r>
              <a:rPr sz="1400" spc="70" dirty="0">
                <a:latin typeface="Arial"/>
                <a:cs typeface="Arial"/>
              </a:rPr>
              <a:t>o</a:t>
            </a:r>
            <a:r>
              <a:rPr sz="1400" spc="100" dirty="0">
                <a:latin typeface="Arial"/>
                <a:cs typeface="Arial"/>
              </a:rPr>
              <a:t>f</a:t>
            </a:r>
            <a:r>
              <a:rPr sz="1400" dirty="0">
                <a:latin typeface="Arial"/>
                <a:cs typeface="Arial"/>
              </a:rPr>
              <a:t>t</a:t>
            </a:r>
            <a:r>
              <a:rPr sz="1400" spc="-229" dirty="0">
                <a:latin typeface="Arial"/>
                <a:cs typeface="Arial"/>
              </a:rPr>
              <a:t> </a:t>
            </a:r>
            <a:r>
              <a:rPr sz="1400" dirty="0">
                <a:latin typeface="Arial"/>
                <a:cs typeface="Arial"/>
              </a:rPr>
              <a:t>w</a:t>
            </a:r>
            <a:r>
              <a:rPr sz="1400" spc="-254" dirty="0">
                <a:latin typeface="Arial"/>
                <a:cs typeface="Arial"/>
              </a:rPr>
              <a:t> </a:t>
            </a:r>
            <a:r>
              <a:rPr sz="1400" spc="55" dirty="0">
                <a:latin typeface="Arial"/>
                <a:cs typeface="Arial"/>
              </a:rPr>
              <a:t>a</a:t>
            </a:r>
            <a:r>
              <a:rPr sz="1400" spc="120" dirty="0">
                <a:latin typeface="Arial"/>
                <a:cs typeface="Arial"/>
              </a:rPr>
              <a:t>r</a:t>
            </a:r>
            <a:r>
              <a:rPr sz="1400" dirty="0">
                <a:latin typeface="Arial"/>
                <a:cs typeface="Arial"/>
              </a:rPr>
              <a:t>e</a:t>
            </a:r>
            <a:r>
              <a:rPr sz="1400" spc="160" dirty="0">
                <a:latin typeface="Arial"/>
                <a:cs typeface="Arial"/>
              </a:rPr>
              <a:t> </a:t>
            </a:r>
            <a:r>
              <a:rPr sz="1400" spc="-50" dirty="0">
                <a:latin typeface="Arial"/>
                <a:cs typeface="Arial"/>
              </a:rPr>
              <a:t>E</a:t>
            </a:r>
            <a:r>
              <a:rPr sz="1400" spc="105" dirty="0">
                <a:latin typeface="Arial"/>
                <a:cs typeface="Arial"/>
              </a:rPr>
              <a:t>n</a:t>
            </a:r>
            <a:r>
              <a:rPr sz="1400" spc="80" dirty="0">
                <a:latin typeface="Arial"/>
                <a:cs typeface="Arial"/>
              </a:rPr>
              <a:t>gi</a:t>
            </a:r>
            <a:r>
              <a:rPr sz="1400" spc="95" dirty="0">
                <a:latin typeface="Arial"/>
                <a:cs typeface="Arial"/>
              </a:rPr>
              <a:t>n</a:t>
            </a:r>
            <a:r>
              <a:rPr sz="1400" spc="45" dirty="0">
                <a:latin typeface="Arial"/>
                <a:cs typeface="Arial"/>
              </a:rPr>
              <a:t>e</a:t>
            </a:r>
            <a:r>
              <a:rPr sz="1400" spc="55" dirty="0">
                <a:latin typeface="Arial"/>
                <a:cs typeface="Arial"/>
              </a:rPr>
              <a:t>e</a:t>
            </a:r>
            <a:r>
              <a:rPr sz="1400" spc="120" dirty="0">
                <a:latin typeface="Arial"/>
                <a:cs typeface="Arial"/>
              </a:rPr>
              <a:t>r</a:t>
            </a:r>
            <a:r>
              <a:rPr sz="1400" spc="80" dirty="0">
                <a:latin typeface="Arial"/>
                <a:cs typeface="Arial"/>
              </a:rPr>
              <a:t>i</a:t>
            </a:r>
            <a:r>
              <a:rPr sz="1400" spc="105" dirty="0">
                <a:latin typeface="Arial"/>
                <a:cs typeface="Arial"/>
              </a:rPr>
              <a:t>n</a:t>
            </a:r>
            <a:r>
              <a:rPr sz="1400" dirty="0">
                <a:latin typeface="Arial"/>
                <a:cs typeface="Arial"/>
              </a:rPr>
              <a:t>g</a:t>
            </a:r>
          </a:p>
          <a:p>
            <a:pPr>
              <a:lnSpc>
                <a:spcPts val="1900"/>
              </a:lnSpc>
              <a:spcBef>
                <a:spcPts val="40"/>
              </a:spcBef>
            </a:pPr>
            <a:endParaRPr sz="1900" dirty="0"/>
          </a:p>
        </p:txBody>
      </p:sp>
      <p:sp>
        <p:nvSpPr>
          <p:cNvPr id="4" name="Rectangle 3"/>
          <p:cNvSpPr txBox="1">
            <a:spLocks noChangeArrowheads="1"/>
          </p:cNvSpPr>
          <p:nvPr/>
        </p:nvSpPr>
        <p:spPr>
          <a:xfrm>
            <a:off x="539753" y="1111614"/>
            <a:ext cx="8208963" cy="2954655"/>
          </a:xfrm>
          <a:prstGeom prst="rect">
            <a:avLst/>
          </a:prstGeom>
        </p:spPr>
        <p:txBody>
          <a:bodyPr wrap="square" lIns="0" tIns="0" rIns="0" bIns="0">
            <a:spAutoFit/>
          </a:bodyPr>
          <a:lstStyle>
            <a:lvl1pPr marL="0">
              <a:defRPr sz="2000">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endParaRPr lang="de-DE" altLang="de-DE" sz="4800" kern="0" dirty="0">
              <a:solidFill>
                <a:sysClr val="windowText" lastClr="000000"/>
              </a:solidFill>
            </a:endParaRPr>
          </a:p>
          <a:p>
            <a:pPr algn="ctr"/>
            <a:endParaRPr lang="de-DE" altLang="de-DE" sz="4800" kern="0" dirty="0">
              <a:solidFill>
                <a:sysClr val="windowText" lastClr="000000"/>
              </a:solidFill>
            </a:endParaRPr>
          </a:p>
          <a:p>
            <a:pPr algn="ctr"/>
            <a:r>
              <a:rPr lang="de-DE" altLang="de-DE" sz="4800" kern="0" dirty="0" smtClean="0">
                <a:solidFill>
                  <a:sysClr val="windowText" lastClr="000000"/>
                </a:solidFill>
              </a:rPr>
              <a:t>Testverfahren</a:t>
            </a:r>
            <a:endParaRPr lang="de-DE" altLang="de-DE" sz="4800" kern="0" dirty="0">
              <a:solidFill>
                <a:sysClr val="windowText" lastClr="000000"/>
              </a:solidFill>
            </a:endParaRPr>
          </a:p>
          <a:p>
            <a:pPr algn="ctr"/>
            <a:endParaRPr lang="de-DE" altLang="de-DE" sz="4800" kern="0" dirty="0">
              <a:solidFill>
                <a:sysClr val="windowText" lastClr="000000"/>
              </a:solidFill>
            </a:endParaRPr>
          </a:p>
        </p:txBody>
      </p:sp>
    </p:spTree>
    <p:extLst>
      <p:ext uri="{BB962C8B-B14F-4D97-AF65-F5344CB8AC3E}">
        <p14:creationId xmlns:p14="http://schemas.microsoft.com/office/powerpoint/2010/main" val="407656841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74458"/>
            <a:ext cx="3945254" cy="456988"/>
          </a:xfrm>
          <a:prstGeom prst="rect">
            <a:avLst/>
          </a:prstGeom>
        </p:spPr>
        <p:txBody>
          <a:bodyPr vert="horz" wrap="square" lIns="0" tIns="0" rIns="0" bIns="0" rtlCol="0">
            <a:spAutoFit/>
          </a:bodyPr>
          <a:lstStyle/>
          <a:p>
            <a:pPr marL="12700"/>
            <a:r>
              <a:rPr sz="1400" spc="20" dirty="0">
                <a:latin typeface="Arial"/>
                <a:cs typeface="Arial"/>
              </a:rPr>
              <a:t>S</a:t>
            </a:r>
            <a:r>
              <a:rPr sz="1400" spc="70" dirty="0">
                <a:latin typeface="Arial"/>
                <a:cs typeface="Arial"/>
              </a:rPr>
              <a:t>o</a:t>
            </a:r>
            <a:r>
              <a:rPr sz="1400" spc="100" dirty="0">
                <a:latin typeface="Arial"/>
                <a:cs typeface="Arial"/>
              </a:rPr>
              <a:t>f</a:t>
            </a:r>
            <a:r>
              <a:rPr sz="1400" dirty="0">
                <a:latin typeface="Arial"/>
                <a:cs typeface="Arial"/>
              </a:rPr>
              <a:t>t</a:t>
            </a:r>
            <a:r>
              <a:rPr sz="1400" spc="-229" dirty="0">
                <a:latin typeface="Arial"/>
                <a:cs typeface="Arial"/>
              </a:rPr>
              <a:t> </a:t>
            </a:r>
            <a:r>
              <a:rPr sz="1400" dirty="0">
                <a:latin typeface="Arial"/>
                <a:cs typeface="Arial"/>
              </a:rPr>
              <a:t>w</a:t>
            </a:r>
            <a:r>
              <a:rPr sz="1400" spc="-254" dirty="0">
                <a:latin typeface="Arial"/>
                <a:cs typeface="Arial"/>
              </a:rPr>
              <a:t> </a:t>
            </a:r>
            <a:r>
              <a:rPr sz="1400" spc="55" dirty="0">
                <a:latin typeface="Arial"/>
                <a:cs typeface="Arial"/>
              </a:rPr>
              <a:t>a</a:t>
            </a:r>
            <a:r>
              <a:rPr sz="1400" spc="120" dirty="0">
                <a:latin typeface="Arial"/>
                <a:cs typeface="Arial"/>
              </a:rPr>
              <a:t>r</a:t>
            </a:r>
            <a:r>
              <a:rPr sz="1400" dirty="0">
                <a:latin typeface="Arial"/>
                <a:cs typeface="Arial"/>
              </a:rPr>
              <a:t>e</a:t>
            </a:r>
            <a:r>
              <a:rPr sz="1400" spc="160" dirty="0">
                <a:latin typeface="Arial"/>
                <a:cs typeface="Arial"/>
              </a:rPr>
              <a:t> </a:t>
            </a:r>
            <a:r>
              <a:rPr sz="1400" spc="-50" dirty="0">
                <a:latin typeface="Arial"/>
                <a:cs typeface="Arial"/>
              </a:rPr>
              <a:t>E</a:t>
            </a:r>
            <a:r>
              <a:rPr sz="1400" spc="105" dirty="0">
                <a:latin typeface="Arial"/>
                <a:cs typeface="Arial"/>
              </a:rPr>
              <a:t>n</a:t>
            </a:r>
            <a:r>
              <a:rPr sz="1400" spc="80" dirty="0">
                <a:latin typeface="Arial"/>
                <a:cs typeface="Arial"/>
              </a:rPr>
              <a:t>gi</a:t>
            </a:r>
            <a:r>
              <a:rPr sz="1400" spc="95" dirty="0">
                <a:latin typeface="Arial"/>
                <a:cs typeface="Arial"/>
              </a:rPr>
              <a:t>n</a:t>
            </a:r>
            <a:r>
              <a:rPr sz="1400" spc="45" dirty="0">
                <a:latin typeface="Arial"/>
                <a:cs typeface="Arial"/>
              </a:rPr>
              <a:t>e</a:t>
            </a:r>
            <a:r>
              <a:rPr sz="1400" spc="55" dirty="0">
                <a:latin typeface="Arial"/>
                <a:cs typeface="Arial"/>
              </a:rPr>
              <a:t>e</a:t>
            </a:r>
            <a:r>
              <a:rPr sz="1400" spc="120" dirty="0">
                <a:latin typeface="Arial"/>
                <a:cs typeface="Arial"/>
              </a:rPr>
              <a:t>r</a:t>
            </a:r>
            <a:r>
              <a:rPr sz="1400" spc="80" dirty="0">
                <a:latin typeface="Arial"/>
                <a:cs typeface="Arial"/>
              </a:rPr>
              <a:t>i</a:t>
            </a:r>
            <a:r>
              <a:rPr sz="1400" spc="105" dirty="0">
                <a:latin typeface="Arial"/>
                <a:cs typeface="Arial"/>
              </a:rPr>
              <a:t>n</a:t>
            </a:r>
            <a:r>
              <a:rPr sz="1400" dirty="0">
                <a:latin typeface="Arial"/>
                <a:cs typeface="Arial"/>
              </a:rPr>
              <a:t>g</a:t>
            </a:r>
          </a:p>
          <a:p>
            <a:pPr>
              <a:lnSpc>
                <a:spcPts val="1900"/>
              </a:lnSpc>
              <a:spcBef>
                <a:spcPts val="40"/>
              </a:spcBef>
            </a:pPr>
            <a:endParaRPr sz="1900" dirty="0"/>
          </a:p>
        </p:txBody>
      </p:sp>
      <p:sp>
        <p:nvSpPr>
          <p:cNvPr id="4" name="Rectangle 3"/>
          <p:cNvSpPr txBox="1">
            <a:spLocks noChangeArrowheads="1"/>
          </p:cNvSpPr>
          <p:nvPr/>
        </p:nvSpPr>
        <p:spPr>
          <a:xfrm>
            <a:off x="539753" y="1111614"/>
            <a:ext cx="8208963" cy="2954655"/>
          </a:xfrm>
          <a:prstGeom prst="rect">
            <a:avLst/>
          </a:prstGeom>
        </p:spPr>
        <p:txBody>
          <a:bodyPr wrap="square" lIns="0" tIns="0" rIns="0" bIns="0">
            <a:spAutoFit/>
          </a:bodyPr>
          <a:lstStyle>
            <a:lvl1pPr marL="0">
              <a:defRPr sz="2000">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endParaRPr lang="de-DE" altLang="de-DE" sz="4800" kern="0" dirty="0">
              <a:solidFill>
                <a:sysClr val="windowText" lastClr="000000"/>
              </a:solidFill>
            </a:endParaRPr>
          </a:p>
          <a:p>
            <a:pPr algn="ctr"/>
            <a:endParaRPr lang="de-DE" altLang="de-DE" sz="4800" kern="0" dirty="0">
              <a:solidFill>
                <a:sysClr val="windowText" lastClr="000000"/>
              </a:solidFill>
            </a:endParaRPr>
          </a:p>
          <a:p>
            <a:pPr algn="ctr"/>
            <a:r>
              <a:rPr lang="de-DE" altLang="de-DE" sz="4800" kern="0" dirty="0">
                <a:solidFill>
                  <a:sysClr val="windowText" lastClr="000000"/>
                </a:solidFill>
              </a:rPr>
              <a:t>Übung </a:t>
            </a:r>
            <a:r>
              <a:rPr lang="de-DE" altLang="de-DE" sz="4800" kern="0" dirty="0" smtClean="0">
                <a:solidFill>
                  <a:sysClr val="windowText" lastClr="000000"/>
                </a:solidFill>
              </a:rPr>
              <a:t>1</a:t>
            </a:r>
            <a:endParaRPr lang="de-DE" altLang="de-DE" sz="4800" kern="0" dirty="0">
              <a:solidFill>
                <a:sysClr val="windowText" lastClr="000000"/>
              </a:solidFill>
            </a:endParaRPr>
          </a:p>
          <a:p>
            <a:pPr algn="ctr"/>
            <a:endParaRPr lang="de-DE" altLang="de-DE" sz="4800" kern="0" dirty="0">
              <a:solidFill>
                <a:sysClr val="windowText" lastClr="000000"/>
              </a:solidFill>
            </a:endParaRPr>
          </a:p>
        </p:txBody>
      </p:sp>
    </p:spTree>
    <p:extLst>
      <p:ext uri="{BB962C8B-B14F-4D97-AF65-F5344CB8AC3E}">
        <p14:creationId xmlns:p14="http://schemas.microsoft.com/office/powerpoint/2010/main" val="14594564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74458"/>
            <a:ext cx="3945254" cy="456988"/>
          </a:xfrm>
          <a:prstGeom prst="rect">
            <a:avLst/>
          </a:prstGeom>
        </p:spPr>
        <p:txBody>
          <a:bodyPr vert="horz" wrap="square" lIns="0" tIns="0" rIns="0" bIns="0" rtlCol="0">
            <a:spAutoFit/>
          </a:bodyPr>
          <a:lstStyle/>
          <a:p>
            <a:pPr marL="12700"/>
            <a:r>
              <a:rPr sz="1400" spc="20" dirty="0">
                <a:latin typeface="Arial"/>
                <a:cs typeface="Arial"/>
              </a:rPr>
              <a:t>S</a:t>
            </a:r>
            <a:r>
              <a:rPr sz="1400" spc="70" dirty="0">
                <a:latin typeface="Arial"/>
                <a:cs typeface="Arial"/>
              </a:rPr>
              <a:t>o</a:t>
            </a:r>
            <a:r>
              <a:rPr sz="1400" spc="100" dirty="0">
                <a:latin typeface="Arial"/>
                <a:cs typeface="Arial"/>
              </a:rPr>
              <a:t>f</a:t>
            </a:r>
            <a:r>
              <a:rPr sz="1400" dirty="0">
                <a:latin typeface="Arial"/>
                <a:cs typeface="Arial"/>
              </a:rPr>
              <a:t>t</a:t>
            </a:r>
            <a:r>
              <a:rPr sz="1400" spc="-229" dirty="0">
                <a:latin typeface="Arial"/>
                <a:cs typeface="Arial"/>
              </a:rPr>
              <a:t> </a:t>
            </a:r>
            <a:r>
              <a:rPr sz="1400" dirty="0">
                <a:latin typeface="Arial"/>
                <a:cs typeface="Arial"/>
              </a:rPr>
              <a:t>w</a:t>
            </a:r>
            <a:r>
              <a:rPr sz="1400" spc="-254" dirty="0">
                <a:latin typeface="Arial"/>
                <a:cs typeface="Arial"/>
              </a:rPr>
              <a:t> </a:t>
            </a:r>
            <a:r>
              <a:rPr sz="1400" spc="55" dirty="0">
                <a:latin typeface="Arial"/>
                <a:cs typeface="Arial"/>
              </a:rPr>
              <a:t>a</a:t>
            </a:r>
            <a:r>
              <a:rPr sz="1400" spc="120" dirty="0">
                <a:latin typeface="Arial"/>
                <a:cs typeface="Arial"/>
              </a:rPr>
              <a:t>r</a:t>
            </a:r>
            <a:r>
              <a:rPr sz="1400" dirty="0">
                <a:latin typeface="Arial"/>
                <a:cs typeface="Arial"/>
              </a:rPr>
              <a:t>e</a:t>
            </a:r>
            <a:r>
              <a:rPr sz="1400" spc="160" dirty="0">
                <a:latin typeface="Arial"/>
                <a:cs typeface="Arial"/>
              </a:rPr>
              <a:t> </a:t>
            </a:r>
            <a:r>
              <a:rPr sz="1400" spc="-50" dirty="0">
                <a:latin typeface="Arial"/>
                <a:cs typeface="Arial"/>
              </a:rPr>
              <a:t>E</a:t>
            </a:r>
            <a:r>
              <a:rPr sz="1400" spc="105" dirty="0">
                <a:latin typeface="Arial"/>
                <a:cs typeface="Arial"/>
              </a:rPr>
              <a:t>n</a:t>
            </a:r>
            <a:r>
              <a:rPr sz="1400" spc="80" dirty="0">
                <a:latin typeface="Arial"/>
                <a:cs typeface="Arial"/>
              </a:rPr>
              <a:t>gi</a:t>
            </a:r>
            <a:r>
              <a:rPr sz="1400" spc="95" dirty="0">
                <a:latin typeface="Arial"/>
                <a:cs typeface="Arial"/>
              </a:rPr>
              <a:t>n</a:t>
            </a:r>
            <a:r>
              <a:rPr sz="1400" spc="45" dirty="0">
                <a:latin typeface="Arial"/>
                <a:cs typeface="Arial"/>
              </a:rPr>
              <a:t>e</a:t>
            </a:r>
            <a:r>
              <a:rPr sz="1400" spc="55" dirty="0">
                <a:latin typeface="Arial"/>
                <a:cs typeface="Arial"/>
              </a:rPr>
              <a:t>e</a:t>
            </a:r>
            <a:r>
              <a:rPr sz="1400" spc="120" dirty="0">
                <a:latin typeface="Arial"/>
                <a:cs typeface="Arial"/>
              </a:rPr>
              <a:t>r</a:t>
            </a:r>
            <a:r>
              <a:rPr sz="1400" spc="80" dirty="0">
                <a:latin typeface="Arial"/>
                <a:cs typeface="Arial"/>
              </a:rPr>
              <a:t>i</a:t>
            </a:r>
            <a:r>
              <a:rPr sz="1400" spc="105" dirty="0">
                <a:latin typeface="Arial"/>
                <a:cs typeface="Arial"/>
              </a:rPr>
              <a:t>n</a:t>
            </a:r>
            <a:r>
              <a:rPr sz="1400" dirty="0">
                <a:latin typeface="Arial"/>
                <a:cs typeface="Arial"/>
              </a:rPr>
              <a:t>g</a:t>
            </a:r>
          </a:p>
          <a:p>
            <a:pPr>
              <a:lnSpc>
                <a:spcPts val="1900"/>
              </a:lnSpc>
              <a:spcBef>
                <a:spcPts val="40"/>
              </a:spcBef>
            </a:pPr>
            <a:endParaRPr sz="1900" dirty="0"/>
          </a:p>
        </p:txBody>
      </p:sp>
      <p:sp>
        <p:nvSpPr>
          <p:cNvPr id="5" name="Rectangle 3"/>
          <p:cNvSpPr txBox="1">
            <a:spLocks noChangeArrowheads="1"/>
          </p:cNvSpPr>
          <p:nvPr/>
        </p:nvSpPr>
        <p:spPr>
          <a:xfrm>
            <a:off x="495300" y="5245101"/>
            <a:ext cx="8229600" cy="9144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nSpc>
                <a:spcPct val="90000"/>
              </a:lnSpc>
              <a:buFont typeface="Arial" panose="020B0604020202020204" pitchFamily="34" charset="0"/>
              <a:buChar char="•"/>
            </a:pPr>
            <a:r>
              <a:rPr lang="de-DE" altLang="de-DE" sz="2000" kern="0" dirty="0">
                <a:solidFill>
                  <a:sysClr val="windowText" lastClr="000000"/>
                </a:solidFill>
                <a:latin typeface="Arial" panose="020B0604020202020204" pitchFamily="34" charset="0"/>
                <a:cs typeface="Arial" panose="020B0604020202020204" pitchFamily="34" charset="0"/>
              </a:rPr>
              <a:t>Welche Testfälle für C0=1 und welche Testfälle für C1=1?</a:t>
            </a:r>
          </a:p>
          <a:p>
            <a:pPr marL="342900" indent="-342900">
              <a:lnSpc>
                <a:spcPct val="90000"/>
              </a:lnSpc>
              <a:buFont typeface="Arial" panose="020B0604020202020204" pitchFamily="34" charset="0"/>
              <a:buChar char="•"/>
            </a:pPr>
            <a:r>
              <a:rPr lang="de-DE" altLang="de-DE" sz="2000" kern="0" dirty="0">
                <a:solidFill>
                  <a:sysClr val="windowText" lastClr="000000"/>
                </a:solidFill>
                <a:latin typeface="Arial" panose="020B0604020202020204" pitchFamily="34" charset="0"/>
                <a:cs typeface="Arial" panose="020B0604020202020204" pitchFamily="34" charset="0"/>
              </a:rPr>
              <a:t>Erster Schritt: KFG erstellen</a:t>
            </a:r>
            <a:endParaRPr lang="de-DE" altLang="de-DE" sz="2000" kern="0" dirty="0">
              <a:solidFill>
                <a:sysClr val="windowText" lastClr="000000"/>
              </a:solidFill>
            </a:endParaRPr>
          </a:p>
          <a:p>
            <a:pPr>
              <a:lnSpc>
                <a:spcPct val="90000"/>
              </a:lnSpc>
            </a:pPr>
            <a:endParaRPr lang="de-DE" altLang="de-DE" sz="2000" kern="0" dirty="0">
              <a:solidFill>
                <a:sysClr val="windowText" lastClr="000000"/>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44576"/>
            <a:ext cx="6477000" cy="3551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36271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74458"/>
            <a:ext cx="3945254" cy="456988"/>
          </a:xfrm>
          <a:prstGeom prst="rect">
            <a:avLst/>
          </a:prstGeom>
        </p:spPr>
        <p:txBody>
          <a:bodyPr vert="horz" wrap="square" lIns="0" tIns="0" rIns="0" bIns="0" rtlCol="0">
            <a:spAutoFit/>
          </a:bodyPr>
          <a:lstStyle/>
          <a:p>
            <a:pPr marL="12700"/>
            <a:r>
              <a:rPr sz="1400" spc="20" dirty="0">
                <a:latin typeface="Arial"/>
                <a:cs typeface="Arial"/>
              </a:rPr>
              <a:t>S</a:t>
            </a:r>
            <a:r>
              <a:rPr sz="1400" spc="70" dirty="0">
                <a:latin typeface="Arial"/>
                <a:cs typeface="Arial"/>
              </a:rPr>
              <a:t>o</a:t>
            </a:r>
            <a:r>
              <a:rPr sz="1400" spc="100" dirty="0">
                <a:latin typeface="Arial"/>
                <a:cs typeface="Arial"/>
              </a:rPr>
              <a:t>f</a:t>
            </a:r>
            <a:r>
              <a:rPr sz="1400" dirty="0">
                <a:latin typeface="Arial"/>
                <a:cs typeface="Arial"/>
              </a:rPr>
              <a:t>t</a:t>
            </a:r>
            <a:r>
              <a:rPr sz="1400" spc="-229" dirty="0">
                <a:latin typeface="Arial"/>
                <a:cs typeface="Arial"/>
              </a:rPr>
              <a:t> </a:t>
            </a:r>
            <a:r>
              <a:rPr sz="1400" dirty="0">
                <a:latin typeface="Arial"/>
                <a:cs typeface="Arial"/>
              </a:rPr>
              <a:t>w</a:t>
            </a:r>
            <a:r>
              <a:rPr sz="1400" spc="-254" dirty="0">
                <a:latin typeface="Arial"/>
                <a:cs typeface="Arial"/>
              </a:rPr>
              <a:t> </a:t>
            </a:r>
            <a:r>
              <a:rPr sz="1400" spc="55" dirty="0">
                <a:latin typeface="Arial"/>
                <a:cs typeface="Arial"/>
              </a:rPr>
              <a:t>a</a:t>
            </a:r>
            <a:r>
              <a:rPr sz="1400" spc="120" dirty="0">
                <a:latin typeface="Arial"/>
                <a:cs typeface="Arial"/>
              </a:rPr>
              <a:t>r</a:t>
            </a:r>
            <a:r>
              <a:rPr sz="1400" dirty="0">
                <a:latin typeface="Arial"/>
                <a:cs typeface="Arial"/>
              </a:rPr>
              <a:t>e</a:t>
            </a:r>
            <a:r>
              <a:rPr sz="1400" spc="160" dirty="0">
                <a:latin typeface="Arial"/>
                <a:cs typeface="Arial"/>
              </a:rPr>
              <a:t> </a:t>
            </a:r>
            <a:r>
              <a:rPr sz="1400" spc="-50" dirty="0">
                <a:latin typeface="Arial"/>
                <a:cs typeface="Arial"/>
              </a:rPr>
              <a:t>E</a:t>
            </a:r>
            <a:r>
              <a:rPr sz="1400" spc="105" dirty="0">
                <a:latin typeface="Arial"/>
                <a:cs typeface="Arial"/>
              </a:rPr>
              <a:t>n</a:t>
            </a:r>
            <a:r>
              <a:rPr sz="1400" spc="80" dirty="0">
                <a:latin typeface="Arial"/>
                <a:cs typeface="Arial"/>
              </a:rPr>
              <a:t>gi</a:t>
            </a:r>
            <a:r>
              <a:rPr sz="1400" spc="95" dirty="0">
                <a:latin typeface="Arial"/>
                <a:cs typeface="Arial"/>
              </a:rPr>
              <a:t>n</a:t>
            </a:r>
            <a:r>
              <a:rPr sz="1400" spc="45" dirty="0">
                <a:latin typeface="Arial"/>
                <a:cs typeface="Arial"/>
              </a:rPr>
              <a:t>e</a:t>
            </a:r>
            <a:r>
              <a:rPr sz="1400" spc="55" dirty="0">
                <a:latin typeface="Arial"/>
                <a:cs typeface="Arial"/>
              </a:rPr>
              <a:t>e</a:t>
            </a:r>
            <a:r>
              <a:rPr sz="1400" spc="120" dirty="0">
                <a:latin typeface="Arial"/>
                <a:cs typeface="Arial"/>
              </a:rPr>
              <a:t>r</a:t>
            </a:r>
            <a:r>
              <a:rPr sz="1400" spc="80" dirty="0">
                <a:latin typeface="Arial"/>
                <a:cs typeface="Arial"/>
              </a:rPr>
              <a:t>i</a:t>
            </a:r>
            <a:r>
              <a:rPr sz="1400" spc="105" dirty="0">
                <a:latin typeface="Arial"/>
                <a:cs typeface="Arial"/>
              </a:rPr>
              <a:t>n</a:t>
            </a:r>
            <a:r>
              <a:rPr sz="1400" dirty="0">
                <a:latin typeface="Arial"/>
                <a:cs typeface="Arial"/>
              </a:rPr>
              <a:t>g</a:t>
            </a:r>
          </a:p>
          <a:p>
            <a:pPr>
              <a:lnSpc>
                <a:spcPts val="1900"/>
              </a:lnSpc>
              <a:spcBef>
                <a:spcPts val="40"/>
              </a:spcBef>
            </a:pPr>
            <a:endParaRPr sz="1900" dirty="0"/>
          </a:p>
        </p:txBody>
      </p:sp>
      <p:sp>
        <p:nvSpPr>
          <p:cNvPr id="2" name="Rechteck 1"/>
          <p:cNvSpPr/>
          <p:nvPr/>
        </p:nvSpPr>
        <p:spPr>
          <a:xfrm>
            <a:off x="609092" y="3455086"/>
            <a:ext cx="7620000" cy="646331"/>
          </a:xfrm>
          <a:prstGeom prst="rect">
            <a:avLst/>
          </a:prstGeom>
        </p:spPr>
        <p:txBody>
          <a:bodyPr wrap="square">
            <a:spAutoFit/>
          </a:bodyPr>
          <a:lstStyle/>
          <a:p>
            <a:pPr marL="285750" indent="-285750">
              <a:buFont typeface="Arial" panose="020B0604020202020204" pitchFamily="34" charset="0"/>
              <a:buChar char="•"/>
            </a:pPr>
            <a:r>
              <a:rPr lang="de-DE" dirty="0"/>
              <a:t>Für die Anweisungsüberdeckung ist nur ein Testfall nötig: f(1,1)</a:t>
            </a:r>
          </a:p>
          <a:p>
            <a:pPr marL="285750" indent="-285750">
              <a:buFont typeface="Arial" panose="020B0604020202020204" pitchFamily="34" charset="0"/>
              <a:buChar char="•"/>
            </a:pPr>
            <a:r>
              <a:rPr lang="de-DE" dirty="0"/>
              <a:t>Für die Zweigüberdeckung benötigt man zwei Testfälle: f(0,0) und f(1,1)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749301"/>
            <a:ext cx="93345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70001"/>
            <a:ext cx="3630146"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hteck 3"/>
          <p:cNvSpPr/>
          <p:nvPr/>
        </p:nvSpPr>
        <p:spPr>
          <a:xfrm>
            <a:off x="532892" y="4787900"/>
            <a:ext cx="7696200" cy="1477328"/>
          </a:xfrm>
          <a:prstGeom prst="rect">
            <a:avLst/>
          </a:prstGeom>
        </p:spPr>
        <p:txBody>
          <a:bodyPr wrap="square">
            <a:spAutoFit/>
          </a:bodyPr>
          <a:lstStyle/>
          <a:p>
            <a:pPr marL="285750" indent="-285750">
              <a:buFont typeface="Arial" panose="020B0604020202020204" pitchFamily="34" charset="0"/>
              <a:buChar char="•"/>
            </a:pPr>
            <a:r>
              <a:rPr lang="de-DE" dirty="0"/>
              <a:t>Für die Pfadüberdeckung braucht man vier Testfälle:</a:t>
            </a:r>
          </a:p>
          <a:p>
            <a:r>
              <a:rPr lang="de-DE" dirty="0"/>
              <a:t>if1, if2 mit f(1,1)</a:t>
            </a:r>
          </a:p>
          <a:p>
            <a:r>
              <a:rPr lang="de-DE" dirty="0"/>
              <a:t>!if1, if2 mit f(0,2)</a:t>
            </a:r>
          </a:p>
          <a:p>
            <a:r>
              <a:rPr lang="de-DE" dirty="0"/>
              <a:t>if1, !if2 mit f(1,0)</a:t>
            </a:r>
          </a:p>
          <a:p>
            <a:r>
              <a:rPr lang="de-DE" dirty="0"/>
              <a:t>!if1, !if2 mit f(0,0</a:t>
            </a:r>
            <a:r>
              <a:rPr lang="de-DE" dirty="0" smtClean="0"/>
              <a:t>)</a:t>
            </a:r>
            <a:endParaRPr lang="de-DE" dirty="0"/>
          </a:p>
        </p:txBody>
      </p:sp>
    </p:spTree>
    <p:extLst>
      <p:ext uri="{BB962C8B-B14F-4D97-AF65-F5344CB8AC3E}">
        <p14:creationId xmlns:p14="http://schemas.microsoft.com/office/powerpoint/2010/main" val="363408569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23475" y="57152"/>
            <a:ext cx="1651246" cy="183347"/>
          </a:xfrm>
          <a:prstGeom prst="rect">
            <a:avLst/>
          </a:prstGeom>
        </p:spPr>
        <p:txBody>
          <a:bodyPr vert="horz" wrap="square" lIns="0" tIns="0" rIns="0" bIns="0" rtlCol="0">
            <a:spAutoFit/>
          </a:bodyPr>
          <a:lstStyle/>
          <a:p>
            <a:pPr marL="12653"/>
            <a:r>
              <a:rPr sz="1196" spc="15" dirty="0">
                <a:latin typeface="Arial"/>
                <a:cs typeface="Arial"/>
              </a:rPr>
              <a:t>S</a:t>
            </a:r>
            <a:r>
              <a:rPr sz="1196" spc="60" dirty="0">
                <a:latin typeface="Arial"/>
                <a:cs typeface="Arial"/>
              </a:rPr>
              <a:t>o</a:t>
            </a:r>
            <a:r>
              <a:rPr sz="1196" spc="85" dirty="0">
                <a:latin typeface="Arial"/>
                <a:cs typeface="Arial"/>
              </a:rPr>
              <a:t>f</a:t>
            </a:r>
            <a:r>
              <a:rPr sz="1196" dirty="0">
                <a:latin typeface="Arial"/>
                <a:cs typeface="Arial"/>
              </a:rPr>
              <a:t>t</a:t>
            </a:r>
            <a:r>
              <a:rPr sz="1196" spc="-199" dirty="0">
                <a:latin typeface="Arial"/>
                <a:cs typeface="Arial"/>
              </a:rPr>
              <a:t> </a:t>
            </a:r>
            <a:r>
              <a:rPr sz="1196" dirty="0">
                <a:latin typeface="Arial"/>
                <a:cs typeface="Arial"/>
              </a:rPr>
              <a:t>w</a:t>
            </a:r>
            <a:r>
              <a:rPr sz="1196" spc="-219" dirty="0">
                <a:latin typeface="Arial"/>
                <a:cs typeface="Arial"/>
              </a:rPr>
              <a:t> </a:t>
            </a:r>
            <a:r>
              <a:rPr sz="1196" spc="50" dirty="0">
                <a:latin typeface="Arial"/>
                <a:cs typeface="Arial"/>
              </a:rPr>
              <a:t>a</a:t>
            </a:r>
            <a:r>
              <a:rPr sz="1196" dirty="0">
                <a:latin typeface="Arial"/>
                <a:cs typeface="Arial"/>
              </a:rPr>
              <a:t>r</a:t>
            </a:r>
            <a:r>
              <a:rPr sz="1196" spc="-219" dirty="0">
                <a:latin typeface="Arial"/>
                <a:cs typeface="Arial"/>
              </a:rPr>
              <a:t> </a:t>
            </a:r>
            <a:r>
              <a:rPr sz="1196" dirty="0">
                <a:latin typeface="Arial"/>
                <a:cs typeface="Arial"/>
              </a:rPr>
              <a:t>e</a:t>
            </a:r>
            <a:r>
              <a:rPr sz="1196" spc="135" dirty="0">
                <a:latin typeface="Arial"/>
                <a:cs typeface="Arial"/>
              </a:rPr>
              <a:t> </a:t>
            </a:r>
            <a:r>
              <a:rPr sz="1196" spc="-45" dirty="0">
                <a:latin typeface="Arial"/>
                <a:cs typeface="Arial"/>
              </a:rPr>
              <a:t>E</a:t>
            </a:r>
            <a:r>
              <a:rPr sz="1196" spc="85" dirty="0">
                <a:latin typeface="Arial"/>
                <a:cs typeface="Arial"/>
              </a:rPr>
              <a:t>n</a:t>
            </a:r>
            <a:r>
              <a:rPr sz="1196" spc="75" dirty="0">
                <a:latin typeface="Arial"/>
                <a:cs typeface="Arial"/>
              </a:rPr>
              <a:t>g</a:t>
            </a:r>
            <a:r>
              <a:rPr sz="1196" spc="65" dirty="0">
                <a:latin typeface="Arial"/>
                <a:cs typeface="Arial"/>
              </a:rPr>
              <a:t>i</a:t>
            </a:r>
            <a:r>
              <a:rPr sz="1196" spc="85" dirty="0">
                <a:latin typeface="Arial"/>
                <a:cs typeface="Arial"/>
              </a:rPr>
              <a:t>n</a:t>
            </a:r>
            <a:r>
              <a:rPr sz="1196" spc="50" dirty="0">
                <a:latin typeface="Arial"/>
                <a:cs typeface="Arial"/>
              </a:rPr>
              <a:t>ee</a:t>
            </a:r>
            <a:r>
              <a:rPr sz="1196" dirty="0">
                <a:latin typeface="Arial"/>
                <a:cs typeface="Arial"/>
              </a:rPr>
              <a:t>r</a:t>
            </a:r>
            <a:r>
              <a:rPr sz="1196" spc="-219" dirty="0">
                <a:latin typeface="Arial"/>
                <a:cs typeface="Arial"/>
              </a:rPr>
              <a:t> </a:t>
            </a:r>
            <a:r>
              <a:rPr sz="1196" spc="55" dirty="0">
                <a:latin typeface="Arial"/>
                <a:cs typeface="Arial"/>
              </a:rPr>
              <a:t>i</a:t>
            </a:r>
            <a:r>
              <a:rPr sz="1196" spc="85" dirty="0">
                <a:latin typeface="Arial"/>
                <a:cs typeface="Arial"/>
              </a:rPr>
              <a:t>n</a:t>
            </a:r>
            <a:r>
              <a:rPr sz="1196" dirty="0">
                <a:latin typeface="Arial"/>
                <a:cs typeface="Arial"/>
              </a:rPr>
              <a:t>g</a:t>
            </a:r>
            <a:endParaRPr sz="1196">
              <a:latin typeface="Arial"/>
              <a:cs typeface="Arial"/>
            </a:endParaRPr>
          </a:p>
        </p:txBody>
      </p:sp>
      <p:sp>
        <p:nvSpPr>
          <p:cNvPr id="4" name="object 4"/>
          <p:cNvSpPr txBox="1"/>
          <p:nvPr/>
        </p:nvSpPr>
        <p:spPr>
          <a:xfrm>
            <a:off x="1687066" y="2961066"/>
            <a:ext cx="5747726" cy="490629"/>
          </a:xfrm>
          <a:prstGeom prst="rect">
            <a:avLst/>
          </a:prstGeom>
        </p:spPr>
        <p:txBody>
          <a:bodyPr vert="horz" wrap="square" lIns="0" tIns="0" rIns="0" bIns="0" rtlCol="0">
            <a:spAutoFit/>
          </a:bodyPr>
          <a:lstStyle/>
          <a:p>
            <a:pPr marL="12653" algn="ctr">
              <a:tabLst>
                <a:tab pos="898996" algn="l"/>
                <a:tab pos="2679908" algn="l"/>
              </a:tabLst>
            </a:pPr>
            <a:r>
              <a:rPr lang="de-DE" sz="3188" b="1" dirty="0" smtClean="0">
                <a:latin typeface="Arial"/>
                <a:cs typeface="Arial"/>
              </a:rPr>
              <a:t>Übung 2 </a:t>
            </a:r>
            <a:endParaRPr sz="3188" dirty="0">
              <a:latin typeface="Arial"/>
              <a:cs typeface="Arial"/>
            </a:endParaRPr>
          </a:p>
        </p:txBody>
      </p:sp>
    </p:spTree>
    <p:extLst>
      <p:ext uri="{BB962C8B-B14F-4D97-AF65-F5344CB8AC3E}">
        <p14:creationId xmlns:p14="http://schemas.microsoft.com/office/powerpoint/2010/main" val="3427129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2957</Words>
  <Application>Microsoft Office PowerPoint</Application>
  <PresentationFormat>Benutzerdefiniert</PresentationFormat>
  <Paragraphs>532</Paragraphs>
  <Slides>104</Slides>
  <Notes>11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104</vt:i4>
      </vt:variant>
    </vt:vector>
  </HeadingPairs>
  <TitlesOfParts>
    <vt:vector size="110" baseType="lpstr">
      <vt:lpstr>Arial</vt:lpstr>
      <vt:lpstr>Calibri</vt:lpstr>
      <vt:lpstr>Courier New</vt:lpstr>
      <vt:lpstr>Times New Roman</vt:lpstr>
      <vt:lpstr>Wingdings</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jbrunsmann</dc:creator>
  <cp:lastModifiedBy>joerg</cp:lastModifiedBy>
  <cp:revision>182</cp:revision>
  <dcterms:created xsi:type="dcterms:W3CDTF">2013-10-11T12:30:07Z</dcterms:created>
  <dcterms:modified xsi:type="dcterms:W3CDTF">2018-01-25T09:19:41Z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2013-10-11T00:00:00Z</vt:filetime>
  </property>
  <property fmtid="{D5CDD505-2E9C-101B-9397-08002B2CF9AE}" pid="3" name="LastSaved">
    <vt:filetime>2013-10-11T00:00:00Z</vt:filetime>
  </property>
</Properties>
</file>