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92000"/>
  <p:notesSz cx="7099300" cy="102346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9" roundtripDataSignature="AMtx7miCcM+b54fXPQvew9CZeqqMsG4v7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8113" y="768350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613" y="4862513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sv-SE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 txBox="1"/>
          <p:nvPr>
            <p:ph idx="1" type="body"/>
          </p:nvPr>
        </p:nvSpPr>
        <p:spPr>
          <a:xfrm>
            <a:off x="709613" y="4862513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p1:notes"/>
          <p:cNvSpPr/>
          <p:nvPr>
            <p:ph idx="2" type="sldImg"/>
          </p:nvPr>
        </p:nvSpPr>
        <p:spPr>
          <a:xfrm>
            <a:off x="138113" y="768350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eaba10f75_1_0:notes"/>
          <p:cNvSpPr txBox="1"/>
          <p:nvPr>
            <p:ph idx="1" type="body"/>
          </p:nvPr>
        </p:nvSpPr>
        <p:spPr>
          <a:xfrm>
            <a:off x="709613" y="4862513"/>
            <a:ext cx="56802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g30eaba10f75_1_0:notes"/>
          <p:cNvSpPr/>
          <p:nvPr>
            <p:ph idx="2" type="sldImg"/>
          </p:nvPr>
        </p:nvSpPr>
        <p:spPr>
          <a:xfrm>
            <a:off x="138113" y="768350"/>
            <a:ext cx="68232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0eaba10f75_1_58:notes"/>
          <p:cNvSpPr txBox="1"/>
          <p:nvPr>
            <p:ph idx="1" type="body"/>
          </p:nvPr>
        </p:nvSpPr>
        <p:spPr>
          <a:xfrm>
            <a:off x="709613" y="4862513"/>
            <a:ext cx="56802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g30eaba10f75_1_58:notes"/>
          <p:cNvSpPr/>
          <p:nvPr>
            <p:ph idx="2" type="sldImg"/>
          </p:nvPr>
        </p:nvSpPr>
        <p:spPr>
          <a:xfrm>
            <a:off x="138113" y="768350"/>
            <a:ext cx="68232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0eaba10f75_1_71:notes"/>
          <p:cNvSpPr txBox="1"/>
          <p:nvPr>
            <p:ph idx="1" type="body"/>
          </p:nvPr>
        </p:nvSpPr>
        <p:spPr>
          <a:xfrm>
            <a:off x="709613" y="4862513"/>
            <a:ext cx="56802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g30eaba10f75_1_71:notes"/>
          <p:cNvSpPr/>
          <p:nvPr>
            <p:ph idx="2" type="sldImg"/>
          </p:nvPr>
        </p:nvSpPr>
        <p:spPr>
          <a:xfrm>
            <a:off x="138113" y="768350"/>
            <a:ext cx="68232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0eaba10f75_1_76:notes"/>
          <p:cNvSpPr txBox="1"/>
          <p:nvPr>
            <p:ph idx="1" type="body"/>
          </p:nvPr>
        </p:nvSpPr>
        <p:spPr>
          <a:xfrm>
            <a:off x="709613" y="4862513"/>
            <a:ext cx="56802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g30eaba10f75_1_76:notes"/>
          <p:cNvSpPr/>
          <p:nvPr>
            <p:ph idx="2" type="sldImg"/>
          </p:nvPr>
        </p:nvSpPr>
        <p:spPr>
          <a:xfrm>
            <a:off x="138113" y="768350"/>
            <a:ext cx="68232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0eaba10f75_1_81:notes"/>
          <p:cNvSpPr txBox="1"/>
          <p:nvPr>
            <p:ph idx="1" type="body"/>
          </p:nvPr>
        </p:nvSpPr>
        <p:spPr>
          <a:xfrm>
            <a:off x="709613" y="4862513"/>
            <a:ext cx="56802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g30eaba10f75_1_81:notes"/>
          <p:cNvSpPr/>
          <p:nvPr>
            <p:ph idx="2" type="sldImg"/>
          </p:nvPr>
        </p:nvSpPr>
        <p:spPr>
          <a:xfrm>
            <a:off x="138113" y="768350"/>
            <a:ext cx="68232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0eaba10f75_1_86:notes"/>
          <p:cNvSpPr txBox="1"/>
          <p:nvPr>
            <p:ph idx="1" type="body"/>
          </p:nvPr>
        </p:nvSpPr>
        <p:spPr>
          <a:xfrm>
            <a:off x="709613" y="4862513"/>
            <a:ext cx="56802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g30eaba10f75_1_86:notes"/>
          <p:cNvSpPr/>
          <p:nvPr>
            <p:ph idx="2" type="sldImg"/>
          </p:nvPr>
        </p:nvSpPr>
        <p:spPr>
          <a:xfrm>
            <a:off x="138113" y="768350"/>
            <a:ext cx="68232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eaba10f75_1_91:notes"/>
          <p:cNvSpPr txBox="1"/>
          <p:nvPr>
            <p:ph idx="1" type="body"/>
          </p:nvPr>
        </p:nvSpPr>
        <p:spPr>
          <a:xfrm>
            <a:off x="709613" y="4862513"/>
            <a:ext cx="56802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30eaba10f75_1_91:notes"/>
          <p:cNvSpPr/>
          <p:nvPr>
            <p:ph idx="2" type="sldImg"/>
          </p:nvPr>
        </p:nvSpPr>
        <p:spPr>
          <a:xfrm>
            <a:off x="138113" y="768350"/>
            <a:ext cx="68232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0ade51e7d0_0_41:notes"/>
          <p:cNvSpPr/>
          <p:nvPr>
            <p:ph idx="2" type="sldImg"/>
          </p:nvPr>
        </p:nvSpPr>
        <p:spPr>
          <a:xfrm>
            <a:off x="138113" y="768350"/>
            <a:ext cx="68232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3" name="Google Shape;173;g30ade51e7d0_0_41:notes"/>
          <p:cNvSpPr txBox="1"/>
          <p:nvPr>
            <p:ph idx="1" type="body"/>
          </p:nvPr>
        </p:nvSpPr>
        <p:spPr>
          <a:xfrm>
            <a:off x="709613" y="4862513"/>
            <a:ext cx="56802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30ade51e7d0_0_41:notes"/>
          <p:cNvSpPr txBox="1"/>
          <p:nvPr>
            <p:ph idx="12" type="sldNum"/>
          </p:nvPr>
        </p:nvSpPr>
        <p:spPr>
          <a:xfrm>
            <a:off x="4021138" y="972185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0ade51e7d0_0_81:notes"/>
          <p:cNvSpPr/>
          <p:nvPr>
            <p:ph idx="2" type="sldImg"/>
          </p:nvPr>
        </p:nvSpPr>
        <p:spPr>
          <a:xfrm>
            <a:off x="138113" y="768350"/>
            <a:ext cx="68232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4" name="Google Shape;184;g30ade51e7d0_0_81:notes"/>
          <p:cNvSpPr txBox="1"/>
          <p:nvPr>
            <p:ph idx="1" type="body"/>
          </p:nvPr>
        </p:nvSpPr>
        <p:spPr>
          <a:xfrm>
            <a:off x="709613" y="4862513"/>
            <a:ext cx="56802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g30ade51e7d0_0_81:notes"/>
          <p:cNvSpPr txBox="1"/>
          <p:nvPr>
            <p:ph idx="12" type="sldNum"/>
          </p:nvPr>
        </p:nvSpPr>
        <p:spPr>
          <a:xfrm>
            <a:off x="4021138" y="972185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0ade51e7d0_2_12:notes"/>
          <p:cNvSpPr txBox="1"/>
          <p:nvPr>
            <p:ph idx="1" type="body"/>
          </p:nvPr>
        </p:nvSpPr>
        <p:spPr>
          <a:xfrm>
            <a:off x="709613" y="4862513"/>
            <a:ext cx="56802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g30ade51e7d0_2_12:notes"/>
          <p:cNvSpPr/>
          <p:nvPr>
            <p:ph idx="2" type="sldImg"/>
          </p:nvPr>
        </p:nvSpPr>
        <p:spPr>
          <a:xfrm>
            <a:off x="138113" y="768350"/>
            <a:ext cx="68232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0ade51e7d0_2_6:notes"/>
          <p:cNvSpPr txBox="1"/>
          <p:nvPr>
            <p:ph idx="1" type="body"/>
          </p:nvPr>
        </p:nvSpPr>
        <p:spPr>
          <a:xfrm>
            <a:off x="709613" y="4862513"/>
            <a:ext cx="56802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" name="Google Shape;75;g30ade51e7d0_2_6:notes"/>
          <p:cNvSpPr/>
          <p:nvPr>
            <p:ph idx="2" type="sldImg"/>
          </p:nvPr>
        </p:nvSpPr>
        <p:spPr>
          <a:xfrm>
            <a:off x="138113" y="768350"/>
            <a:ext cx="68232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0eaba10f75_1_5:notes"/>
          <p:cNvSpPr txBox="1"/>
          <p:nvPr>
            <p:ph idx="1" type="body"/>
          </p:nvPr>
        </p:nvSpPr>
        <p:spPr>
          <a:xfrm>
            <a:off x="709613" y="4862513"/>
            <a:ext cx="56802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" name="Google Shape;81;g30eaba10f75_1_5:notes"/>
          <p:cNvSpPr/>
          <p:nvPr>
            <p:ph idx="2" type="sldImg"/>
          </p:nvPr>
        </p:nvSpPr>
        <p:spPr>
          <a:xfrm>
            <a:off x="138113" y="768350"/>
            <a:ext cx="68232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eaba10f75_1_18:notes"/>
          <p:cNvSpPr txBox="1"/>
          <p:nvPr>
            <p:ph idx="1" type="body"/>
          </p:nvPr>
        </p:nvSpPr>
        <p:spPr>
          <a:xfrm>
            <a:off x="709613" y="4862513"/>
            <a:ext cx="56802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g30eaba10f75_1_18:notes"/>
          <p:cNvSpPr/>
          <p:nvPr>
            <p:ph idx="2" type="sldImg"/>
          </p:nvPr>
        </p:nvSpPr>
        <p:spPr>
          <a:xfrm>
            <a:off x="138113" y="768350"/>
            <a:ext cx="68232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0eaba10f75_1_31:notes"/>
          <p:cNvSpPr txBox="1"/>
          <p:nvPr>
            <p:ph idx="1" type="body"/>
          </p:nvPr>
        </p:nvSpPr>
        <p:spPr>
          <a:xfrm>
            <a:off x="709613" y="4862513"/>
            <a:ext cx="56802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g30eaba10f75_1_31:notes"/>
          <p:cNvSpPr/>
          <p:nvPr>
            <p:ph idx="2" type="sldImg"/>
          </p:nvPr>
        </p:nvSpPr>
        <p:spPr>
          <a:xfrm>
            <a:off x="138113" y="768350"/>
            <a:ext cx="68232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0eaba10f75_1_43:notes"/>
          <p:cNvSpPr txBox="1"/>
          <p:nvPr>
            <p:ph idx="1" type="body"/>
          </p:nvPr>
        </p:nvSpPr>
        <p:spPr>
          <a:xfrm>
            <a:off x="709613" y="4862513"/>
            <a:ext cx="56802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g30eaba10f75_1_43:notes"/>
          <p:cNvSpPr/>
          <p:nvPr>
            <p:ph idx="2" type="sldImg"/>
          </p:nvPr>
        </p:nvSpPr>
        <p:spPr>
          <a:xfrm>
            <a:off x="138113" y="768350"/>
            <a:ext cx="68232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0eaba10f75_1_48:notes"/>
          <p:cNvSpPr txBox="1"/>
          <p:nvPr>
            <p:ph idx="1" type="body"/>
          </p:nvPr>
        </p:nvSpPr>
        <p:spPr>
          <a:xfrm>
            <a:off x="709613" y="4862513"/>
            <a:ext cx="56802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30eaba10f75_1_48:notes"/>
          <p:cNvSpPr/>
          <p:nvPr>
            <p:ph idx="2" type="sldImg"/>
          </p:nvPr>
        </p:nvSpPr>
        <p:spPr>
          <a:xfrm>
            <a:off x="138113" y="768350"/>
            <a:ext cx="68232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0eaba10f75_1_37:notes"/>
          <p:cNvSpPr txBox="1"/>
          <p:nvPr>
            <p:ph idx="1" type="body"/>
          </p:nvPr>
        </p:nvSpPr>
        <p:spPr>
          <a:xfrm>
            <a:off x="709613" y="4862513"/>
            <a:ext cx="56802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g30eaba10f75_1_37:notes"/>
          <p:cNvSpPr/>
          <p:nvPr>
            <p:ph idx="2" type="sldImg"/>
          </p:nvPr>
        </p:nvSpPr>
        <p:spPr>
          <a:xfrm>
            <a:off x="138113" y="768350"/>
            <a:ext cx="68232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0eaba10f75_1_53:notes"/>
          <p:cNvSpPr txBox="1"/>
          <p:nvPr>
            <p:ph idx="1" type="body"/>
          </p:nvPr>
        </p:nvSpPr>
        <p:spPr>
          <a:xfrm>
            <a:off x="709613" y="4862513"/>
            <a:ext cx="56802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g30eaba10f75_1_53:notes"/>
          <p:cNvSpPr/>
          <p:nvPr>
            <p:ph idx="2" type="sldImg"/>
          </p:nvPr>
        </p:nvSpPr>
        <p:spPr>
          <a:xfrm>
            <a:off x="138113" y="768350"/>
            <a:ext cx="68232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ubrikbild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subTitle"/>
          </p:nvPr>
        </p:nvSpPr>
        <p:spPr>
          <a:xfrm>
            <a:off x="945976" y="3886200"/>
            <a:ext cx="10331624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707070"/>
              </a:buClr>
              <a:buSzPts val="3200"/>
              <a:buFont typeface="Calibri"/>
              <a:buNone/>
              <a:defRPr>
                <a:solidFill>
                  <a:srgbClr val="707070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Calibri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4701"/>
              </a:buClr>
              <a:buSzPts val="2400"/>
              <a:buFont typeface="Calibri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8600"/>
              </a:buClr>
              <a:buSzPts val="2000"/>
              <a:buFont typeface="Calibri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CCFF"/>
              </a:buClr>
              <a:buSzPts val="20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CCFF"/>
              </a:buClr>
              <a:buSzPts val="20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CCFF"/>
              </a:buClr>
              <a:buSzPts val="20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CCFF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9552518" y="6597650"/>
            <a:ext cx="575733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pic>
        <p:nvPicPr>
          <p:cNvPr id="22" name="Google Shape;22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62912" y="5914408"/>
            <a:ext cx="1266176" cy="89896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ubrik och lodrät text" type="vertTx">
  <p:cSld name="VERTICAL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609600" y="222918"/>
            <a:ext cx="10972800" cy="685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 rot="5400000">
            <a:off x="3737321" y="-2002977"/>
            <a:ext cx="4717358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470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6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CCFF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CCFF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CCFF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CCFF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9552518" y="6597650"/>
            <a:ext cx="575733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drät rubrik och text" type="vertTitleAndTx">
  <p:cSld name="VERTICAL_TITLE_AND_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470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6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CCFF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CCFF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CCFF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CCFF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9552518" y="6597650"/>
            <a:ext cx="575733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ubrik och innehåll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609600" y="222918"/>
            <a:ext cx="10972800" cy="685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609600" y="1124744"/>
            <a:ext cx="10972800" cy="47173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Calibri"/>
              <a:buChar char="–"/>
              <a:defRPr>
                <a:solidFill>
                  <a:srgbClr val="7F7F7F"/>
                </a:solidFill>
              </a:defRPr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8600"/>
              </a:buClr>
              <a:buSzPts val="2400"/>
              <a:buFont typeface="Calibri"/>
              <a:buChar char="•"/>
              <a:defRPr>
                <a:solidFill>
                  <a:srgbClr val="FF8600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6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CCFF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CCFF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CCFF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CCFF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9552518" y="6597650"/>
            <a:ext cx="575733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vsnittsrubrik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4701"/>
              </a:buClr>
              <a:buSzPts val="1600"/>
              <a:buFont typeface="Calibri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8600"/>
              </a:buClr>
              <a:buSzPts val="1400"/>
              <a:buFont typeface="Calibri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66CCFF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66CCFF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66CCFF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66CCFF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9552518" y="6597650"/>
            <a:ext cx="575733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ämförelse" type="twoTxTwoObj">
  <p:cSld name="TWO_OBJECTS_WITH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609600" y="222918"/>
            <a:ext cx="10972800" cy="685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4701"/>
              </a:buClr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8600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66CCFF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66CCFF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66CCFF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66CCFF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4" name="Google Shape;34;p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4701"/>
              </a:buClr>
              <a:buSzPts val="1800"/>
              <a:buFont typeface="Calibri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8600"/>
              </a:buClr>
              <a:buSzPts val="1600"/>
              <a:buFont typeface="Calibri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66CCFF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66CCFF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66CCFF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66CCFF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35" name="Google Shape;35;p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4701"/>
              </a:buClr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8600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66CCFF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66CCFF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66CCFF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66CCFF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6" name="Google Shape;36;p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4701"/>
              </a:buClr>
              <a:buSzPts val="1800"/>
              <a:buFont typeface="Calibri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8600"/>
              </a:buClr>
              <a:buSzPts val="1600"/>
              <a:buFont typeface="Calibri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66CCFF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66CCFF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66CCFF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66CCFF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9552518" y="6597650"/>
            <a:ext cx="575733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vå delar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609600" y="222918"/>
            <a:ext cx="10972800" cy="685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4701"/>
              </a:buClr>
              <a:buSzPts val="2000"/>
              <a:buFont typeface="Calibri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600"/>
              </a:buClr>
              <a:buSzPts val="1800"/>
              <a:buFont typeface="Calibri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CCFF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CCFF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CCFF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CCFF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7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4701"/>
              </a:buClr>
              <a:buSzPts val="2000"/>
              <a:buFont typeface="Calibri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600"/>
              </a:buClr>
              <a:buSzPts val="1800"/>
              <a:buFont typeface="Calibri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CCFF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CCFF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CCFF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CCFF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9552518" y="6597650"/>
            <a:ext cx="575733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ast rubrik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609600" y="222918"/>
            <a:ext cx="10972800" cy="685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9552518" y="6597650"/>
            <a:ext cx="575733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m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9552518" y="6597650"/>
            <a:ext cx="575733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med bildtext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Calibri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4701"/>
              </a:buClr>
              <a:buSzPts val="2400"/>
              <a:buFont typeface="Calibri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8600"/>
              </a:buClr>
              <a:buSzPts val="2000"/>
              <a:buFont typeface="Calibri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CCFF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CCFF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CCFF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CCFF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51" name="Google Shape;51;p11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Calibri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4701"/>
              </a:buClr>
              <a:buSzPts val="1000"/>
              <a:buFont typeface="Calibri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FF8600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66CCFF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66CCFF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66CCFF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66CCFF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9552518" y="6597650"/>
            <a:ext cx="575733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med bildtext" type="picTx">
  <p:cSld name="PICTURE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Calibri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4701"/>
              </a:buClr>
              <a:buSzPts val="1000"/>
              <a:buFont typeface="Calibri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FF8600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66CCFF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66CCFF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66CCFF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66CCFF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9552518" y="6597650"/>
            <a:ext cx="575733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609600" y="222918"/>
            <a:ext cx="10972800" cy="685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0707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609600" y="1124744"/>
            <a:ext cx="10972800" cy="47173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Calibri"/>
              <a:buChar char="–"/>
              <a:defRPr b="0" i="0" sz="2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4701"/>
              </a:buClr>
              <a:buSzPts val="2400"/>
              <a:buFont typeface="Calibri"/>
              <a:buChar char="•"/>
              <a:defRPr b="0" i="0" sz="2400" u="none" cap="none" strike="noStrike">
                <a:solidFill>
                  <a:srgbClr val="FF470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86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rgbClr val="FF86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CCFF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66CC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CCFF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66CC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CCFF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66CC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CCFF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66CC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2" type="sldNum"/>
          </p:nvPr>
        </p:nvSpPr>
        <p:spPr>
          <a:xfrm>
            <a:off x="9552518" y="6597650"/>
            <a:ext cx="575733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9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9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93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9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93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93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93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93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93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pic>
        <p:nvPicPr>
          <p:cNvPr id="13" name="Google Shape;13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462912" y="5914408"/>
            <a:ext cx="1266176" cy="89896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14" name="Google Shape;14;p3"/>
          <p:cNvSpPr/>
          <p:nvPr/>
        </p:nvSpPr>
        <p:spPr>
          <a:xfrm>
            <a:off x="1271464" y="6453336"/>
            <a:ext cx="4032448" cy="72008"/>
          </a:xfrm>
          <a:prstGeom prst="rect">
            <a:avLst/>
          </a:prstGeom>
          <a:gradFill>
            <a:gsLst>
              <a:gs pos="0">
                <a:srgbClr val="F2F2F2"/>
              </a:gs>
              <a:gs pos="48000">
                <a:srgbClr val="8C8C8C"/>
              </a:gs>
              <a:gs pos="72000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6888088" y="6453336"/>
            <a:ext cx="3744416" cy="72008"/>
          </a:xfrm>
          <a:prstGeom prst="rect">
            <a:avLst/>
          </a:prstGeom>
          <a:gradFill>
            <a:gsLst>
              <a:gs pos="0">
                <a:srgbClr val="F2F2F2"/>
              </a:gs>
              <a:gs pos="76000">
                <a:srgbClr val="FF4701"/>
              </a:gs>
              <a:gs pos="83000">
                <a:srgbClr val="FF4701"/>
              </a:gs>
              <a:gs pos="100000">
                <a:srgbClr val="FF4701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45107" y="6110507"/>
            <a:ext cx="1078508" cy="685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040" y="6023535"/>
            <a:ext cx="1381944" cy="85960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sv-SE"/>
              <a:t>UniProgrammes</a:t>
            </a:r>
            <a:endParaRPr/>
          </a:p>
        </p:txBody>
      </p:sp>
      <p:sp>
        <p:nvSpPr>
          <p:cNvPr id="71" name="Google Shape;71;p1"/>
          <p:cNvSpPr txBox="1"/>
          <p:nvPr>
            <p:ph idx="1" type="subTitle"/>
          </p:nvPr>
        </p:nvSpPr>
        <p:spPr>
          <a:xfrm>
            <a:off x="945976" y="3886200"/>
            <a:ext cx="10331624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7070"/>
              </a:buClr>
              <a:buSzPts val="3200"/>
              <a:buFont typeface="Calibri"/>
              <a:buNone/>
            </a:pPr>
            <a:r>
              <a:rPr lang="sv-SE"/>
              <a:t>Project requirements</a:t>
            </a:r>
            <a:endParaRPr/>
          </a:p>
        </p:txBody>
      </p:sp>
      <p:sp>
        <p:nvSpPr>
          <p:cNvPr id="72" name="Google Shape;72;p1"/>
          <p:cNvSpPr txBox="1"/>
          <p:nvPr>
            <p:ph idx="12" type="sldNum"/>
          </p:nvPr>
        </p:nvSpPr>
        <p:spPr>
          <a:xfrm>
            <a:off x="9552518" y="6597650"/>
            <a:ext cx="575733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0eaba10f75_1_0"/>
          <p:cNvSpPr txBox="1"/>
          <p:nvPr>
            <p:ph type="title"/>
          </p:nvPr>
        </p:nvSpPr>
        <p:spPr>
          <a:xfrm>
            <a:off x="609600" y="2280318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sv-SE" sz="3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Non-</a:t>
            </a:r>
            <a:r>
              <a:rPr b="1" lang="sv-SE" sz="3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Functional Requirements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4" name="Google Shape;134;g30eaba10f75_1_0"/>
          <p:cNvSpPr txBox="1"/>
          <p:nvPr>
            <p:ph idx="12" type="sldNum"/>
          </p:nvPr>
        </p:nvSpPr>
        <p:spPr>
          <a:xfrm>
            <a:off x="9552518" y="6597650"/>
            <a:ext cx="5757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0eaba10f75_1_58"/>
          <p:cNvSpPr txBox="1"/>
          <p:nvPr>
            <p:ph type="title"/>
          </p:nvPr>
        </p:nvSpPr>
        <p:spPr>
          <a:xfrm>
            <a:off x="609600" y="603918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sv-SE" sz="3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Data retrieve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0" name="Google Shape;140;g30eaba10f75_1_58"/>
          <p:cNvSpPr txBox="1"/>
          <p:nvPr>
            <p:ph idx="12" type="sldNum"/>
          </p:nvPr>
        </p:nvSpPr>
        <p:spPr>
          <a:xfrm>
            <a:off x="9552518" y="6597650"/>
            <a:ext cx="5757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0eaba10f75_1_71"/>
          <p:cNvSpPr txBox="1"/>
          <p:nvPr>
            <p:ph type="title"/>
          </p:nvPr>
        </p:nvSpPr>
        <p:spPr>
          <a:xfrm>
            <a:off x="609600" y="603918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sv-SE" sz="3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Usability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6" name="Google Shape;146;g30eaba10f75_1_71"/>
          <p:cNvSpPr txBox="1"/>
          <p:nvPr>
            <p:ph idx="12" type="sldNum"/>
          </p:nvPr>
        </p:nvSpPr>
        <p:spPr>
          <a:xfrm>
            <a:off x="9552518" y="6597650"/>
            <a:ext cx="5757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eaba10f75_1_76"/>
          <p:cNvSpPr txBox="1"/>
          <p:nvPr>
            <p:ph type="title"/>
          </p:nvPr>
        </p:nvSpPr>
        <p:spPr>
          <a:xfrm>
            <a:off x="609600" y="603918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sv-SE" sz="3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Maintainability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2" name="Google Shape;152;g30eaba10f75_1_76"/>
          <p:cNvSpPr txBox="1"/>
          <p:nvPr>
            <p:ph idx="12" type="sldNum"/>
          </p:nvPr>
        </p:nvSpPr>
        <p:spPr>
          <a:xfrm>
            <a:off x="9552518" y="6597650"/>
            <a:ext cx="5757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0eaba10f75_1_81"/>
          <p:cNvSpPr txBox="1"/>
          <p:nvPr>
            <p:ph type="title"/>
          </p:nvPr>
        </p:nvSpPr>
        <p:spPr>
          <a:xfrm>
            <a:off x="609600" y="603918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sv-SE" sz="3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Maintainability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8" name="Google Shape;158;g30eaba10f75_1_81"/>
          <p:cNvSpPr txBox="1"/>
          <p:nvPr>
            <p:ph idx="12" type="sldNum"/>
          </p:nvPr>
        </p:nvSpPr>
        <p:spPr>
          <a:xfrm>
            <a:off x="9552518" y="6597650"/>
            <a:ext cx="5757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0eaba10f75_1_86"/>
          <p:cNvSpPr txBox="1"/>
          <p:nvPr>
            <p:ph type="title"/>
          </p:nvPr>
        </p:nvSpPr>
        <p:spPr>
          <a:xfrm>
            <a:off x="609600" y="603918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sv-SE" sz="3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Security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4" name="Google Shape;164;g30eaba10f75_1_86"/>
          <p:cNvSpPr txBox="1"/>
          <p:nvPr>
            <p:ph idx="12" type="sldNum"/>
          </p:nvPr>
        </p:nvSpPr>
        <p:spPr>
          <a:xfrm>
            <a:off x="9552518" y="6597650"/>
            <a:ext cx="5757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0eaba10f75_1_91"/>
          <p:cNvSpPr txBox="1"/>
          <p:nvPr>
            <p:ph type="title"/>
          </p:nvPr>
        </p:nvSpPr>
        <p:spPr>
          <a:xfrm>
            <a:off x="609600" y="603918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sv-SE" sz="3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Data processing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0" name="Google Shape;170;g30eaba10f75_1_91"/>
          <p:cNvSpPr txBox="1"/>
          <p:nvPr>
            <p:ph idx="12" type="sldNum"/>
          </p:nvPr>
        </p:nvSpPr>
        <p:spPr>
          <a:xfrm>
            <a:off x="9552518" y="6597650"/>
            <a:ext cx="5757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0ade51e7d0_0_41"/>
          <p:cNvSpPr txBox="1"/>
          <p:nvPr>
            <p:ph type="title"/>
          </p:nvPr>
        </p:nvSpPr>
        <p:spPr>
          <a:xfrm>
            <a:off x="609600" y="222918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sv-SE"/>
              <a:t>Core Functionality &amp; User Interface</a:t>
            </a:r>
            <a:endParaRPr/>
          </a:p>
        </p:txBody>
      </p:sp>
      <p:sp>
        <p:nvSpPr>
          <p:cNvPr id="177" name="Google Shape;177;g30ade51e7d0_0_41"/>
          <p:cNvSpPr txBox="1"/>
          <p:nvPr>
            <p:ph idx="1" type="body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sv-SE"/>
              <a:t>Data Collection &amp; Analysis</a:t>
            </a:r>
            <a:endParaRPr/>
          </a:p>
        </p:txBody>
      </p:sp>
      <p:sp>
        <p:nvSpPr>
          <p:cNvPr id="178" name="Google Shape;178;g30ade51e7d0_0_41"/>
          <p:cNvSpPr txBox="1"/>
          <p:nvPr>
            <p:ph idx="12" type="sldNum"/>
          </p:nvPr>
        </p:nvSpPr>
        <p:spPr>
          <a:xfrm>
            <a:off x="9552518" y="6597650"/>
            <a:ext cx="5757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79" name="Google Shape;179;g30ade51e7d0_0_41"/>
          <p:cNvSpPr txBox="1"/>
          <p:nvPr>
            <p:ph idx="2" type="body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300"/>
              <a:buChar char="•"/>
            </a:pPr>
            <a:r>
              <a:rPr lang="sv-SE" sz="2300"/>
              <a:t>Automatic collection of course/programme info</a:t>
            </a:r>
            <a:endParaRPr sz="2300"/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sv-SE" sz="2300"/>
              <a:t>Extract course attributes: credits, requirements, learning outcomes, schedule</a:t>
            </a:r>
            <a:endParaRPr sz="2300"/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sv-SE" sz="2300"/>
              <a:t>Categorize and analyze learning outcomes</a:t>
            </a:r>
            <a:endParaRPr sz="2300"/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sv-SE" sz="2300"/>
              <a:t>Filter by categories (e.g., group work, report writing)</a:t>
            </a:r>
            <a:endParaRPr sz="2300"/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sv-SE" sz="2300"/>
              <a:t>Check for schedule conflicts and requirement validity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300"/>
          </a:p>
        </p:txBody>
      </p:sp>
      <p:sp>
        <p:nvSpPr>
          <p:cNvPr id="180" name="Google Shape;180;g30ade51e7d0_0_41"/>
          <p:cNvSpPr txBox="1"/>
          <p:nvPr>
            <p:ph idx="3" type="body"/>
          </p:nvPr>
        </p:nvSpPr>
        <p:spPr>
          <a:xfrm>
            <a:off x="6193368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sv-SE"/>
              <a:t>Graphical Representation</a:t>
            </a:r>
            <a:endParaRPr/>
          </a:p>
        </p:txBody>
      </p:sp>
      <p:sp>
        <p:nvSpPr>
          <p:cNvPr id="181" name="Google Shape;181;g30ade51e7d0_0_41"/>
          <p:cNvSpPr txBox="1"/>
          <p:nvPr>
            <p:ph idx="4" type="body"/>
          </p:nvPr>
        </p:nvSpPr>
        <p:spPr>
          <a:xfrm>
            <a:off x="6193368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300"/>
              <a:buChar char="•"/>
            </a:pPr>
            <a:r>
              <a:rPr lang="sv-SE" sz="2300"/>
              <a:t>Visualize programme structure with tree view</a:t>
            </a:r>
            <a:endParaRPr sz="2300"/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sv-SE" sz="2300"/>
              <a:t>Display prerequisites, course progression, and links</a:t>
            </a:r>
            <a:endParaRPr sz="2300"/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sv-SE" sz="2300"/>
              <a:t>Enable drag-and-drop course management</a:t>
            </a:r>
            <a:endParaRPr sz="2300"/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sv-SE" sz="2300"/>
              <a:t>Highlight issues in course requirements post-reorganization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0ade51e7d0_0_81"/>
          <p:cNvSpPr txBox="1"/>
          <p:nvPr>
            <p:ph type="title"/>
          </p:nvPr>
        </p:nvSpPr>
        <p:spPr>
          <a:xfrm>
            <a:off x="609600" y="222918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sv-SE"/>
              <a:t>Technical &amp; Non-Functional Requirements</a:t>
            </a:r>
            <a:endParaRPr/>
          </a:p>
        </p:txBody>
      </p:sp>
      <p:sp>
        <p:nvSpPr>
          <p:cNvPr id="188" name="Google Shape;188;g30ade51e7d0_0_81"/>
          <p:cNvSpPr txBox="1"/>
          <p:nvPr>
            <p:ph idx="1" type="body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sv-SE">
                <a:latin typeface="Arial"/>
                <a:ea typeface="Arial"/>
                <a:cs typeface="Arial"/>
                <a:sym typeface="Arial"/>
              </a:rPr>
              <a:t>Data Processing &amp; Validation:</a:t>
            </a:r>
            <a:endParaRPr/>
          </a:p>
        </p:txBody>
      </p:sp>
      <p:sp>
        <p:nvSpPr>
          <p:cNvPr id="189" name="Google Shape;189;g30ade51e7d0_0_81"/>
          <p:cNvSpPr txBox="1"/>
          <p:nvPr>
            <p:ph idx="2" type="body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sv-SE"/>
              <a:t>Algorithms for learning outcome categorization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sv-SE"/>
              <a:t>Validate course requirements and credit allocation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sv-SE"/>
              <a:t>Check group work progression and consistency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90" name="Google Shape;190;g30ade51e7d0_0_81"/>
          <p:cNvSpPr txBox="1"/>
          <p:nvPr>
            <p:ph idx="3" type="body"/>
          </p:nvPr>
        </p:nvSpPr>
        <p:spPr>
          <a:xfrm>
            <a:off x="6193368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sv-SE">
                <a:latin typeface="Arial"/>
                <a:ea typeface="Arial"/>
                <a:cs typeface="Arial"/>
                <a:sym typeface="Arial"/>
              </a:rPr>
              <a:t>User Experience &amp; Scalability</a:t>
            </a:r>
            <a:r>
              <a:rPr b="0" lang="sv-SE">
                <a:latin typeface="Arial"/>
                <a:ea typeface="Arial"/>
                <a:cs typeface="Arial"/>
                <a:sym typeface="Arial"/>
              </a:rPr>
              <a:t>:</a:t>
            </a:r>
            <a:endParaRPr sz="3700"/>
          </a:p>
        </p:txBody>
      </p:sp>
      <p:sp>
        <p:nvSpPr>
          <p:cNvPr id="191" name="Google Shape;191;g30ade51e7d0_0_81"/>
          <p:cNvSpPr txBox="1"/>
          <p:nvPr>
            <p:ph idx="4" type="body"/>
          </p:nvPr>
        </p:nvSpPr>
        <p:spPr>
          <a:xfrm>
            <a:off x="6193368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sv-SE"/>
              <a:t>Intuitive, user-friendly interface with drag-and-drop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sv-SE"/>
              <a:t>Fast response time and rendering of large programme trees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sv-SE"/>
              <a:t>Modular, scalable design for easy updates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sv-SE"/>
              <a:t>User access control and version tracking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92" name="Google Shape;192;g30ade51e7d0_0_81"/>
          <p:cNvSpPr txBox="1"/>
          <p:nvPr>
            <p:ph idx="12" type="sldNum"/>
          </p:nvPr>
        </p:nvSpPr>
        <p:spPr>
          <a:xfrm>
            <a:off x="9552518" y="6597650"/>
            <a:ext cx="5757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0ade51e7d0_2_12"/>
          <p:cNvSpPr txBox="1"/>
          <p:nvPr>
            <p:ph type="title"/>
          </p:nvPr>
        </p:nvSpPr>
        <p:spPr>
          <a:xfrm>
            <a:off x="609600" y="2127918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sv-SE"/>
              <a:t>Any question ?</a:t>
            </a:r>
            <a:endParaRPr/>
          </a:p>
        </p:txBody>
      </p:sp>
      <p:sp>
        <p:nvSpPr>
          <p:cNvPr id="198" name="Google Shape;198;g30ade51e7d0_2_12"/>
          <p:cNvSpPr txBox="1"/>
          <p:nvPr>
            <p:ph idx="12" type="sldNum"/>
          </p:nvPr>
        </p:nvSpPr>
        <p:spPr>
          <a:xfrm>
            <a:off x="9552518" y="6597650"/>
            <a:ext cx="5757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0ade51e7d0_2_6"/>
          <p:cNvSpPr txBox="1"/>
          <p:nvPr>
            <p:ph type="title"/>
          </p:nvPr>
        </p:nvSpPr>
        <p:spPr>
          <a:xfrm>
            <a:off x="609600" y="2280318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sv-SE" sz="3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Functional Requirements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8" name="Google Shape;78;g30ade51e7d0_2_6"/>
          <p:cNvSpPr txBox="1"/>
          <p:nvPr>
            <p:ph idx="12" type="sldNum"/>
          </p:nvPr>
        </p:nvSpPr>
        <p:spPr>
          <a:xfrm>
            <a:off x="9552518" y="6597650"/>
            <a:ext cx="5757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0eaba10f75_1_5"/>
          <p:cNvSpPr txBox="1"/>
          <p:nvPr>
            <p:ph type="title"/>
          </p:nvPr>
        </p:nvSpPr>
        <p:spPr>
          <a:xfrm>
            <a:off x="609600" y="603918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sv-SE" sz="3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Data collection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4" name="Google Shape;84;g30eaba10f75_1_5"/>
          <p:cNvSpPr txBox="1"/>
          <p:nvPr>
            <p:ph idx="12" type="sldNum"/>
          </p:nvPr>
        </p:nvSpPr>
        <p:spPr>
          <a:xfrm>
            <a:off x="9552518" y="6597650"/>
            <a:ext cx="5757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pic>
        <p:nvPicPr>
          <p:cNvPr id="85" name="Google Shape;85;g30eaba10f75_1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1323" y="3320550"/>
            <a:ext cx="2620925" cy="262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g30eaba10f75_1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0825" y="3840050"/>
            <a:ext cx="1703750" cy="1703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" name="Google Shape;87;g30eaba10f75_1_5"/>
          <p:cNvGrpSpPr/>
          <p:nvPr/>
        </p:nvGrpSpPr>
        <p:grpSpPr>
          <a:xfrm>
            <a:off x="5272875" y="4191700"/>
            <a:ext cx="1520400" cy="1520400"/>
            <a:chOff x="5272875" y="4267900"/>
            <a:chExt cx="1520400" cy="1520400"/>
          </a:xfrm>
        </p:grpSpPr>
        <p:pic>
          <p:nvPicPr>
            <p:cNvPr id="88" name="Google Shape;88;g30eaba10f75_1_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482425" y="4544050"/>
              <a:ext cx="1048625" cy="1048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" name="Google Shape;89;g30eaba10f75_1_5"/>
            <p:cNvSpPr/>
            <p:nvPr/>
          </p:nvSpPr>
          <p:spPr>
            <a:xfrm>
              <a:off x="5272875" y="4267900"/>
              <a:ext cx="1520400" cy="1520400"/>
            </a:xfrm>
            <a:prstGeom prst="ellipse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0" name="Google Shape;90;g30eaba10f75_1_5"/>
          <p:cNvCxnSpPr>
            <a:stCxn id="86" idx="3"/>
            <a:endCxn id="89" idx="2"/>
          </p:cNvCxnSpPr>
          <p:nvPr/>
        </p:nvCxnSpPr>
        <p:spPr>
          <a:xfrm>
            <a:off x="3304575" y="4691925"/>
            <a:ext cx="1968300" cy="260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g30eaba10f75_1_5"/>
          <p:cNvCxnSpPr>
            <a:stCxn id="89" idx="6"/>
            <a:endCxn id="85" idx="1"/>
          </p:cNvCxnSpPr>
          <p:nvPr/>
        </p:nvCxnSpPr>
        <p:spPr>
          <a:xfrm flipH="1" rot="10800000">
            <a:off x="6793275" y="4630900"/>
            <a:ext cx="2067900" cy="321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g30eaba10f75_1_5"/>
          <p:cNvSpPr txBox="1"/>
          <p:nvPr/>
        </p:nvSpPr>
        <p:spPr>
          <a:xfrm>
            <a:off x="870350" y="1661725"/>
            <a:ext cx="10507200" cy="10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system must collect courses and programmes information from an university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0eaba10f75_1_18"/>
          <p:cNvSpPr txBox="1"/>
          <p:nvPr>
            <p:ph type="title"/>
          </p:nvPr>
        </p:nvSpPr>
        <p:spPr>
          <a:xfrm>
            <a:off x="609600" y="603918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sv-SE" sz="3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Learning outcome analysis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8" name="Google Shape;98;g30eaba10f75_1_18"/>
          <p:cNvSpPr txBox="1"/>
          <p:nvPr>
            <p:ph idx="12" type="sldNum"/>
          </p:nvPr>
        </p:nvSpPr>
        <p:spPr>
          <a:xfrm>
            <a:off x="9552518" y="6597650"/>
            <a:ext cx="5757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0eaba10f75_1_31"/>
          <p:cNvSpPr txBox="1"/>
          <p:nvPr>
            <p:ph type="title"/>
          </p:nvPr>
        </p:nvSpPr>
        <p:spPr>
          <a:xfrm>
            <a:off x="609600" y="603918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sv-SE" sz="3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Program tree view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4" name="Google Shape;104;g30eaba10f75_1_31"/>
          <p:cNvSpPr txBox="1"/>
          <p:nvPr>
            <p:ph idx="12" type="sldNum"/>
          </p:nvPr>
        </p:nvSpPr>
        <p:spPr>
          <a:xfrm>
            <a:off x="9552518" y="6597650"/>
            <a:ext cx="5757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eaba10f75_1_43"/>
          <p:cNvSpPr txBox="1"/>
          <p:nvPr>
            <p:ph type="title"/>
          </p:nvPr>
        </p:nvSpPr>
        <p:spPr>
          <a:xfrm>
            <a:off x="609600" y="603930"/>
            <a:ext cx="10972800" cy="11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sv-SE" sz="3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Course Highlighting by and specified criteria (year, learning outcome, main area, requirement failures)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0" name="Google Shape;110;g30eaba10f75_1_43"/>
          <p:cNvSpPr txBox="1"/>
          <p:nvPr>
            <p:ph idx="12" type="sldNum"/>
          </p:nvPr>
        </p:nvSpPr>
        <p:spPr>
          <a:xfrm>
            <a:off x="9552518" y="6597650"/>
            <a:ext cx="5757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0eaba10f75_1_48"/>
          <p:cNvSpPr txBox="1"/>
          <p:nvPr>
            <p:ph type="title"/>
          </p:nvPr>
        </p:nvSpPr>
        <p:spPr>
          <a:xfrm>
            <a:off x="609600" y="451532"/>
            <a:ext cx="10972800" cy="13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sv-SE" sz="3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Course updating in Programme tree (add, remove, replace)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6" name="Google Shape;116;g30eaba10f75_1_48"/>
          <p:cNvSpPr txBox="1"/>
          <p:nvPr>
            <p:ph idx="12" type="sldNum"/>
          </p:nvPr>
        </p:nvSpPr>
        <p:spPr>
          <a:xfrm>
            <a:off x="9552518" y="6597650"/>
            <a:ext cx="5757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0eaba10f75_1_37"/>
          <p:cNvSpPr txBox="1"/>
          <p:nvPr>
            <p:ph type="title"/>
          </p:nvPr>
        </p:nvSpPr>
        <p:spPr>
          <a:xfrm>
            <a:off x="609600" y="603918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sv-SE" sz="3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Course requirement validation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2" name="Google Shape;122;g30eaba10f75_1_37"/>
          <p:cNvSpPr txBox="1"/>
          <p:nvPr>
            <p:ph idx="12" type="sldNum"/>
          </p:nvPr>
        </p:nvSpPr>
        <p:spPr>
          <a:xfrm>
            <a:off x="9552518" y="6597650"/>
            <a:ext cx="5757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0eaba10f75_1_53"/>
          <p:cNvSpPr txBox="1"/>
          <p:nvPr>
            <p:ph type="title"/>
          </p:nvPr>
        </p:nvSpPr>
        <p:spPr>
          <a:xfrm>
            <a:off x="609600" y="603918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sv-SE" sz="3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User authentication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8" name="Google Shape;128;g30eaba10f75_1_53"/>
          <p:cNvSpPr txBox="1"/>
          <p:nvPr>
            <p:ph idx="12" type="sldNum"/>
          </p:nvPr>
        </p:nvSpPr>
        <p:spPr>
          <a:xfrm>
            <a:off x="9552518" y="6597650"/>
            <a:ext cx="5757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MRTC-Basic-Templat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FEB728"/>
      </a:hlink>
      <a:folHlink>
        <a:srgbClr val="996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2022-09-19T18:58:36Z</dcterms:created>
  <dc:creator>Federico Ciccozzi</dc:creator>
</cp:coreProperties>
</file>