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0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latin typeface="Arial"/>
              </a:rPr>
              <a:t>Click to edit the title text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to edit the outline text format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7DA8024-3F37-4F76-85AB-8BC89815C0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530352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FFCE54DC-8417-472E-BE27-3B470A6C4D32}" type="slidenum">
              <a:rPr b="0" lang="en-US" sz="1600" spc="-1" strike="noStrike">
                <a:latin typeface="FreeMono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learn.adafruit.com/adafruit-neopixel-uberguide/arduino-library-installation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rduino.cc/en/Guide/Libraries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latin typeface="Arial"/>
              </a:rPr>
              <a:t>Sketching with Hardware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07: Libraries &amp; NeoPixel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Install the NeoPixel Library...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latin typeface="Arial"/>
                <a:hlinkClick r:id="rId1"/>
              </a:rPr>
              <a:t>https://learn.adafruit.com/adafruit-neopixel-uberguide/arduino-library-installation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Arial"/>
              </a:rPr>
              <a:t>Sketch → Include Library → Manage Libraries…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Search for </a:t>
            </a:r>
            <a:r>
              <a:rPr b="0" i="1" lang="en-US" sz="2800" spc="-1" strike="noStrike">
                <a:latin typeface="Arial"/>
              </a:rPr>
              <a:t>“NeoPixel”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Choose the latest version of </a:t>
            </a:r>
            <a:r>
              <a:rPr b="0" i="1" lang="en-US" sz="2800" spc="-1" strike="noStrike">
                <a:latin typeface="Arial"/>
              </a:rPr>
              <a:t>“Adafruit NeoPixel”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the </a:t>
            </a:r>
            <a:r>
              <a:rPr b="0" i="1" lang="en-US" sz="2800" spc="-1" strike="noStrike">
                <a:latin typeface="Arial"/>
              </a:rPr>
              <a:t>“Install”</a:t>
            </a:r>
            <a:r>
              <a:rPr b="0" lang="en-US" sz="2800" spc="-1" strike="noStrike">
                <a:latin typeface="Arial"/>
              </a:rPr>
              <a:t> button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Connecting the LED strip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800" spc="-1" strike="noStrike">
                <a:latin typeface="Arial"/>
                <a:ea typeface="Noto Sans CJK SC Regular"/>
              </a:rPr>
              <a:t>Resistor: 220Ω, Capacitor: 47</a:t>
            </a:r>
            <a:r>
              <a:rPr b="0" lang="en-US" sz="2800" spc="-1" strike="noStrike">
                <a:latin typeface="Arial"/>
              </a:rPr>
              <a:t>μF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920240" y="1645920"/>
            <a:ext cx="6400440" cy="3895560"/>
          </a:xfrm>
          <a:prstGeom prst="rect">
            <a:avLst/>
          </a:prstGeom>
          <a:ln>
            <a:noFill/>
          </a:ln>
        </p:spPr>
      </p:pic>
      <p:sp>
        <p:nvSpPr>
          <p:cNvPr id="67" name="TextShape 3"/>
          <p:cNvSpPr txBox="1"/>
          <p:nvPr/>
        </p:nvSpPr>
        <p:spPr>
          <a:xfrm rot="5400000">
            <a:off x="7690680" y="467316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Arial"/>
              </a:rPr>
              <a:t>created with Fritzing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Exercise: NeoPixel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Day 3: Wednesday, xx.yy.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2800" spc="-1" strike="noStrike">
                <a:latin typeface="Arial"/>
              </a:rPr>
              <a:t>09:00</a:t>
            </a:r>
            <a:r>
              <a:rPr b="0" lang="en-US" sz="2800" spc="-1" strike="noStrike">
                <a:latin typeface="Arial"/>
              </a:rPr>
              <a:t> Libraries &amp; NeoPixel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11:00</a:t>
            </a:r>
            <a:r>
              <a:rPr b="0" i="1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Electronics 03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12:00</a:t>
            </a:r>
            <a:r>
              <a:rPr b="0" i="1" lang="en-US" sz="2800" spc="-1" strike="noStrike">
                <a:latin typeface="Arial"/>
              </a:rPr>
              <a:t> Lunch Break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13:00</a:t>
            </a:r>
            <a:r>
              <a:rPr b="0" lang="en-US" sz="2800" spc="-1" strike="noStrike">
                <a:latin typeface="Arial"/>
              </a:rPr>
              <a:t> Sensors &amp; Actors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16:00</a:t>
            </a:r>
            <a:r>
              <a:rPr b="0" lang="en-US" sz="2800" spc="-1" strike="noStrike">
                <a:latin typeface="Arial"/>
              </a:rPr>
              <a:t> Demos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17:00</a:t>
            </a:r>
            <a:r>
              <a:rPr b="0" lang="en-US" sz="2800" spc="-1" strike="noStrike">
                <a:latin typeface="Arial"/>
              </a:rPr>
              <a:t> End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Arduino Libraries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Expand the functionality of the Arduino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Arduino is an open platform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Many compatible products from different manufacturers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Libraries for easier integration of those components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Examples for Libraries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Memory</a:t>
            </a:r>
            <a:r>
              <a:rPr b="0" lang="en-US" sz="2800" spc="-1" strike="noStrike">
                <a:latin typeface="Arial"/>
              </a:rPr>
              <a:t> (EEPROM, SD)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Networking</a:t>
            </a:r>
            <a:r>
              <a:rPr b="0" lang="en-US" sz="2800" spc="-1" strike="noStrike">
                <a:latin typeface="Arial"/>
              </a:rPr>
              <a:t> (Ethernet, GSM, WiFi)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Protocols</a:t>
            </a:r>
            <a:r>
              <a:rPr b="0" lang="en-US" sz="2800" spc="-1" strike="noStrike">
                <a:latin typeface="Arial"/>
              </a:rPr>
              <a:t> (SPI, SoftwareSerial)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Output</a:t>
            </a:r>
            <a:r>
              <a:rPr b="0" lang="en-US" sz="2800" spc="-1" strike="noStrike">
                <a:latin typeface="Arial"/>
              </a:rPr>
              <a:t> (LCD, TFT, Keyboard)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Signal processing</a:t>
            </a:r>
            <a:r>
              <a:rPr b="0" lang="en-US" sz="2800" spc="-1" strike="noStrike">
                <a:latin typeface="Arial"/>
              </a:rPr>
              <a:t> (debouncing, FFT)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Installing Libraries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r>
              <a:rPr b="0" lang="en-US" sz="2800" spc="-1" strike="noStrike">
                <a:latin typeface="Arial"/>
                <a:hlinkClick r:id="rId1"/>
              </a:rPr>
              <a:t>https://www.arduino.cc/en/Guide/Libraries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Library Manager: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Easy installation using the IDE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pc="-1" strike="noStrike">
                <a:latin typeface="Arial"/>
              </a:rPr>
              <a:t>Sketch → Include Library → Manage Libraries…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Importing ZIP-Files: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pc="-1" strike="noStrike">
                <a:latin typeface="Arial"/>
              </a:rPr>
              <a:t>Sketch → Include Library → Add .ZIP Library…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Sample programs are only shown after restarting the IDE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Necessary for some manufacturers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Manual installation: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Possible, but rarely necessary → we skip this one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rcRect l="444" t="3296" r="0" b="0"/>
          <a:stretch/>
        </p:blipFill>
        <p:spPr>
          <a:xfrm>
            <a:off x="-91440" y="10080"/>
            <a:ext cx="10170720" cy="56599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NeoPixel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WS2812-LEDs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097280"/>
            <a:ext cx="626256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Chip with RBG-LEDs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Can be controlled with a serial protocol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Easy to use library for Arduino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858000" y="1005840"/>
            <a:ext cx="2926080" cy="2926080"/>
          </a:xfrm>
          <a:prstGeom prst="rect">
            <a:avLst/>
          </a:prstGeom>
          <a:ln>
            <a:noFill/>
          </a:ln>
        </p:spPr>
      </p:pic>
      <p:sp>
        <p:nvSpPr>
          <p:cNvPr id="57" name="TextShape 3"/>
          <p:cNvSpPr txBox="1"/>
          <p:nvPr/>
        </p:nvSpPr>
        <p:spPr>
          <a:xfrm>
            <a:off x="5852520" y="5212080"/>
            <a:ext cx="365724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https://cdn.sparkfun.com//assets/parts/8/0/3/7/11821-02.jpg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98840" y="127440"/>
            <a:ext cx="6713640" cy="502092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3200400" y="5303520"/>
            <a:ext cx="347472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http://www.ledlite007.com/upfile/20131016104757492.jpg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005840" y="155520"/>
            <a:ext cx="8321040" cy="468036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3383280" y="5262480"/>
            <a:ext cx="3187440" cy="31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https://i.ytimg.com/vi/aTfXeM4NJJs/maxresdefault.jpg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2019-09-06T13:20:39Z</dcterms:modified>
  <cp:revision>97</cp:revision>
  <dc:subject/>
  <dc:title/>
</cp:coreProperties>
</file>