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jpeg" ContentType="image/jpeg"/>
  <Override PartName="/ppt/media/image2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64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103200"/>
            <a:ext cx="907164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10320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10320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09728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09728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10320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310320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310320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097280"/>
            <a:ext cx="9071640" cy="384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64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92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097280"/>
            <a:ext cx="442692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10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097280"/>
            <a:ext cx="442692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10320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92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10320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103200"/>
            <a:ext cx="907164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800" spc="-1" strike="noStrike">
                <a:latin typeface="Arial"/>
              </a:rPr>
              <a:t>Click to edit the title text format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64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Click to edit the outline text format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Second Outline Level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Third Outline Level</a:t>
            </a:r>
            <a:endParaRPr b="0" lang="en-US" sz="20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974E5C7-24E3-4513-9317-2FFBF17C73D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TextShape 6"/>
          <p:cNvSpPr txBox="1"/>
          <p:nvPr/>
        </p:nvSpPr>
        <p:spPr>
          <a:xfrm>
            <a:off x="8595360" y="5303520"/>
            <a:ext cx="1280160" cy="36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/>
            <a:fld id="{F41EE81F-3CAB-4323-887D-099852BA26F8}" type="slidenum">
              <a:rPr b="0" lang="en-US" sz="1600" spc="-1" strike="noStrike">
                <a:latin typeface="FreeMono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learn.adafruit.com/adafruit-neopixel-uberguide/arduino-library-installation" TargetMode="External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arduino.cc/en/Guide/Libraries" TargetMode="External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6080"/>
            <a:ext cx="9071640" cy="2425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6000" spc="-1" strike="noStrike">
                <a:latin typeface="Arial"/>
              </a:rPr>
              <a:t>Sketching with Hardware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2926080"/>
            <a:ext cx="9071640" cy="168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200" spc="-1" strike="noStrike">
                <a:latin typeface="Arial"/>
                <a:ea typeface="Noto Sans CJK SC Regular"/>
              </a:rPr>
              <a:t>07: Libraries &amp; NeoPixel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700" spc="-1" strike="noStrike">
                <a:latin typeface="Arial"/>
              </a:rPr>
              <a:t>Die NeoPixel-Library installieren...</a:t>
            </a:r>
            <a:endParaRPr b="0" lang="en-US" sz="4700" spc="-1" strike="noStrike"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097280"/>
            <a:ext cx="907164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2000" spc="-1" strike="noStrike">
                <a:latin typeface="Arial"/>
                <a:hlinkClick r:id="rId1"/>
              </a:rPr>
              <a:t>https://learn.adafruit.com/adafruit-neopixel-uberguide/arduino-library-installation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latin typeface="Arial"/>
              </a:rPr>
              <a:t>Sketch → Include Library → Manage Libraries…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Nach </a:t>
            </a:r>
            <a:r>
              <a:rPr b="0" i="1" lang="en-US" sz="2800" spc="-1" strike="noStrike">
                <a:latin typeface="Arial"/>
              </a:rPr>
              <a:t>“NeoPixel” </a:t>
            </a:r>
            <a:r>
              <a:rPr b="0" lang="en-US" sz="2800" spc="-1" strike="noStrike">
                <a:latin typeface="Arial"/>
              </a:rPr>
              <a:t>suchen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Aktuellste Version von </a:t>
            </a:r>
            <a:r>
              <a:rPr b="0" i="1" lang="en-US" sz="2800" spc="-1" strike="noStrike">
                <a:latin typeface="Arial"/>
              </a:rPr>
              <a:t>“Adafruit NeoPixel” </a:t>
            </a:r>
            <a:r>
              <a:rPr b="0" lang="en-US" sz="2800" spc="-1" strike="noStrike">
                <a:latin typeface="Arial"/>
              </a:rPr>
              <a:t>installieren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latin typeface="Arial"/>
              </a:rPr>
              <a:t>“</a:t>
            </a:r>
            <a:r>
              <a:rPr b="0" i="1" lang="en-US" sz="2800" spc="-1" strike="noStrike">
                <a:latin typeface="Arial"/>
              </a:rPr>
              <a:t>Install”</a:t>
            </a:r>
            <a:r>
              <a:rPr b="0" lang="en-US" sz="2800" spc="-1" strike="noStrike">
                <a:latin typeface="Arial"/>
              </a:rPr>
              <a:t>-Button klicken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Den LED-Strip verbinden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097280"/>
            <a:ext cx="907164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2800" spc="-1" strike="noStrike">
                <a:latin typeface="Arial"/>
                <a:ea typeface="Noto Sans CJK SC Regular"/>
              </a:rPr>
              <a:t>Widerstand: 220Ω, Kondensator: ca 47</a:t>
            </a:r>
            <a:r>
              <a:rPr b="0" lang="en-US" sz="2800" spc="-1" strike="noStrike">
                <a:latin typeface="Arial"/>
              </a:rPr>
              <a:t>μF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1920240" y="1645920"/>
            <a:ext cx="6400440" cy="3895560"/>
          </a:xfrm>
          <a:prstGeom prst="rect">
            <a:avLst/>
          </a:prstGeom>
          <a:ln>
            <a:noFill/>
          </a:ln>
        </p:spPr>
      </p:pic>
      <p:sp>
        <p:nvSpPr>
          <p:cNvPr id="67" name="TextShape 3"/>
          <p:cNvSpPr txBox="1"/>
          <p:nvPr/>
        </p:nvSpPr>
        <p:spPr>
          <a:xfrm rot="5400000">
            <a:off x="7690680" y="4673160"/>
            <a:ext cx="1645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200" spc="-1" strike="noStrike">
                <a:latin typeface="Arial"/>
              </a:rPr>
              <a:t>created with Fritzing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Übung: NeoPixel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097280"/>
            <a:ext cx="907164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Tag 3: Mittwoch, xx.yy.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097280"/>
            <a:ext cx="907164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1" lang="en-US" sz="2800" spc="-1" strike="noStrike">
                <a:latin typeface="Arial"/>
              </a:rPr>
              <a:t>09:00</a:t>
            </a:r>
            <a:r>
              <a:rPr b="0" lang="en-US" sz="2800" spc="-1" strike="noStrike">
                <a:latin typeface="Arial"/>
              </a:rPr>
              <a:t> Libraries &amp; NeoPixel</a:t>
            </a:r>
            <a:endParaRPr b="0" lang="en-US" sz="2800" spc="-1" strike="noStrike">
              <a:latin typeface="Arial"/>
            </a:endParaRPr>
          </a:p>
          <a:p>
            <a:r>
              <a:rPr b="1" lang="en-US" sz="2800" spc="-1" strike="noStrike">
                <a:latin typeface="Arial"/>
              </a:rPr>
              <a:t>11:00</a:t>
            </a:r>
            <a:r>
              <a:rPr b="0" i="1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Elektronik 03</a:t>
            </a:r>
            <a:endParaRPr b="0" lang="en-US" sz="2800" spc="-1" strike="noStrike">
              <a:latin typeface="Arial"/>
            </a:endParaRPr>
          </a:p>
          <a:p>
            <a:r>
              <a:rPr b="1" lang="en-US" sz="2800" spc="-1" strike="noStrike">
                <a:latin typeface="Arial"/>
              </a:rPr>
              <a:t>12:00</a:t>
            </a:r>
            <a:r>
              <a:rPr b="0" i="1" lang="en-US" sz="2800" spc="-1" strike="noStrike">
                <a:latin typeface="Arial"/>
              </a:rPr>
              <a:t> Mittagspause</a:t>
            </a:r>
            <a:endParaRPr b="0" lang="en-US" sz="2800" spc="-1" strike="noStrike">
              <a:latin typeface="Arial"/>
            </a:endParaRPr>
          </a:p>
          <a:p>
            <a:r>
              <a:rPr b="1" lang="en-US" sz="2800" spc="-1" strike="noStrike">
                <a:latin typeface="Arial"/>
              </a:rPr>
              <a:t>13:00</a:t>
            </a:r>
            <a:r>
              <a:rPr b="0" lang="en-US" sz="2800" spc="-1" strike="noStrike">
                <a:latin typeface="Arial"/>
              </a:rPr>
              <a:t> Sensoren &amp; Aktuatoren</a:t>
            </a:r>
            <a:endParaRPr b="0" lang="en-US" sz="2800" spc="-1" strike="noStrike">
              <a:latin typeface="Arial"/>
            </a:endParaRPr>
          </a:p>
          <a:p>
            <a:r>
              <a:rPr b="1" lang="en-US" sz="2800" spc="-1" strike="noStrike">
                <a:latin typeface="Arial"/>
              </a:rPr>
              <a:t>16:00</a:t>
            </a:r>
            <a:r>
              <a:rPr b="0" lang="en-US" sz="2800" spc="-1" strike="noStrike">
                <a:latin typeface="Arial"/>
              </a:rPr>
              <a:t> Demos</a:t>
            </a:r>
            <a:endParaRPr b="0" lang="en-US" sz="2800" spc="-1" strike="noStrike">
              <a:latin typeface="Arial"/>
            </a:endParaRPr>
          </a:p>
          <a:p>
            <a:r>
              <a:rPr b="1" lang="en-US" sz="2800" spc="-1" strike="noStrike">
                <a:latin typeface="Arial"/>
              </a:rPr>
              <a:t>17:00</a:t>
            </a:r>
            <a:r>
              <a:rPr b="0" lang="en-US" sz="2800" spc="-1" strike="noStrike">
                <a:latin typeface="Arial"/>
              </a:rPr>
              <a:t> Feierabend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Arduino-Libraries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097280"/>
            <a:ext cx="907164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Erweitern die Funktionen des Arduino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Arduino ist eine offene Plattform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Kompatible Produkte von vielen Herstellern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Libraries zur einfacheren Anbindung dieser Komponenten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Beispiele für Libraries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097280"/>
            <a:ext cx="907164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latin typeface="Arial"/>
              </a:rPr>
              <a:t>Speicher</a:t>
            </a:r>
            <a:r>
              <a:rPr b="0" lang="en-US" sz="2800" spc="-1" strike="noStrike">
                <a:latin typeface="Arial"/>
              </a:rPr>
              <a:t> (EEPROM, SD)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latin typeface="Arial"/>
              </a:rPr>
              <a:t>Networking</a:t>
            </a:r>
            <a:r>
              <a:rPr b="0" lang="en-US" sz="2800" spc="-1" strike="noStrike">
                <a:latin typeface="Arial"/>
              </a:rPr>
              <a:t> (Ethernet, GSM, WiFi)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latin typeface="Arial"/>
              </a:rPr>
              <a:t>Protokolle</a:t>
            </a:r>
            <a:r>
              <a:rPr b="0" lang="en-US" sz="2800" spc="-1" strike="noStrike">
                <a:latin typeface="Arial"/>
              </a:rPr>
              <a:t> (SPI, SoftwareSerial)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latin typeface="Arial"/>
              </a:rPr>
              <a:t>Ausgabe</a:t>
            </a:r>
            <a:r>
              <a:rPr b="0" lang="en-US" sz="2800" spc="-1" strike="noStrike">
                <a:latin typeface="Arial"/>
              </a:rPr>
              <a:t> (LCD, TFT, Keyboard)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latin typeface="Arial"/>
              </a:rPr>
              <a:t>Signalverarbeitung</a:t>
            </a:r>
            <a:r>
              <a:rPr b="0" lang="en-US" sz="2800" spc="-1" strike="noStrike">
                <a:latin typeface="Arial"/>
              </a:rPr>
              <a:t> (debouncing, FFT)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Libraries installieren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097280"/>
            <a:ext cx="907164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0000"/>
          </a:bodyPr>
          <a:p>
            <a:r>
              <a:rPr b="0" lang="en-US" sz="2800" spc="-1" strike="noStrike">
                <a:latin typeface="Arial"/>
                <a:hlinkClick r:id="rId1"/>
              </a:rPr>
              <a:t>https://www.arduino.cc/en/Guide/Libraries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Library Manager: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Einfache Installation über IDE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2400" spc="-1" strike="noStrike">
                <a:latin typeface="Arial"/>
              </a:rPr>
              <a:t>Sketch → Include Library → Manage Libraries…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ZIP-Files importieren: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2400" spc="-1" strike="noStrike">
                <a:latin typeface="Arial"/>
              </a:rPr>
              <a:t>Sketch → Include Library → Add .ZIP Library…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Beispielsprogramme werden erst nach Neustart der IDE angezeigt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Bei manchen Herstellern notwendig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Manuelle installation: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Möglich, aber selten nötig → überspringen wir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rcRect l="444" t="3296" r="0" b="0"/>
          <a:stretch/>
        </p:blipFill>
        <p:spPr>
          <a:xfrm>
            <a:off x="-91440" y="10080"/>
            <a:ext cx="10170720" cy="56599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solidFill>
                  <a:srgbClr val="ffffff"/>
                </a:solidFill>
                <a:latin typeface="Arial"/>
              </a:rPr>
              <a:t>NeoPixel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WS2812-LEDs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097280"/>
            <a:ext cx="626256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Chip mit RBG-LEDs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Können über serielles Protokoll angesteuert werden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Einfach benutzbare Library für Arduino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6858000" y="1005840"/>
            <a:ext cx="2926080" cy="2926080"/>
          </a:xfrm>
          <a:prstGeom prst="rect">
            <a:avLst/>
          </a:prstGeom>
          <a:ln>
            <a:noFill/>
          </a:ln>
        </p:spPr>
      </p:pic>
      <p:sp>
        <p:nvSpPr>
          <p:cNvPr id="57" name="TextShape 3"/>
          <p:cNvSpPr txBox="1"/>
          <p:nvPr/>
        </p:nvSpPr>
        <p:spPr>
          <a:xfrm>
            <a:off x="5852520" y="5212080"/>
            <a:ext cx="3657240" cy="27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000" spc="-1" strike="noStrike">
                <a:latin typeface="Arial"/>
              </a:rPr>
              <a:t>https://cdn.sparkfun.com//assets/parts/8/0/3/7/11821-02.jpg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698840" y="127440"/>
            <a:ext cx="6713640" cy="5020920"/>
          </a:xfrm>
          <a:prstGeom prst="rect">
            <a:avLst/>
          </a:prstGeom>
          <a:ln>
            <a:noFill/>
          </a:ln>
        </p:spPr>
      </p:pic>
      <p:sp>
        <p:nvSpPr>
          <p:cNvPr id="59" name="TextShape 1"/>
          <p:cNvSpPr txBox="1"/>
          <p:nvPr/>
        </p:nvSpPr>
        <p:spPr>
          <a:xfrm>
            <a:off x="3200400" y="5303520"/>
            <a:ext cx="3474720" cy="30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000" spc="-1" strike="noStrike">
                <a:latin typeface="Arial"/>
              </a:rPr>
              <a:t>http://www.ledlite007.com/upfile/20131016104757492.jpg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1005840" y="155520"/>
            <a:ext cx="8321040" cy="4680360"/>
          </a:xfrm>
          <a:prstGeom prst="rect">
            <a:avLst/>
          </a:prstGeom>
          <a:ln>
            <a:noFill/>
          </a:ln>
        </p:spPr>
      </p:pic>
      <p:sp>
        <p:nvSpPr>
          <p:cNvPr id="61" name="TextShape 1"/>
          <p:cNvSpPr txBox="1"/>
          <p:nvPr/>
        </p:nvSpPr>
        <p:spPr>
          <a:xfrm>
            <a:off x="3383280" y="5262480"/>
            <a:ext cx="3187440" cy="31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000" spc="-1" strike="noStrike">
                <a:latin typeface="Arial"/>
              </a:rPr>
              <a:t>https://i.ytimg.com/vi/aTfXeM4NJJs/maxresdefault.jpg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4303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2019-08-26T16:28:53Z</dcterms:created>
  <dc:creator/>
  <dc:description/>
  <dc:language>en-US</dc:language>
  <cp:lastModifiedBy/>
  <dcterms:modified xsi:type="dcterms:W3CDTF">2019-09-18T09:32:15Z</dcterms:modified>
  <cp:revision>99</cp:revision>
  <dc:subject/>
  <dc:title/>
</cp:coreProperties>
</file>