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64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103200"/>
            <a:ext cx="907164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10320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10320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09728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09728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10320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310320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310320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097280"/>
            <a:ext cx="9071640" cy="384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64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10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10320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10320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103200"/>
            <a:ext cx="907164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800" spc="-1" strike="noStrike">
                <a:latin typeface="Arial"/>
              </a:rPr>
              <a:t>Click to edit the title text format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64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Click to edit the outline text format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Second Outline Level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Third Outline Level</a:t>
            </a:r>
            <a:endParaRPr b="0" lang="en-US" sz="20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21E8D09-E70A-44CE-9A33-33C434C4CBA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TextShape 6"/>
          <p:cNvSpPr txBox="1"/>
          <p:nvPr/>
        </p:nvSpPr>
        <p:spPr>
          <a:xfrm>
            <a:off x="8595360" y="5303520"/>
            <a:ext cx="1280160" cy="36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fld id="{F0416FBB-D9F7-4726-A154-5EA105F9A33F}" type="slidenum">
              <a:rPr b="0" lang="en-US" sz="1600" spc="-1" strike="noStrike">
                <a:latin typeface="FreeMono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242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6000" spc="-1" strike="noStrike">
                <a:latin typeface="Arial"/>
              </a:rPr>
              <a:t>Sketching with Hardware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2926080"/>
            <a:ext cx="9071640" cy="168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200" spc="-1" strike="noStrike">
                <a:latin typeface="Arial"/>
                <a:ea typeface="Noto Sans CJK SC Regular"/>
              </a:rPr>
              <a:t>09: FLEXIBLER SLOT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Day 4: Donnerstag, xx.yy.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6000"/>
          </a:bodyPr>
          <a:p>
            <a:r>
              <a:rPr b="1" lang="en-US" sz="2800" spc="-1" strike="noStrike">
                <a:latin typeface="Arial"/>
              </a:rPr>
              <a:t>09:00</a:t>
            </a:r>
            <a:r>
              <a:rPr b="0" lang="en-US" sz="2800" spc="-1" strike="noStrike">
                <a:latin typeface="Arial"/>
              </a:rPr>
              <a:t> Was ist noch unklar?</a:t>
            </a:r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latin typeface="Arial"/>
              </a:rPr>
              <a:t>09:30</a:t>
            </a:r>
            <a:r>
              <a:rPr b="0" i="1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FLEXIBLER SLOT</a:t>
            </a:r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latin typeface="Arial"/>
              </a:rPr>
              <a:t>12:00</a:t>
            </a:r>
            <a:r>
              <a:rPr b="0" i="1" lang="en-US" sz="2800" spc="-1" strike="noStrike">
                <a:latin typeface="Arial"/>
              </a:rPr>
              <a:t> Mittagspause</a:t>
            </a:r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latin typeface="Arial"/>
              </a:rPr>
              <a:t>13:00</a:t>
            </a:r>
            <a:r>
              <a:rPr b="0" lang="en-US" sz="2800" spc="-1" strike="noStrike">
                <a:latin typeface="Arial"/>
              </a:rPr>
              <a:t> Interaction Design und Demos</a:t>
            </a:r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latin typeface="Arial"/>
              </a:rPr>
              <a:t>14:00</a:t>
            </a:r>
            <a:r>
              <a:rPr b="0" lang="en-US" sz="2800" spc="-1" strike="noStrike">
                <a:latin typeface="Arial"/>
              </a:rPr>
              <a:t> Rahmenthema für das Projekt</a:t>
            </a:r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latin typeface="Arial"/>
              </a:rPr>
              <a:t>14:15</a:t>
            </a:r>
            <a:r>
              <a:rPr b="0" lang="en-US" sz="2800" spc="-1" strike="noStrike">
                <a:latin typeface="Arial"/>
              </a:rPr>
              <a:t> Partnerwahl + Brainstorming</a:t>
            </a:r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latin typeface="Arial"/>
              </a:rPr>
              <a:t>15:15</a:t>
            </a:r>
            <a:r>
              <a:rPr b="0" lang="en-US" sz="2800" spc="-1" strike="noStrike">
                <a:latin typeface="Arial"/>
              </a:rPr>
              <a:t> Endgültige Themenwahl</a:t>
            </a:r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latin typeface="Arial"/>
              </a:rPr>
              <a:t>16:00</a:t>
            </a:r>
            <a:r>
              <a:rPr b="0" lang="en-US" sz="2800" spc="-1" strike="noStrike">
                <a:latin typeface="Arial"/>
              </a:rPr>
              <a:t> Ausarbeiten des Themas</a:t>
            </a:r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latin typeface="Arial"/>
              </a:rPr>
              <a:t>17:00</a:t>
            </a:r>
            <a:r>
              <a:rPr b="0" lang="en-US" sz="2800" spc="-1" strike="noStrike">
                <a:latin typeface="Arial"/>
              </a:rPr>
              <a:t> Feierabend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Platzhalter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Hier die Folien für den flexiblen Slot einfügen...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4297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2019-08-26T16:28:53Z</dcterms:created>
  <dc:creator/>
  <dc:description/>
  <dc:language>en-US</dc:language>
  <cp:lastModifiedBy/>
  <dcterms:modified xsi:type="dcterms:W3CDTF">2019-09-30T10:16:03Z</dcterms:modified>
  <cp:revision>97</cp:revision>
  <dc:subject/>
  <dc:title/>
</cp:coreProperties>
</file>