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11F4-C878-4403-838A-50DC11827B1D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2C875-67D0-466A-81E2-086329BE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83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2C875-67D0-466A-81E2-086329BEC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86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2C875-67D0-466A-81E2-086329BECE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62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2EB2D-58A5-F764-70E4-67972876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78C5DE-AB1D-E52F-FD97-21CBCCD37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BCF5C-DC7D-EEB2-469E-A45A1B2D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C4A3F-AD2A-BA68-3776-631B7DD4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CF041-109D-A418-5C5C-B9CAE9F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65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EB4E3-6718-8C60-BDCA-E22EDE23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B99AB9-51AC-7A2A-5DE8-6F8CF4B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5CEF4-1AC7-E54C-8CE9-CC922C35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6F9B2-10E6-5557-F072-A988AC07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DD4E4-21F0-6B26-1E7F-2C6CDF13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25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773797-D413-3152-A734-216144F0C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47286-27F5-4FDB-B76F-2ACDC957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411BB-447A-B352-7A1E-2FDA13D6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5B3AF-322B-75BC-8453-256D8EC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E45C1-B36E-D284-4838-65C6A3B0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3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47590-8DD8-6B0B-BAA3-92355C89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9C7D0-3BC4-740F-9E21-2AD2A5E4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72044B-CDC4-0A8F-C253-523D7A7B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D0A4B-E0F6-B67F-FF27-2FA63A4D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25F43E-00BF-2921-F21B-48D27449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9AE90-3F95-9CB7-A0FA-F601AB65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FE94FF-5C1C-9D5F-8CC0-60FA0625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D8675-5DE1-B49D-DC65-AE1DC6C3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C54AC-7C6C-CED6-BFBC-E32943BE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E2104-6945-3FC5-1FD6-AFDB7EFB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22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2E441-396B-13EA-6DAA-D3DCEE94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5ECB3-5C2C-5260-196E-E5BFB216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7ACA2D-10B0-30FF-3BAA-82F33884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7F32D-23CE-E2E8-0E9F-9CFDA953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54022E-535B-9E7E-4F49-44080949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D6C2E8-B941-3579-519F-AA4448C6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9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DBDF2-9160-4613-F0A0-4B0D1492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FF5717-D831-8CEA-FBEC-7700D483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E1FEFF-A82D-99C2-15D8-1FBC6FC0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CDF1F4-5D3B-5F30-0A23-B96A74C4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208E89-ED2F-B97E-CC50-8684BDD5E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3E17EC-5A6D-D36A-0407-89F56665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3D4768-D218-841E-CFE5-D094685A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7C2F93-3456-06F5-8832-2690BC1B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2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E93CA-EEE3-744F-184D-8F5ADDE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F5F587-21BE-32E2-DCC2-3C2541A3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D42631-0E75-403B-6148-D67AF04E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F097D-7AC2-D101-7935-39AD9B75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49BBB1-068C-A200-50A8-8E8F8A7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48CBC8-147B-76AB-5DD0-425DC185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A380A3-3CCC-CFF0-FBD3-62819B9B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3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47816-0ECB-0BED-C9C5-079D9D24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5ECCE-9101-DFB8-1732-011702AC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0D0EA7-1AF4-A2BC-4029-F7FC2814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CD8C5-AA91-879B-19B9-D93DF730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08E4BD-B9D2-D79E-D649-8E36A20F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66A93-DF6B-4C6F-1825-A3338B40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33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5B087-6704-C918-A80F-8F2AB933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BAD80E-0C88-E62D-B2A9-7D87C377D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937B4-A030-B0E8-CBCC-362D41B5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F228D3-0FE4-A0F9-090E-DE5CD489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6D2EC-52CD-1A21-7A1E-044D13F3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03A51-E70E-2CB4-64C2-0537E9CF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675669-D314-0320-3BAF-F577C10A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D822B-6E7E-16E1-D33C-80982C32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03790-244E-5077-01A0-35CBA630C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7D2F2-5774-4102-8F61-45456FD35974}" type="datetimeFigureOut">
              <a:rPr lang="de-DE" smtClean="0"/>
              <a:t>07.07.2024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894A5-C766-DB38-9F3A-859AC312C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9A9356-B178-5B5B-E830-98BE43D93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3F8BB-F907-416F-9685-ECDCD4CA6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3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0BA44-6E8A-FE4F-6887-6D9215D3A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F43553-86AD-A06E-0C0D-39AF84A92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64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ED44-B752-59F1-C95E-197117D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69757-F0FC-B471-577C-C77B8DC5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Feingranularer Speicherschutz</a:t>
            </a:r>
          </a:p>
          <a:p>
            <a:r>
              <a:rPr lang="de-DE" dirty="0"/>
              <a:t>Ermöglichen von hardwareunterstützter </a:t>
            </a:r>
            <a:r>
              <a:rPr lang="de-DE" dirty="0" err="1"/>
              <a:t>Garbage</a:t>
            </a:r>
            <a:r>
              <a:rPr lang="de-DE" dirty="0"/>
              <a:t> Collection</a:t>
            </a:r>
          </a:p>
          <a:p>
            <a:r>
              <a:rPr lang="de-DE" dirty="0"/>
              <a:t>Control Flow Integrity</a:t>
            </a:r>
          </a:p>
          <a:p>
            <a:r>
              <a:rPr lang="de-DE" dirty="0"/>
              <a:t>Umsetzung über eine schmale Erweiterung der </a:t>
            </a:r>
            <a:br>
              <a:rPr lang="de-DE" dirty="0"/>
            </a:br>
            <a:r>
              <a:rPr lang="de-DE" dirty="0"/>
              <a:t>RISC-V Standard-ISA</a:t>
            </a:r>
          </a:p>
        </p:txBody>
      </p:sp>
    </p:spTree>
    <p:extLst>
      <p:ext uri="{BB962C8B-B14F-4D97-AF65-F5344CB8AC3E}">
        <p14:creationId xmlns:p14="http://schemas.microsoft.com/office/powerpoint/2010/main" val="9240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17EB1-51C2-E832-0D9B-4A63E839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Trennung zwischen Pointer und Daten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8AA834-59C9-71A5-EB2F-3BA7D6AF26C3}"/>
              </a:ext>
            </a:extLst>
          </p:cNvPr>
          <p:cNvCxnSpPr>
            <a:cxnSpLocks/>
          </p:cNvCxnSpPr>
          <p:nvPr/>
        </p:nvCxnSpPr>
        <p:spPr>
          <a:xfrm>
            <a:off x="5549774" y="2209046"/>
            <a:ext cx="17891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8D991CD-862F-0A4E-9395-4A50995C643D}"/>
              </a:ext>
            </a:extLst>
          </p:cNvPr>
          <p:cNvSpPr txBox="1"/>
          <p:nvPr/>
        </p:nvSpPr>
        <p:spPr>
          <a:xfrm>
            <a:off x="832239" y="2024380"/>
            <a:ext cx="437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Basiszeiger:  </a:t>
            </a:r>
            <a:r>
              <a:rPr lang="de-DE" dirty="0">
                <a:latin typeface="Consolas" panose="020B0609020204030204" pitchFamily="49" charset="0"/>
              </a:rPr>
              <a:t>s0 (Pointer, 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r>
              <a:rPr lang="de-DE" dirty="0">
                <a:latin typeface="Consolas" panose="020B0609020204030204" pitchFamily="49" charset="0"/>
              </a:rPr>
              <a:t>=4, </a:t>
            </a:r>
            <a:r>
              <a:rPr lang="el-GR" dirty="0">
                <a:latin typeface="Consolas" panose="020B0609020204030204" pitchFamily="49" charset="0"/>
              </a:rPr>
              <a:t>δ</a:t>
            </a:r>
            <a:r>
              <a:rPr lang="de-DE" dirty="0">
                <a:latin typeface="Consolas" panose="020B0609020204030204" pitchFamily="49" charset="0"/>
              </a:rPr>
              <a:t>=20)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1D2ADC-7CB7-2F5E-679B-0A4EBB0CC055}"/>
              </a:ext>
            </a:extLst>
          </p:cNvPr>
          <p:cNvCxnSpPr>
            <a:cxnSpLocks/>
          </p:cNvCxnSpPr>
          <p:nvPr/>
        </p:nvCxnSpPr>
        <p:spPr>
          <a:xfrm>
            <a:off x="5549774" y="3118684"/>
            <a:ext cx="1789112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F6809A2-5FE1-2A39-6892-281457D8DF37}"/>
              </a:ext>
            </a:extLst>
          </p:cNvPr>
          <p:cNvCxnSpPr>
            <a:cxnSpLocks/>
          </p:cNvCxnSpPr>
          <p:nvPr/>
        </p:nvCxnSpPr>
        <p:spPr>
          <a:xfrm>
            <a:off x="5588897" y="4556007"/>
            <a:ext cx="1789112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41ADFD9-F477-B324-F67D-A3325AA25E2D}"/>
                  </a:ext>
                </a:extLst>
              </p:cNvPr>
              <p:cNvSpPr txBox="1"/>
              <p:nvPr/>
            </p:nvSpPr>
            <p:spPr>
              <a:xfrm>
                <a:off x="2313493" y="2945060"/>
                <a:ext cx="28632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dirty="0" err="1">
                    <a:latin typeface="Consolas" panose="020B0609020204030204" pitchFamily="49" charset="0"/>
                  </a:rPr>
                  <a:t>lp</a:t>
                </a:r>
                <a:r>
                  <a:rPr lang="de-DE" dirty="0">
                    <a:latin typeface="Consolas" panose="020B0609020204030204" pitchFamily="49" charset="0"/>
                  </a:rPr>
                  <a:t> t0, 0(s0)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 t0 (Pointer, </a:t>
                </a:r>
                <a:r>
                  <a:rPr lang="el-GR" dirty="0">
                    <a:latin typeface="Consolas" panose="020B0609020204030204" pitchFamily="49" charset="0"/>
                  </a:rPr>
                  <a:t>π</a:t>
                </a:r>
                <a:r>
                  <a:rPr lang="de-DE" dirty="0">
                    <a:latin typeface="Consolas" panose="020B0609020204030204" pitchFamily="49" charset="0"/>
                  </a:rPr>
                  <a:t>, </a:t>
                </a:r>
                <a:r>
                  <a:rPr lang="el-GR" dirty="0">
                    <a:latin typeface="Consolas" panose="020B0609020204030204" pitchFamily="49" charset="0"/>
                  </a:rPr>
                  <a:t>δ</a:t>
                </a:r>
                <a:r>
                  <a:rPr lang="de-DE" dirty="0"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41ADFD9-F477-B324-F67D-A3325AA25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93" y="2945060"/>
                <a:ext cx="2863284" cy="646331"/>
              </a:xfrm>
              <a:prstGeom prst="rect">
                <a:avLst/>
              </a:prstGeom>
              <a:blipFill>
                <a:blip r:embed="rId2"/>
                <a:stretch>
                  <a:fillRect t="-4717" r="-191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F21AD46-0215-ED2B-C6BE-B2E128DDAAE8}"/>
                  </a:ext>
                </a:extLst>
              </p:cNvPr>
              <p:cNvSpPr txBox="1"/>
              <p:nvPr/>
            </p:nvSpPr>
            <p:spPr>
              <a:xfrm>
                <a:off x="2727309" y="4399725"/>
                <a:ext cx="2483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dirty="0" err="1">
                    <a:latin typeface="Consolas" panose="020B0609020204030204" pitchFamily="49" charset="0"/>
                  </a:rPr>
                  <a:t>lw</a:t>
                </a:r>
                <a:r>
                  <a:rPr lang="de-DE" dirty="0">
                    <a:latin typeface="Consolas" panose="020B0609020204030204" pitchFamily="49" charset="0"/>
                  </a:rPr>
                  <a:t> t0, 0(s0)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 t0 (Data, 0, 0)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F21AD46-0215-ED2B-C6BE-B2E128DD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09" y="4399725"/>
                <a:ext cx="2483373" cy="646331"/>
              </a:xfrm>
              <a:prstGeom prst="rect">
                <a:avLst/>
              </a:prstGeom>
              <a:blipFill>
                <a:blip r:embed="rId3"/>
                <a:stretch>
                  <a:fillRect t="-5660" r="-1961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>
            <a:extLst>
              <a:ext uri="{FF2B5EF4-FFF2-40B4-BE49-F238E27FC236}">
                <a16:creationId xmlns:a16="http://schemas.microsoft.com/office/drawing/2014/main" id="{C229BD42-1089-2405-72E5-96C382E4CC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20" r="38691" b="11084"/>
          <a:stretch/>
        </p:blipFill>
        <p:spPr>
          <a:xfrm>
            <a:off x="7378009" y="1862139"/>
            <a:ext cx="3987352" cy="44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5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7323DD-5222-7F06-659A-6AD7DCB7E5A5}"/>
              </a:ext>
            </a:extLst>
          </p:cNvPr>
          <p:cNvSpPr/>
          <p:nvPr/>
        </p:nvSpPr>
        <p:spPr>
          <a:xfrm>
            <a:off x="965750" y="669014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F11327-07C6-DA5A-03D4-CE54365AAFE5}"/>
              </a:ext>
            </a:extLst>
          </p:cNvPr>
          <p:cNvSpPr/>
          <p:nvPr/>
        </p:nvSpPr>
        <p:spPr>
          <a:xfrm>
            <a:off x="2975525" y="669013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FE4929-4859-C117-0FB4-DF1BF660E212}"/>
              </a:ext>
            </a:extLst>
          </p:cNvPr>
          <p:cNvSpPr/>
          <p:nvPr/>
        </p:nvSpPr>
        <p:spPr>
          <a:xfrm>
            <a:off x="4985300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6A4C83-7E43-33A2-8E84-136D026D17A1}"/>
              </a:ext>
            </a:extLst>
          </p:cNvPr>
          <p:cNvSpPr/>
          <p:nvPr/>
        </p:nvSpPr>
        <p:spPr>
          <a:xfrm>
            <a:off x="6995075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E9C0C6-F3E0-E196-2515-9FF2AD16C6FD}"/>
              </a:ext>
            </a:extLst>
          </p:cNvPr>
          <p:cNvSpPr/>
          <p:nvPr/>
        </p:nvSpPr>
        <p:spPr>
          <a:xfrm>
            <a:off x="8999238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B87C72AE-753D-B5A2-6D0E-A0BA4F839E23}"/>
              </a:ext>
            </a:extLst>
          </p:cNvPr>
          <p:cNvSpPr/>
          <p:nvPr/>
        </p:nvSpPr>
        <p:spPr>
          <a:xfrm rot="5400000">
            <a:off x="8299" y="2929548"/>
            <a:ext cx="914400" cy="212852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F73D0E-B6CE-ABBF-2EF3-B8522F143579}"/>
              </a:ext>
            </a:extLst>
          </p:cNvPr>
          <p:cNvSpPr/>
          <p:nvPr/>
        </p:nvSpPr>
        <p:spPr>
          <a:xfrm>
            <a:off x="1839017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C85ACD-B59A-A287-1D0D-D24CE400E7BC}"/>
              </a:ext>
            </a:extLst>
          </p:cNvPr>
          <p:cNvSpPr/>
          <p:nvPr/>
        </p:nvSpPr>
        <p:spPr>
          <a:xfrm>
            <a:off x="3800137" y="3202663"/>
            <a:ext cx="669264" cy="180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DEC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FF9317-9EA5-26C0-E880-DFE36EDE984F}"/>
              </a:ext>
            </a:extLst>
          </p:cNvPr>
          <p:cNvSpPr/>
          <p:nvPr/>
        </p:nvSpPr>
        <p:spPr>
          <a:xfrm>
            <a:off x="3800137" y="1402440"/>
            <a:ext cx="669264" cy="1226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RF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C8D5F1FF-ED70-5AD8-71D7-E40CE6BBF479}"/>
              </a:ext>
            </a:extLst>
          </p:cNvPr>
          <p:cNvSpPr/>
          <p:nvPr/>
        </p:nvSpPr>
        <p:spPr>
          <a:xfrm rot="5400000">
            <a:off x="5552311" y="1680897"/>
            <a:ext cx="1322390" cy="669264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  ALU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075B84-8496-0A15-0A44-C0B07FD672D7}"/>
              </a:ext>
            </a:extLst>
          </p:cNvPr>
          <p:cNvSpPr/>
          <p:nvPr/>
        </p:nvSpPr>
        <p:spPr>
          <a:xfrm>
            <a:off x="7834382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D50F482-F07D-F6DB-7F04-27153B56AF4A}"/>
              </a:ext>
            </a:extLst>
          </p:cNvPr>
          <p:cNvCxnSpPr>
            <a:stCxn id="9" idx="0"/>
            <a:endCxn id="4" idx="1"/>
          </p:cNvCxnSpPr>
          <p:nvPr/>
        </p:nvCxnSpPr>
        <p:spPr>
          <a:xfrm>
            <a:off x="571925" y="3035974"/>
            <a:ext cx="39382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1BE6E4-8821-3E66-812F-A94341D6AEC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280075" y="3035974"/>
            <a:ext cx="5589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12BDC3-ACA8-770B-9574-77EF425A6745}"/>
              </a:ext>
            </a:extLst>
          </p:cNvPr>
          <p:cNvCxnSpPr/>
          <p:nvPr/>
        </p:nvCxnSpPr>
        <p:spPr>
          <a:xfrm>
            <a:off x="2508281" y="3493174"/>
            <a:ext cx="467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3E1630B-7FDE-0FFC-AA0F-BA730EC0333E}"/>
              </a:ext>
            </a:extLst>
          </p:cNvPr>
          <p:cNvCxnSpPr/>
          <p:nvPr/>
        </p:nvCxnSpPr>
        <p:spPr>
          <a:xfrm>
            <a:off x="3289850" y="3493174"/>
            <a:ext cx="510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E7FC85C-B7CD-A569-A815-EB73164CED72}"/>
              </a:ext>
            </a:extLst>
          </p:cNvPr>
          <p:cNvCxnSpPr>
            <a:cxnSpLocks/>
          </p:cNvCxnSpPr>
          <p:nvPr/>
        </p:nvCxnSpPr>
        <p:spPr>
          <a:xfrm flipV="1">
            <a:off x="4029994" y="2628619"/>
            <a:ext cx="0" cy="5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E446C4A-E989-148F-0B12-B3E5F4DDC921}"/>
              </a:ext>
            </a:extLst>
          </p:cNvPr>
          <p:cNvCxnSpPr>
            <a:cxnSpLocks/>
          </p:cNvCxnSpPr>
          <p:nvPr/>
        </p:nvCxnSpPr>
        <p:spPr>
          <a:xfrm flipV="1">
            <a:off x="4277644" y="2628619"/>
            <a:ext cx="0" cy="5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79A56B-08C4-80ED-6249-0561CCDE4966}"/>
              </a:ext>
            </a:extLst>
          </p:cNvPr>
          <p:cNvCxnSpPr/>
          <p:nvPr/>
        </p:nvCxnSpPr>
        <p:spPr>
          <a:xfrm>
            <a:off x="4469401" y="2412089"/>
            <a:ext cx="515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97922B4-9BDC-8D31-05E7-128B1E2FEAA8}"/>
              </a:ext>
            </a:extLst>
          </p:cNvPr>
          <p:cNvCxnSpPr/>
          <p:nvPr/>
        </p:nvCxnSpPr>
        <p:spPr>
          <a:xfrm>
            <a:off x="4469401" y="1573889"/>
            <a:ext cx="515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D63D917-A534-BA30-B2EE-014D39DF3D0F}"/>
              </a:ext>
            </a:extLst>
          </p:cNvPr>
          <p:cNvCxnSpPr/>
          <p:nvPr/>
        </p:nvCxnSpPr>
        <p:spPr>
          <a:xfrm>
            <a:off x="5299625" y="1573889"/>
            <a:ext cx="579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F5B9456-5FBF-A54D-F8C8-026098932FD2}"/>
              </a:ext>
            </a:extLst>
          </p:cNvPr>
          <p:cNvCxnSpPr/>
          <p:nvPr/>
        </p:nvCxnSpPr>
        <p:spPr>
          <a:xfrm>
            <a:off x="5299625" y="2412089"/>
            <a:ext cx="579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DEF04C-E349-D9B8-E33A-33E3D52C1C32}"/>
              </a:ext>
            </a:extLst>
          </p:cNvPr>
          <p:cNvCxnSpPr/>
          <p:nvPr/>
        </p:nvCxnSpPr>
        <p:spPr>
          <a:xfrm>
            <a:off x="6548138" y="2012039"/>
            <a:ext cx="446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5B4692E-F5B5-489B-C43E-76BBB50A3331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7309400" y="3035974"/>
            <a:ext cx="5249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132929-EA86-6F45-B7C3-EF7867162A4A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8503646" y="3035974"/>
            <a:ext cx="4955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F8B50BA5-0569-F9B0-9A24-3BCBED6C61D1}"/>
              </a:ext>
            </a:extLst>
          </p:cNvPr>
          <p:cNvCxnSpPr>
            <a:stCxn id="8" idx="3"/>
            <a:endCxn id="12" idx="0"/>
          </p:cNvCxnSpPr>
          <p:nvPr/>
        </p:nvCxnSpPr>
        <p:spPr>
          <a:xfrm flipH="1" flipV="1">
            <a:off x="4134769" y="1402440"/>
            <a:ext cx="5178794" cy="1633535"/>
          </a:xfrm>
          <a:prstGeom prst="bentConnector4">
            <a:avLst>
              <a:gd name="adj1" fmla="val -17656"/>
              <a:gd name="adj2" fmla="val 1781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849E448-71B1-9971-F916-E50E73F0D0DF}"/>
              </a:ext>
            </a:extLst>
          </p:cNvPr>
          <p:cNvSpPr txBox="1"/>
          <p:nvPr/>
        </p:nvSpPr>
        <p:spPr>
          <a:xfrm>
            <a:off x="1280075" y="54510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err="1">
                <a:latin typeface="Consolas" panose="020B0609020204030204" pitchFamily="49" charset="0"/>
              </a:rPr>
              <a:t>lw</a:t>
            </a:r>
            <a:r>
              <a:rPr lang="de-DE" sz="1600" b="1" dirty="0">
                <a:latin typeface="Consolas" panose="020B0609020204030204" pitchFamily="49" charset="0"/>
              </a:rPr>
              <a:t> t0, 0(s0)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FF678B-6A83-396A-2E29-FC6FEB0817F3}"/>
              </a:ext>
            </a:extLst>
          </p:cNvPr>
          <p:cNvSpPr txBox="1"/>
          <p:nvPr/>
        </p:nvSpPr>
        <p:spPr>
          <a:xfrm>
            <a:off x="3294853" y="5402937"/>
            <a:ext cx="521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lw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9502A6-B952-AF3D-71F8-09020209D359}"/>
              </a:ext>
            </a:extLst>
          </p:cNvPr>
          <p:cNvSpPr txBox="1"/>
          <p:nvPr/>
        </p:nvSpPr>
        <p:spPr>
          <a:xfrm>
            <a:off x="5304628" y="5402937"/>
            <a:ext cx="2877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lw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 (POINTER, 0x10, 4,20)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6A7D7D8-1BCD-E424-08B3-AB8B4FD35622}"/>
              </a:ext>
            </a:extLst>
          </p:cNvPr>
          <p:cNvSpPr txBox="1"/>
          <p:nvPr/>
        </p:nvSpPr>
        <p:spPr>
          <a:xfrm>
            <a:off x="7309096" y="5402937"/>
            <a:ext cx="2877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lw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(DATA, 0x00, 0,0)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 (POINTER, 0x10, 4,20)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D308619-EE7A-83BE-3A88-94ECD0849D18}"/>
              </a:ext>
            </a:extLst>
          </p:cNvPr>
          <p:cNvSpPr txBox="1"/>
          <p:nvPr/>
        </p:nvSpPr>
        <p:spPr>
          <a:xfrm>
            <a:off x="9313563" y="540293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Consolas" panose="020B0609020204030204" pitchFamily="49" charset="0"/>
              </a:rPr>
              <a:t>t0 (DATA, 0xAB, 0,0)</a:t>
            </a:r>
          </a:p>
        </p:txBody>
      </p:sp>
    </p:spTree>
    <p:extLst>
      <p:ext uri="{BB962C8B-B14F-4D97-AF65-F5344CB8AC3E}">
        <p14:creationId xmlns:p14="http://schemas.microsoft.com/office/powerpoint/2010/main" val="15784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3" grpId="1"/>
      <p:bldP spid="14" grpId="0"/>
      <p:bldP spid="14" grpId="1"/>
      <p:bldP spid="17" grpId="0"/>
      <p:bldP spid="17" grpId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7323DD-5222-7F06-659A-6AD7DCB7E5A5}"/>
              </a:ext>
            </a:extLst>
          </p:cNvPr>
          <p:cNvSpPr/>
          <p:nvPr/>
        </p:nvSpPr>
        <p:spPr>
          <a:xfrm>
            <a:off x="965750" y="669014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F11327-07C6-DA5A-03D4-CE54365AAFE5}"/>
              </a:ext>
            </a:extLst>
          </p:cNvPr>
          <p:cNvSpPr/>
          <p:nvPr/>
        </p:nvSpPr>
        <p:spPr>
          <a:xfrm>
            <a:off x="2975525" y="669013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FE4929-4859-C117-0FB4-DF1BF660E212}"/>
              </a:ext>
            </a:extLst>
          </p:cNvPr>
          <p:cNvSpPr/>
          <p:nvPr/>
        </p:nvSpPr>
        <p:spPr>
          <a:xfrm>
            <a:off x="4985300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6A4C83-7E43-33A2-8E84-136D026D17A1}"/>
              </a:ext>
            </a:extLst>
          </p:cNvPr>
          <p:cNvSpPr/>
          <p:nvPr/>
        </p:nvSpPr>
        <p:spPr>
          <a:xfrm>
            <a:off x="6995075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E9C0C6-F3E0-E196-2515-9FF2AD16C6FD}"/>
              </a:ext>
            </a:extLst>
          </p:cNvPr>
          <p:cNvSpPr/>
          <p:nvPr/>
        </p:nvSpPr>
        <p:spPr>
          <a:xfrm>
            <a:off x="8999238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B87C72AE-753D-B5A2-6D0E-A0BA4F839E23}"/>
              </a:ext>
            </a:extLst>
          </p:cNvPr>
          <p:cNvSpPr/>
          <p:nvPr/>
        </p:nvSpPr>
        <p:spPr>
          <a:xfrm rot="5400000">
            <a:off x="8299" y="2929548"/>
            <a:ext cx="914400" cy="212852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F73D0E-B6CE-ABBF-2EF3-B8522F143579}"/>
              </a:ext>
            </a:extLst>
          </p:cNvPr>
          <p:cNvSpPr/>
          <p:nvPr/>
        </p:nvSpPr>
        <p:spPr>
          <a:xfrm>
            <a:off x="1839017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C85ACD-B59A-A287-1D0D-D24CE400E7BC}"/>
              </a:ext>
            </a:extLst>
          </p:cNvPr>
          <p:cNvSpPr/>
          <p:nvPr/>
        </p:nvSpPr>
        <p:spPr>
          <a:xfrm>
            <a:off x="3800137" y="3202663"/>
            <a:ext cx="669264" cy="180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DEC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FF9317-9EA5-26C0-E880-DFE36EDE984F}"/>
              </a:ext>
            </a:extLst>
          </p:cNvPr>
          <p:cNvSpPr/>
          <p:nvPr/>
        </p:nvSpPr>
        <p:spPr>
          <a:xfrm>
            <a:off x="3800137" y="1402440"/>
            <a:ext cx="669264" cy="1226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RF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C8D5F1FF-ED70-5AD8-71D7-E40CE6BBF479}"/>
              </a:ext>
            </a:extLst>
          </p:cNvPr>
          <p:cNvSpPr/>
          <p:nvPr/>
        </p:nvSpPr>
        <p:spPr>
          <a:xfrm rot="5400000">
            <a:off x="5552311" y="1680897"/>
            <a:ext cx="1322390" cy="669264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  ALU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075B84-8496-0A15-0A44-C0B07FD672D7}"/>
              </a:ext>
            </a:extLst>
          </p:cNvPr>
          <p:cNvSpPr/>
          <p:nvPr/>
        </p:nvSpPr>
        <p:spPr>
          <a:xfrm>
            <a:off x="7834382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D50F482-F07D-F6DB-7F04-27153B56AF4A}"/>
              </a:ext>
            </a:extLst>
          </p:cNvPr>
          <p:cNvCxnSpPr>
            <a:stCxn id="9" idx="0"/>
            <a:endCxn id="4" idx="1"/>
          </p:cNvCxnSpPr>
          <p:nvPr/>
        </p:nvCxnSpPr>
        <p:spPr>
          <a:xfrm>
            <a:off x="571925" y="3035974"/>
            <a:ext cx="39382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1BE6E4-8821-3E66-812F-A94341D6AEC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280075" y="3035974"/>
            <a:ext cx="5589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12BDC3-ACA8-770B-9574-77EF425A6745}"/>
              </a:ext>
            </a:extLst>
          </p:cNvPr>
          <p:cNvCxnSpPr/>
          <p:nvPr/>
        </p:nvCxnSpPr>
        <p:spPr>
          <a:xfrm>
            <a:off x="2508281" y="3493174"/>
            <a:ext cx="467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3E1630B-7FDE-0FFC-AA0F-BA730EC0333E}"/>
              </a:ext>
            </a:extLst>
          </p:cNvPr>
          <p:cNvCxnSpPr/>
          <p:nvPr/>
        </p:nvCxnSpPr>
        <p:spPr>
          <a:xfrm>
            <a:off x="3289850" y="3493174"/>
            <a:ext cx="510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E7FC85C-B7CD-A569-A815-EB73164CED72}"/>
              </a:ext>
            </a:extLst>
          </p:cNvPr>
          <p:cNvCxnSpPr>
            <a:cxnSpLocks/>
          </p:cNvCxnSpPr>
          <p:nvPr/>
        </p:nvCxnSpPr>
        <p:spPr>
          <a:xfrm flipV="1">
            <a:off x="4029994" y="2628619"/>
            <a:ext cx="0" cy="5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E446C4A-E989-148F-0B12-B3E5F4DDC921}"/>
              </a:ext>
            </a:extLst>
          </p:cNvPr>
          <p:cNvCxnSpPr>
            <a:cxnSpLocks/>
          </p:cNvCxnSpPr>
          <p:nvPr/>
        </p:nvCxnSpPr>
        <p:spPr>
          <a:xfrm flipV="1">
            <a:off x="4277644" y="2628619"/>
            <a:ext cx="0" cy="5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79A56B-08C4-80ED-6249-0561CCDE4966}"/>
              </a:ext>
            </a:extLst>
          </p:cNvPr>
          <p:cNvCxnSpPr/>
          <p:nvPr/>
        </p:nvCxnSpPr>
        <p:spPr>
          <a:xfrm>
            <a:off x="4469401" y="2412089"/>
            <a:ext cx="515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97922B4-9BDC-8D31-05E7-128B1E2FEAA8}"/>
              </a:ext>
            </a:extLst>
          </p:cNvPr>
          <p:cNvCxnSpPr/>
          <p:nvPr/>
        </p:nvCxnSpPr>
        <p:spPr>
          <a:xfrm>
            <a:off x="4469401" y="1573889"/>
            <a:ext cx="515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D63D917-A534-BA30-B2EE-014D39DF3D0F}"/>
              </a:ext>
            </a:extLst>
          </p:cNvPr>
          <p:cNvCxnSpPr/>
          <p:nvPr/>
        </p:nvCxnSpPr>
        <p:spPr>
          <a:xfrm>
            <a:off x="5299625" y="1573889"/>
            <a:ext cx="579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F5B9456-5FBF-A54D-F8C8-026098932FD2}"/>
              </a:ext>
            </a:extLst>
          </p:cNvPr>
          <p:cNvCxnSpPr/>
          <p:nvPr/>
        </p:nvCxnSpPr>
        <p:spPr>
          <a:xfrm>
            <a:off x="5299625" y="2412089"/>
            <a:ext cx="579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DEF04C-E349-D9B8-E33A-33E3D52C1C32}"/>
              </a:ext>
            </a:extLst>
          </p:cNvPr>
          <p:cNvCxnSpPr/>
          <p:nvPr/>
        </p:nvCxnSpPr>
        <p:spPr>
          <a:xfrm>
            <a:off x="6548138" y="2012039"/>
            <a:ext cx="446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5B4692E-F5B5-489B-C43E-76BBB50A3331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7309400" y="3035974"/>
            <a:ext cx="5249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132929-EA86-6F45-B7C3-EF7867162A4A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8503646" y="3035974"/>
            <a:ext cx="4955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F8B50BA5-0569-F9B0-9A24-3BCBED6C61D1}"/>
              </a:ext>
            </a:extLst>
          </p:cNvPr>
          <p:cNvCxnSpPr>
            <a:stCxn id="8" idx="3"/>
            <a:endCxn id="12" idx="0"/>
          </p:cNvCxnSpPr>
          <p:nvPr/>
        </p:nvCxnSpPr>
        <p:spPr>
          <a:xfrm flipH="1" flipV="1">
            <a:off x="4134769" y="1402440"/>
            <a:ext cx="5178794" cy="1633535"/>
          </a:xfrm>
          <a:prstGeom prst="bentConnector4">
            <a:avLst>
              <a:gd name="adj1" fmla="val -17656"/>
              <a:gd name="adj2" fmla="val 1781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Gewitterblitz 62">
            <a:extLst>
              <a:ext uri="{FF2B5EF4-FFF2-40B4-BE49-F238E27FC236}">
                <a16:creationId xmlns:a16="http://schemas.microsoft.com/office/drawing/2014/main" id="{8D7D96E7-218E-2063-759C-D6B7A43FB313}"/>
              </a:ext>
            </a:extLst>
          </p:cNvPr>
          <p:cNvSpPr/>
          <p:nvPr/>
        </p:nvSpPr>
        <p:spPr>
          <a:xfrm flipH="1">
            <a:off x="7783761" y="5402937"/>
            <a:ext cx="914400" cy="91440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8C41F39-5105-1912-8937-155B68670251}"/>
              </a:ext>
            </a:extLst>
          </p:cNvPr>
          <p:cNvSpPr txBox="1"/>
          <p:nvPr/>
        </p:nvSpPr>
        <p:spPr>
          <a:xfrm>
            <a:off x="1280075" y="540293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err="1">
                <a:latin typeface="Consolas" panose="020B0609020204030204" pitchFamily="49" charset="0"/>
              </a:rPr>
              <a:t>lw</a:t>
            </a:r>
            <a:r>
              <a:rPr lang="de-DE" sz="1600" b="1" dirty="0">
                <a:latin typeface="Consolas" panose="020B0609020204030204" pitchFamily="49" charset="0"/>
              </a:rPr>
              <a:t> t0, 0(s0)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E2A7002-4A0C-055A-DFC3-A1D2195F9E72}"/>
              </a:ext>
            </a:extLst>
          </p:cNvPr>
          <p:cNvSpPr txBox="1"/>
          <p:nvPr/>
        </p:nvSpPr>
        <p:spPr>
          <a:xfrm>
            <a:off x="3293575" y="5402937"/>
            <a:ext cx="521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lw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4642856-A253-D8FF-E3DC-198339937D41}"/>
              </a:ext>
            </a:extLst>
          </p:cNvPr>
          <p:cNvSpPr txBox="1"/>
          <p:nvPr/>
        </p:nvSpPr>
        <p:spPr>
          <a:xfrm>
            <a:off x="5299625" y="5402937"/>
            <a:ext cx="2428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lw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 (DATA, 0x10, 0,0)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541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5" grpId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0D6FC8F-C9C9-CC4F-B0AB-66DE1DE9845F}"/>
              </a:ext>
            </a:extLst>
          </p:cNvPr>
          <p:cNvSpPr/>
          <p:nvPr/>
        </p:nvSpPr>
        <p:spPr>
          <a:xfrm>
            <a:off x="11452860" y="5402937"/>
            <a:ext cx="510540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E7323DD-5222-7F06-659A-6AD7DCB7E5A5}"/>
              </a:ext>
            </a:extLst>
          </p:cNvPr>
          <p:cNvSpPr/>
          <p:nvPr/>
        </p:nvSpPr>
        <p:spPr>
          <a:xfrm>
            <a:off x="965750" y="669014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F11327-07C6-DA5A-03D4-CE54365AAFE5}"/>
              </a:ext>
            </a:extLst>
          </p:cNvPr>
          <p:cNvSpPr/>
          <p:nvPr/>
        </p:nvSpPr>
        <p:spPr>
          <a:xfrm>
            <a:off x="2975525" y="669013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FE4929-4859-C117-0FB4-DF1BF660E212}"/>
              </a:ext>
            </a:extLst>
          </p:cNvPr>
          <p:cNvSpPr/>
          <p:nvPr/>
        </p:nvSpPr>
        <p:spPr>
          <a:xfrm>
            <a:off x="4985300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6A4C83-7E43-33A2-8E84-136D026D17A1}"/>
              </a:ext>
            </a:extLst>
          </p:cNvPr>
          <p:cNvSpPr/>
          <p:nvPr/>
        </p:nvSpPr>
        <p:spPr>
          <a:xfrm>
            <a:off x="6995075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E9C0C6-F3E0-E196-2515-9FF2AD16C6FD}"/>
              </a:ext>
            </a:extLst>
          </p:cNvPr>
          <p:cNvSpPr/>
          <p:nvPr/>
        </p:nvSpPr>
        <p:spPr>
          <a:xfrm>
            <a:off x="8999238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B87C72AE-753D-B5A2-6D0E-A0BA4F839E23}"/>
              </a:ext>
            </a:extLst>
          </p:cNvPr>
          <p:cNvSpPr/>
          <p:nvPr/>
        </p:nvSpPr>
        <p:spPr>
          <a:xfrm rot="5400000">
            <a:off x="8299" y="2929548"/>
            <a:ext cx="914400" cy="212852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F73D0E-B6CE-ABBF-2EF3-B8522F143579}"/>
              </a:ext>
            </a:extLst>
          </p:cNvPr>
          <p:cNvSpPr/>
          <p:nvPr/>
        </p:nvSpPr>
        <p:spPr>
          <a:xfrm>
            <a:off x="1839017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C85ACD-B59A-A287-1D0D-D24CE400E7BC}"/>
              </a:ext>
            </a:extLst>
          </p:cNvPr>
          <p:cNvSpPr/>
          <p:nvPr/>
        </p:nvSpPr>
        <p:spPr>
          <a:xfrm>
            <a:off x="3800137" y="3202663"/>
            <a:ext cx="669264" cy="180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DEC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FF9317-9EA5-26C0-E880-DFE36EDE984F}"/>
              </a:ext>
            </a:extLst>
          </p:cNvPr>
          <p:cNvSpPr/>
          <p:nvPr/>
        </p:nvSpPr>
        <p:spPr>
          <a:xfrm>
            <a:off x="3800137" y="1402440"/>
            <a:ext cx="669264" cy="1226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RF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C8D5F1FF-ED70-5AD8-71D7-E40CE6BBF479}"/>
              </a:ext>
            </a:extLst>
          </p:cNvPr>
          <p:cNvSpPr/>
          <p:nvPr/>
        </p:nvSpPr>
        <p:spPr>
          <a:xfrm rot="5400000">
            <a:off x="5552311" y="1680897"/>
            <a:ext cx="1322390" cy="669264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  ALU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075B84-8496-0A15-0A44-C0B07FD672D7}"/>
              </a:ext>
            </a:extLst>
          </p:cNvPr>
          <p:cNvSpPr/>
          <p:nvPr/>
        </p:nvSpPr>
        <p:spPr>
          <a:xfrm>
            <a:off x="7834382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D50F482-F07D-F6DB-7F04-27153B56AF4A}"/>
              </a:ext>
            </a:extLst>
          </p:cNvPr>
          <p:cNvCxnSpPr>
            <a:stCxn id="9" idx="0"/>
            <a:endCxn id="4" idx="1"/>
          </p:cNvCxnSpPr>
          <p:nvPr/>
        </p:nvCxnSpPr>
        <p:spPr>
          <a:xfrm>
            <a:off x="571925" y="3035974"/>
            <a:ext cx="39382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1BE6E4-8821-3E66-812F-A94341D6AEC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280075" y="3035974"/>
            <a:ext cx="5589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12BDC3-ACA8-770B-9574-77EF425A6745}"/>
              </a:ext>
            </a:extLst>
          </p:cNvPr>
          <p:cNvCxnSpPr/>
          <p:nvPr/>
        </p:nvCxnSpPr>
        <p:spPr>
          <a:xfrm>
            <a:off x="2508281" y="3493174"/>
            <a:ext cx="467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3E1630B-7FDE-0FFC-AA0F-BA730EC0333E}"/>
              </a:ext>
            </a:extLst>
          </p:cNvPr>
          <p:cNvCxnSpPr/>
          <p:nvPr/>
        </p:nvCxnSpPr>
        <p:spPr>
          <a:xfrm>
            <a:off x="3289850" y="3493174"/>
            <a:ext cx="510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E7FC85C-B7CD-A569-A815-EB73164CED72}"/>
              </a:ext>
            </a:extLst>
          </p:cNvPr>
          <p:cNvCxnSpPr>
            <a:cxnSpLocks/>
          </p:cNvCxnSpPr>
          <p:nvPr/>
        </p:nvCxnSpPr>
        <p:spPr>
          <a:xfrm flipV="1">
            <a:off x="4029994" y="2628619"/>
            <a:ext cx="0" cy="5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E446C4A-E989-148F-0B12-B3E5F4DDC921}"/>
              </a:ext>
            </a:extLst>
          </p:cNvPr>
          <p:cNvCxnSpPr>
            <a:cxnSpLocks/>
          </p:cNvCxnSpPr>
          <p:nvPr/>
        </p:nvCxnSpPr>
        <p:spPr>
          <a:xfrm flipV="1">
            <a:off x="4277644" y="2628619"/>
            <a:ext cx="0" cy="5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79A56B-08C4-80ED-6249-0561CCDE4966}"/>
              </a:ext>
            </a:extLst>
          </p:cNvPr>
          <p:cNvCxnSpPr/>
          <p:nvPr/>
        </p:nvCxnSpPr>
        <p:spPr>
          <a:xfrm>
            <a:off x="4469401" y="2412089"/>
            <a:ext cx="515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97922B4-9BDC-8D31-05E7-128B1E2FEAA8}"/>
              </a:ext>
            </a:extLst>
          </p:cNvPr>
          <p:cNvCxnSpPr/>
          <p:nvPr/>
        </p:nvCxnSpPr>
        <p:spPr>
          <a:xfrm>
            <a:off x="4469401" y="1573889"/>
            <a:ext cx="515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D63D917-A534-BA30-B2EE-014D39DF3D0F}"/>
              </a:ext>
            </a:extLst>
          </p:cNvPr>
          <p:cNvCxnSpPr/>
          <p:nvPr/>
        </p:nvCxnSpPr>
        <p:spPr>
          <a:xfrm>
            <a:off x="5299625" y="1573889"/>
            <a:ext cx="579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F5B9456-5FBF-A54D-F8C8-026098932FD2}"/>
              </a:ext>
            </a:extLst>
          </p:cNvPr>
          <p:cNvCxnSpPr/>
          <p:nvPr/>
        </p:nvCxnSpPr>
        <p:spPr>
          <a:xfrm>
            <a:off x="5299625" y="2412089"/>
            <a:ext cx="579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DEF04C-E349-D9B8-E33A-33E3D52C1C32}"/>
              </a:ext>
            </a:extLst>
          </p:cNvPr>
          <p:cNvCxnSpPr/>
          <p:nvPr/>
        </p:nvCxnSpPr>
        <p:spPr>
          <a:xfrm>
            <a:off x="6548138" y="2012039"/>
            <a:ext cx="446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5B4692E-F5B5-489B-C43E-76BBB50A3331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7309400" y="3035974"/>
            <a:ext cx="5249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132929-EA86-6F45-B7C3-EF7867162A4A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8503646" y="3035974"/>
            <a:ext cx="4955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F8B50BA5-0569-F9B0-9A24-3BCBED6C61D1}"/>
              </a:ext>
            </a:extLst>
          </p:cNvPr>
          <p:cNvCxnSpPr>
            <a:stCxn id="8" idx="3"/>
            <a:endCxn id="12" idx="0"/>
          </p:cNvCxnSpPr>
          <p:nvPr/>
        </p:nvCxnSpPr>
        <p:spPr>
          <a:xfrm flipH="1" flipV="1">
            <a:off x="4134769" y="1402440"/>
            <a:ext cx="5178794" cy="1633535"/>
          </a:xfrm>
          <a:prstGeom prst="bentConnector4">
            <a:avLst>
              <a:gd name="adj1" fmla="val -17656"/>
              <a:gd name="adj2" fmla="val 1781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849E448-71B1-9971-F916-E50E73F0D0DF}"/>
              </a:ext>
            </a:extLst>
          </p:cNvPr>
          <p:cNvSpPr txBox="1"/>
          <p:nvPr/>
        </p:nvSpPr>
        <p:spPr>
          <a:xfrm>
            <a:off x="1275819" y="540293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err="1">
                <a:latin typeface="Consolas" panose="020B0609020204030204" pitchFamily="49" charset="0"/>
              </a:rPr>
              <a:t>lp</a:t>
            </a:r>
            <a:r>
              <a:rPr lang="de-DE" sz="1600" b="1" dirty="0">
                <a:latin typeface="Consolas" panose="020B0609020204030204" pitchFamily="49" charset="0"/>
              </a:rPr>
              <a:t> t0, 0(s0)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FF678B-6A83-396A-2E29-FC6FEB0817F3}"/>
              </a:ext>
            </a:extLst>
          </p:cNvPr>
          <p:cNvSpPr txBox="1"/>
          <p:nvPr/>
        </p:nvSpPr>
        <p:spPr>
          <a:xfrm>
            <a:off x="3291354" y="5402937"/>
            <a:ext cx="521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lp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9502A6-B952-AF3D-71F8-09020209D359}"/>
              </a:ext>
            </a:extLst>
          </p:cNvPr>
          <p:cNvSpPr txBox="1"/>
          <p:nvPr/>
        </p:nvSpPr>
        <p:spPr>
          <a:xfrm>
            <a:off x="5294013" y="5405679"/>
            <a:ext cx="2765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lp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 (POINTER, 0x10, 0,0)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6A7D7D8-1BCD-E424-08B3-AB8B4FD35622}"/>
              </a:ext>
            </a:extLst>
          </p:cNvPr>
          <p:cNvSpPr txBox="1"/>
          <p:nvPr/>
        </p:nvSpPr>
        <p:spPr>
          <a:xfrm>
            <a:off x="7303788" y="5408421"/>
            <a:ext cx="2765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lp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(POINTER, 0x00, 0,0)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 (POINTER, 0x10, 0,0)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D308619-EE7A-83BE-3A88-94ECD0849D18}"/>
              </a:ext>
            </a:extLst>
          </p:cNvPr>
          <p:cNvSpPr txBox="1"/>
          <p:nvPr/>
        </p:nvSpPr>
        <p:spPr>
          <a:xfrm>
            <a:off x="9313563" y="5402937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Consolas" panose="020B0609020204030204" pitchFamily="49" charset="0"/>
              </a:rPr>
              <a:t>t0 (POINTER, 0xAB, 0,0)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4459A2-3BAD-190C-DFC0-370429E90133}"/>
              </a:ext>
            </a:extLst>
          </p:cNvPr>
          <p:cNvSpPr txBox="1"/>
          <p:nvPr/>
        </p:nvSpPr>
        <p:spPr>
          <a:xfrm>
            <a:off x="11501625" y="483575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32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/>
      <p:bldP spid="13" grpId="1"/>
      <p:bldP spid="14" grpId="0"/>
      <p:bldP spid="14" grpId="1"/>
      <p:bldP spid="17" grpId="0"/>
      <p:bldP spid="17" grpId="1"/>
      <p:bldP spid="23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>
            <a:extLst>
              <a:ext uri="{FF2B5EF4-FFF2-40B4-BE49-F238E27FC236}">
                <a16:creationId xmlns:a16="http://schemas.microsoft.com/office/drawing/2014/main" id="{FD308619-EE7A-83BE-3A88-94ECD0849D18}"/>
              </a:ext>
            </a:extLst>
          </p:cNvPr>
          <p:cNvSpPr txBox="1"/>
          <p:nvPr/>
        </p:nvSpPr>
        <p:spPr>
          <a:xfrm>
            <a:off x="9313563" y="5402937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Consolas" panose="020B0609020204030204" pitchFamily="49" charset="0"/>
              </a:rPr>
              <a:t>t0 (POINTER, 0xAB, 0,0)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E7323DD-5222-7F06-659A-6AD7DCB7E5A5}"/>
              </a:ext>
            </a:extLst>
          </p:cNvPr>
          <p:cNvSpPr/>
          <p:nvPr/>
        </p:nvSpPr>
        <p:spPr>
          <a:xfrm>
            <a:off x="965750" y="669014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F11327-07C6-DA5A-03D4-CE54365AAFE5}"/>
              </a:ext>
            </a:extLst>
          </p:cNvPr>
          <p:cNvSpPr/>
          <p:nvPr/>
        </p:nvSpPr>
        <p:spPr>
          <a:xfrm>
            <a:off x="2975525" y="669013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FE4929-4859-C117-0FB4-DF1BF660E212}"/>
              </a:ext>
            </a:extLst>
          </p:cNvPr>
          <p:cNvSpPr/>
          <p:nvPr/>
        </p:nvSpPr>
        <p:spPr>
          <a:xfrm>
            <a:off x="4985300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6A4C83-7E43-33A2-8E84-136D026D17A1}"/>
              </a:ext>
            </a:extLst>
          </p:cNvPr>
          <p:cNvSpPr/>
          <p:nvPr/>
        </p:nvSpPr>
        <p:spPr>
          <a:xfrm>
            <a:off x="6995075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E9C0C6-F3E0-E196-2515-9FF2AD16C6FD}"/>
              </a:ext>
            </a:extLst>
          </p:cNvPr>
          <p:cNvSpPr/>
          <p:nvPr/>
        </p:nvSpPr>
        <p:spPr>
          <a:xfrm>
            <a:off x="8999238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B87C72AE-753D-B5A2-6D0E-A0BA4F839E23}"/>
              </a:ext>
            </a:extLst>
          </p:cNvPr>
          <p:cNvSpPr/>
          <p:nvPr/>
        </p:nvSpPr>
        <p:spPr>
          <a:xfrm rot="5400000">
            <a:off x="8299" y="2929548"/>
            <a:ext cx="914400" cy="212852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F73D0E-B6CE-ABBF-2EF3-B8522F143579}"/>
              </a:ext>
            </a:extLst>
          </p:cNvPr>
          <p:cNvSpPr/>
          <p:nvPr/>
        </p:nvSpPr>
        <p:spPr>
          <a:xfrm>
            <a:off x="1839017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C85ACD-B59A-A287-1D0D-D24CE400E7BC}"/>
              </a:ext>
            </a:extLst>
          </p:cNvPr>
          <p:cNvSpPr/>
          <p:nvPr/>
        </p:nvSpPr>
        <p:spPr>
          <a:xfrm>
            <a:off x="3800137" y="3202663"/>
            <a:ext cx="669264" cy="180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DEC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FF9317-9EA5-26C0-E880-DFE36EDE984F}"/>
              </a:ext>
            </a:extLst>
          </p:cNvPr>
          <p:cNvSpPr/>
          <p:nvPr/>
        </p:nvSpPr>
        <p:spPr>
          <a:xfrm>
            <a:off x="3800137" y="1402440"/>
            <a:ext cx="669264" cy="1226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RF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C8D5F1FF-ED70-5AD8-71D7-E40CE6BBF479}"/>
              </a:ext>
            </a:extLst>
          </p:cNvPr>
          <p:cNvSpPr/>
          <p:nvPr/>
        </p:nvSpPr>
        <p:spPr>
          <a:xfrm rot="5400000">
            <a:off x="5552311" y="1680897"/>
            <a:ext cx="1322390" cy="669264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  ALU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075B84-8496-0A15-0A44-C0B07FD672D7}"/>
              </a:ext>
            </a:extLst>
          </p:cNvPr>
          <p:cNvSpPr/>
          <p:nvPr/>
        </p:nvSpPr>
        <p:spPr>
          <a:xfrm>
            <a:off x="7834382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D50F482-F07D-F6DB-7F04-27153B56AF4A}"/>
              </a:ext>
            </a:extLst>
          </p:cNvPr>
          <p:cNvCxnSpPr>
            <a:stCxn id="9" idx="0"/>
            <a:endCxn id="4" idx="1"/>
          </p:cNvCxnSpPr>
          <p:nvPr/>
        </p:nvCxnSpPr>
        <p:spPr>
          <a:xfrm>
            <a:off x="571925" y="3035974"/>
            <a:ext cx="39382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1BE6E4-8821-3E66-812F-A94341D6AEC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280075" y="3035974"/>
            <a:ext cx="5589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12BDC3-ACA8-770B-9574-77EF425A6745}"/>
              </a:ext>
            </a:extLst>
          </p:cNvPr>
          <p:cNvCxnSpPr/>
          <p:nvPr/>
        </p:nvCxnSpPr>
        <p:spPr>
          <a:xfrm>
            <a:off x="2508281" y="3493174"/>
            <a:ext cx="467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3E1630B-7FDE-0FFC-AA0F-BA730EC0333E}"/>
              </a:ext>
            </a:extLst>
          </p:cNvPr>
          <p:cNvCxnSpPr/>
          <p:nvPr/>
        </p:nvCxnSpPr>
        <p:spPr>
          <a:xfrm>
            <a:off x="3289850" y="3493174"/>
            <a:ext cx="510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E7FC85C-B7CD-A569-A815-EB73164CED72}"/>
              </a:ext>
            </a:extLst>
          </p:cNvPr>
          <p:cNvCxnSpPr>
            <a:cxnSpLocks/>
          </p:cNvCxnSpPr>
          <p:nvPr/>
        </p:nvCxnSpPr>
        <p:spPr>
          <a:xfrm flipV="1">
            <a:off x="4029994" y="2628619"/>
            <a:ext cx="0" cy="5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E446C4A-E989-148F-0B12-B3E5F4DDC921}"/>
              </a:ext>
            </a:extLst>
          </p:cNvPr>
          <p:cNvCxnSpPr>
            <a:cxnSpLocks/>
          </p:cNvCxnSpPr>
          <p:nvPr/>
        </p:nvCxnSpPr>
        <p:spPr>
          <a:xfrm flipV="1">
            <a:off x="4277644" y="2628619"/>
            <a:ext cx="0" cy="5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79A56B-08C4-80ED-6249-0561CCDE4966}"/>
              </a:ext>
            </a:extLst>
          </p:cNvPr>
          <p:cNvCxnSpPr/>
          <p:nvPr/>
        </p:nvCxnSpPr>
        <p:spPr>
          <a:xfrm>
            <a:off x="4469401" y="2412089"/>
            <a:ext cx="515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97922B4-9BDC-8D31-05E7-128B1E2FEAA8}"/>
              </a:ext>
            </a:extLst>
          </p:cNvPr>
          <p:cNvCxnSpPr/>
          <p:nvPr/>
        </p:nvCxnSpPr>
        <p:spPr>
          <a:xfrm>
            <a:off x="4469401" y="1573889"/>
            <a:ext cx="515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D63D917-A534-BA30-B2EE-014D39DF3D0F}"/>
              </a:ext>
            </a:extLst>
          </p:cNvPr>
          <p:cNvCxnSpPr/>
          <p:nvPr/>
        </p:nvCxnSpPr>
        <p:spPr>
          <a:xfrm>
            <a:off x="5299625" y="1573889"/>
            <a:ext cx="579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F5B9456-5FBF-A54D-F8C8-026098932FD2}"/>
              </a:ext>
            </a:extLst>
          </p:cNvPr>
          <p:cNvCxnSpPr/>
          <p:nvPr/>
        </p:nvCxnSpPr>
        <p:spPr>
          <a:xfrm>
            <a:off x="5299625" y="2412089"/>
            <a:ext cx="579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DEF04C-E349-D9B8-E33A-33E3D52C1C32}"/>
              </a:ext>
            </a:extLst>
          </p:cNvPr>
          <p:cNvCxnSpPr/>
          <p:nvPr/>
        </p:nvCxnSpPr>
        <p:spPr>
          <a:xfrm>
            <a:off x="6548138" y="2012039"/>
            <a:ext cx="446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5B4692E-F5B5-489B-C43E-76BBB50A3331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7309400" y="3035974"/>
            <a:ext cx="5249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132929-EA86-6F45-B7C3-EF7867162A4A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8503646" y="3035974"/>
            <a:ext cx="4955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F8B50BA5-0569-F9B0-9A24-3BCBED6C61D1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H="1" flipV="1">
            <a:off x="4134769" y="1402440"/>
            <a:ext cx="7194190" cy="1633535"/>
          </a:xfrm>
          <a:prstGeom prst="bentConnector4">
            <a:avLst>
              <a:gd name="adj1" fmla="val -3178"/>
              <a:gd name="adj2" fmla="val 1775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849E448-71B1-9971-F916-E50E73F0D0DF}"/>
              </a:ext>
            </a:extLst>
          </p:cNvPr>
          <p:cNvSpPr txBox="1"/>
          <p:nvPr/>
        </p:nvSpPr>
        <p:spPr>
          <a:xfrm>
            <a:off x="1275819" y="540293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err="1">
                <a:latin typeface="Consolas" panose="020B0609020204030204" pitchFamily="49" charset="0"/>
              </a:rPr>
              <a:t>lp</a:t>
            </a:r>
            <a:r>
              <a:rPr lang="de-DE" sz="1600" b="1" dirty="0">
                <a:latin typeface="Consolas" panose="020B0609020204030204" pitchFamily="49" charset="0"/>
              </a:rPr>
              <a:t> t0, 0(s0)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FF678B-6A83-396A-2E29-FC6FEB0817F3}"/>
              </a:ext>
            </a:extLst>
          </p:cNvPr>
          <p:cNvSpPr txBox="1"/>
          <p:nvPr/>
        </p:nvSpPr>
        <p:spPr>
          <a:xfrm>
            <a:off x="3291354" y="5402937"/>
            <a:ext cx="521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lp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9502A6-B952-AF3D-71F8-09020209D359}"/>
              </a:ext>
            </a:extLst>
          </p:cNvPr>
          <p:cNvSpPr txBox="1"/>
          <p:nvPr/>
        </p:nvSpPr>
        <p:spPr>
          <a:xfrm>
            <a:off x="5294013" y="5405679"/>
            <a:ext cx="2765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lp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 (POINTER, 0x10, 0,0)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6A7D7D8-1BCD-E424-08B3-AB8B4FD35622}"/>
              </a:ext>
            </a:extLst>
          </p:cNvPr>
          <p:cNvSpPr txBox="1"/>
          <p:nvPr/>
        </p:nvSpPr>
        <p:spPr>
          <a:xfrm>
            <a:off x="7303788" y="5408421"/>
            <a:ext cx="2765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Consolas" panose="020B0609020204030204" pitchFamily="49" charset="0"/>
              </a:rPr>
              <a:t>lp</a:t>
            </a:r>
            <a:br>
              <a:rPr lang="de-DE" sz="1600" b="1" dirty="0">
                <a:latin typeface="Consolas" panose="020B0609020204030204" pitchFamily="49" charset="0"/>
              </a:rPr>
            </a:br>
            <a:r>
              <a:rPr lang="de-DE" sz="1600" b="1" dirty="0">
                <a:latin typeface="Consolas" panose="020B0609020204030204" pitchFamily="49" charset="0"/>
              </a:rPr>
              <a:t>t0 (POINTER, 0x00, 0,0)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s0 (POINTER, 0x10, 0,0)</a:t>
            </a:r>
          </a:p>
          <a:p>
            <a:r>
              <a:rPr lang="de-DE" sz="16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A667012-79CB-02F8-5CD3-EE5FA90AB7E3}"/>
              </a:ext>
            </a:extLst>
          </p:cNvPr>
          <p:cNvSpPr/>
          <p:nvPr/>
        </p:nvSpPr>
        <p:spPr>
          <a:xfrm>
            <a:off x="11014634" y="669012"/>
            <a:ext cx="314325" cy="473392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B69093B-9205-A926-6E01-6FDC3DD57709}"/>
              </a:ext>
            </a:extLst>
          </p:cNvPr>
          <p:cNvSpPr/>
          <p:nvPr/>
        </p:nvSpPr>
        <p:spPr>
          <a:xfrm>
            <a:off x="9839019" y="2337474"/>
            <a:ext cx="669264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34FDA1F-B79B-04E1-0E3D-E5C686655FFB}"/>
              </a:ext>
            </a:extLst>
          </p:cNvPr>
          <p:cNvCxnSpPr>
            <a:endCxn id="28" idx="1"/>
          </p:cNvCxnSpPr>
          <p:nvPr/>
        </p:nvCxnSpPr>
        <p:spPr>
          <a:xfrm flipV="1">
            <a:off x="9314037" y="3035974"/>
            <a:ext cx="5249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0EC7330-A8F1-7B2C-1467-867AAA99FD6E}"/>
              </a:ext>
            </a:extLst>
          </p:cNvPr>
          <p:cNvCxnSpPr>
            <a:stCxn id="28" idx="3"/>
          </p:cNvCxnSpPr>
          <p:nvPr/>
        </p:nvCxnSpPr>
        <p:spPr>
          <a:xfrm>
            <a:off x="10508283" y="3035974"/>
            <a:ext cx="4955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970E1CC-64C4-5C26-5CB5-DB7329FE1EAE}"/>
              </a:ext>
            </a:extLst>
          </p:cNvPr>
          <p:cNvSpPr txBox="1"/>
          <p:nvPr/>
        </p:nvSpPr>
        <p:spPr>
          <a:xfrm rot="16200000">
            <a:off x="10381139" y="1612376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Consolas" panose="020B0609020204030204" pitchFamily="49" charset="0"/>
              </a:rPr>
              <a:t>t0 (POINTER, 0xAB, 6,9)</a:t>
            </a:r>
          </a:p>
        </p:txBody>
      </p:sp>
    </p:spTree>
    <p:extLst>
      <p:ext uri="{BB962C8B-B14F-4D97-AF65-F5344CB8AC3E}">
        <p14:creationId xmlns:p14="http://schemas.microsoft.com/office/powerpoint/2010/main" val="3464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" grpId="0"/>
      <p:bldP spid="13" grpId="0"/>
      <p:bldP spid="13" grpId="1"/>
      <p:bldP spid="14" grpId="0"/>
      <p:bldP spid="14" grpId="1"/>
      <p:bldP spid="17" grpId="0"/>
      <p:bldP spid="17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76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Consolas</vt:lpstr>
      <vt:lpstr>Office</vt:lpstr>
      <vt:lpstr>PowerPoint-Präsentation</vt:lpstr>
      <vt:lpstr>Ziele</vt:lpstr>
      <vt:lpstr>Trennung zwischen Pointer und Daten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Jazz ☾</dc:creator>
  <cp:lastModifiedBy>Yasin Ekinci</cp:lastModifiedBy>
  <cp:revision>202</cp:revision>
  <dcterms:created xsi:type="dcterms:W3CDTF">2024-07-07T13:12:31Z</dcterms:created>
  <dcterms:modified xsi:type="dcterms:W3CDTF">2024-07-07T16:00:35Z</dcterms:modified>
</cp:coreProperties>
</file>