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5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3EC3B-DC78-4806-8912-4326A6720E9F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DEA7-4C61-45CE-A0A8-F97E9DF99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0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DEA7-4C61-45CE-A0A8-F97E9DF99D2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DEA7-4C61-45CE-A0A8-F97E9DF99D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2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DEA7-4C61-45CE-A0A8-F97E9DF99D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DEA7-4C61-45CE-A0A8-F97E9DF99D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1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DEA7-4C61-45CE-A0A8-F97E9DF99D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98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DEA7-4C61-45CE-A0A8-F97E9DF99D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F1113-1874-0113-829D-F2566BF66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B950CF-338F-87EB-BEFA-B8CFBD1A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216251-1DE0-63A5-6A19-A26AA58C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7D246-7667-2DB2-9FB4-35BF62A6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62600-57CD-B345-FA36-53992A9C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3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A0977-798D-4442-A37B-D15005F7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8010AA-D0A7-0534-6AA6-EF3E35B2D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9F91A-85BB-E64D-6E08-5F27D578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4B07C-3E0A-150A-52E9-8BDF1259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CD6E9-5DD1-4130-64B2-6A926899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B079E2-1D49-88A3-2B65-373A372AC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23A35F-B76E-BFAA-82F0-2BF72C47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1A997-85EA-4F60-05D0-9394CCF2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452D8-8A45-9117-FC44-8400B55D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DD08C-6EF9-0024-BC6B-332E2932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1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F3ADE-E322-E619-6084-6FF97D7A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BE38-0E3F-AC0B-3D11-F52C5800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025B4-DA48-D95E-C9C7-9CCBE586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C8E0B-7D5F-D37A-70D0-859E3787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A5531-5F6B-2BEC-7129-08112D34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4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5CBBD-5069-9C78-CE5B-836C0346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044EB-DA0F-F091-93D0-1ADFF242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599752-481D-B8CE-730B-B1CC0DCD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0DEA9-5FCE-BF72-BB28-5BCD8BCF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C9681-7B9E-AEAC-5453-BFCCB3F4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58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70659-FF8B-67B9-0DA5-55E00BA6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AA3A1-5CA9-19E8-DB1D-1466A171C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9CC7FE-7A96-CD6D-3C0E-EB7879D2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5CDAD-C391-E764-252D-4AB72CA9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61C918-8F9B-40A6-98EF-A5484C2B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304F3D-E1A8-E0C3-1BF3-09D01FB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0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8C46B-ED5C-927D-56E4-B01C6DA6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26245-F3B0-8B6C-EBCF-ABB041DB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DA357F-F06E-EDD1-E550-A3DD0F58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868A7E-C988-5179-6F63-97B0E51AB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F0B87C-804E-4C93-2E72-26BAB3E52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146ABC-1748-51A1-9631-BC391611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D9F027-6FC8-0225-8CDF-E1888509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A35077-F354-4E11-687C-410BF488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27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59C41-0F26-DFCD-F56C-E7240677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F2917-B21A-8A45-59CB-4381BC8C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2C8675-F8E2-8E00-DAFC-9242C813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09F2D-E3D1-4F27-F634-F1BD40FC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8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469B6B-B0AA-B98C-06E9-6DBA5984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4F18DF-337E-BBBC-4C35-DBF24A78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C2A7B-10C6-811E-2E84-FE768F8B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FED24-E3C5-266F-A4A5-FFCAEF1A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F69E-74D4-3172-615E-2D126C4C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A38F5-9E37-D766-8C01-46050D00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2DA48C-D02A-487A-B378-DD58FE73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CF6962-909D-5E90-EDAB-70422AA4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69271C-B09E-D27E-7FD0-654CC3CC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9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2C90-F913-3D70-4681-2FC8EE01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5788F0-5115-2E08-F42E-14434AD02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6EC410-FE55-7288-2EF9-2251B175F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EF820-E557-45DD-E8F0-695529D9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5436C-4A5E-FD03-955D-7B87026F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D33AC6-068C-A422-EA95-D00073E2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19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FB92EA-F99A-98B3-9262-85FC8130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BCAC-3E88-4CC2-8335-8E39E0604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14B0D-0241-13DD-227D-1B52A235E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D2FB1-699A-45C6-95C7-A56A2D9D4A6C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45766-FFF9-3AE3-78A8-8275F9E38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66052-084B-1B81-9B0F-CF038675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5CD74-9810-48F0-975B-BFB6676E7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5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5ED468F7-3519-1B6B-11A3-1D5A7FBEC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8559" y="4048903"/>
            <a:ext cx="3047740" cy="256235"/>
          </a:xfrm>
          <a:prstGeom prst="bentConnector3">
            <a:avLst>
              <a:gd name="adj1" fmla="val 999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EBC4E7CF-158B-2581-4F3B-0D90B745EA7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2877070" y="4104295"/>
            <a:ext cx="3056492" cy="4357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B16C42CD-9001-356A-F61A-8B81C49AA5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6169" y="4173153"/>
            <a:ext cx="3061739" cy="609701"/>
          </a:xfrm>
          <a:prstGeom prst="bentConnector3">
            <a:avLst>
              <a:gd name="adj1" fmla="val 999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30D8C313-ABDC-A554-698F-8B2E5521679B}"/>
              </a:ext>
            </a:extLst>
          </p:cNvPr>
          <p:cNvSpPr/>
          <p:nvPr/>
        </p:nvSpPr>
        <p:spPr>
          <a:xfrm>
            <a:off x="360787" y="2734076"/>
            <a:ext cx="54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DC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DD05DA2-386C-83C4-06C5-5A5B7593C81D}"/>
              </a:ext>
            </a:extLst>
          </p:cNvPr>
          <p:cNvSpPr/>
          <p:nvPr/>
        </p:nvSpPr>
        <p:spPr>
          <a:xfrm rot="5400000">
            <a:off x="4702509" y="3262401"/>
            <a:ext cx="712807" cy="445419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  ALU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F29B60C-67A0-EFD6-0ED9-73B867F5504E}"/>
              </a:ext>
            </a:extLst>
          </p:cNvPr>
          <p:cNvCxnSpPr>
            <a:cxnSpLocks/>
          </p:cNvCxnSpPr>
          <p:nvPr/>
        </p:nvCxnSpPr>
        <p:spPr>
          <a:xfrm flipV="1">
            <a:off x="910656" y="2945926"/>
            <a:ext cx="684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07F3D17-A80E-4164-72A0-5C5D4A2EF9C2}"/>
              </a:ext>
            </a:extLst>
          </p:cNvPr>
          <p:cNvSpPr/>
          <p:nvPr/>
        </p:nvSpPr>
        <p:spPr>
          <a:xfrm>
            <a:off x="2240801" y="2732715"/>
            <a:ext cx="5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301B65C-0897-9029-7A11-0CF35653ADD4}"/>
              </a:ext>
            </a:extLst>
          </p:cNvPr>
          <p:cNvCxnSpPr>
            <a:cxnSpLocks/>
          </p:cNvCxnSpPr>
          <p:nvPr/>
        </p:nvCxnSpPr>
        <p:spPr>
          <a:xfrm>
            <a:off x="184286" y="3538869"/>
            <a:ext cx="176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C19B4DA-260B-BD18-9701-7C0E4D86DF33}"/>
              </a:ext>
            </a:extLst>
          </p:cNvPr>
          <p:cNvGrpSpPr/>
          <p:nvPr/>
        </p:nvGrpSpPr>
        <p:grpSpPr>
          <a:xfrm>
            <a:off x="3550525" y="2552084"/>
            <a:ext cx="235744" cy="4085690"/>
            <a:chOff x="4123326" y="1996168"/>
            <a:chExt cx="235744" cy="408569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0E61B7-6FE6-3954-CF5F-F53AAC15BCD1}"/>
                </a:ext>
              </a:extLst>
            </p:cNvPr>
            <p:cNvSpPr/>
            <p:nvPr/>
          </p:nvSpPr>
          <p:spPr>
            <a:xfrm>
              <a:off x="4123326" y="1996168"/>
              <a:ext cx="235744" cy="4085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D22B9416-57B2-28D9-EFDC-842A44D084DB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CC7B4CC8-6D7E-03D3-EFC2-F2726C1208A8}"/>
              </a:ext>
            </a:extLst>
          </p:cNvPr>
          <p:cNvSpPr/>
          <p:nvPr/>
        </p:nvSpPr>
        <p:spPr>
          <a:xfrm>
            <a:off x="1588464" y="2728869"/>
            <a:ext cx="36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50F7C28-23FA-B9C5-87B3-BE9D8B720F24}"/>
              </a:ext>
            </a:extLst>
          </p:cNvPr>
          <p:cNvCxnSpPr>
            <a:cxnSpLocks/>
          </p:cNvCxnSpPr>
          <p:nvPr/>
        </p:nvCxnSpPr>
        <p:spPr>
          <a:xfrm flipV="1">
            <a:off x="907491" y="3108009"/>
            <a:ext cx="684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687D67B-9011-7D74-1F4D-49C77D2C56D2}"/>
              </a:ext>
            </a:extLst>
          </p:cNvPr>
          <p:cNvCxnSpPr>
            <a:cxnSpLocks/>
          </p:cNvCxnSpPr>
          <p:nvPr/>
        </p:nvCxnSpPr>
        <p:spPr>
          <a:xfrm flipV="1">
            <a:off x="1945428" y="3114230"/>
            <a:ext cx="28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59BD237A-D79A-2A25-A38C-1F57DD66B1DD}"/>
              </a:ext>
            </a:extLst>
          </p:cNvPr>
          <p:cNvCxnSpPr>
            <a:cxnSpLocks/>
          </p:cNvCxnSpPr>
          <p:nvPr/>
        </p:nvCxnSpPr>
        <p:spPr>
          <a:xfrm flipV="1">
            <a:off x="1953857" y="2948735"/>
            <a:ext cx="28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E97A680-76D0-1845-F185-5E379903D1A8}"/>
              </a:ext>
            </a:extLst>
          </p:cNvPr>
          <p:cNvCxnSpPr>
            <a:cxnSpLocks/>
          </p:cNvCxnSpPr>
          <p:nvPr/>
        </p:nvCxnSpPr>
        <p:spPr>
          <a:xfrm flipV="1">
            <a:off x="904505" y="4160556"/>
            <a:ext cx="684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3F1D18F0-70A8-5730-E286-A1023A04A1A2}"/>
              </a:ext>
            </a:extLst>
          </p:cNvPr>
          <p:cNvCxnSpPr>
            <a:cxnSpLocks/>
          </p:cNvCxnSpPr>
          <p:nvPr/>
        </p:nvCxnSpPr>
        <p:spPr>
          <a:xfrm flipV="1">
            <a:off x="907479" y="3262821"/>
            <a:ext cx="684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07FE94F-96FD-CAD4-79CA-3CB4C18493DA}"/>
              </a:ext>
            </a:extLst>
          </p:cNvPr>
          <p:cNvCxnSpPr>
            <a:cxnSpLocks/>
          </p:cNvCxnSpPr>
          <p:nvPr/>
        </p:nvCxnSpPr>
        <p:spPr>
          <a:xfrm flipV="1">
            <a:off x="1946080" y="3265982"/>
            <a:ext cx="288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DA2783F4-9A18-C5B0-3FBC-631CA82689FC}"/>
              </a:ext>
            </a:extLst>
          </p:cNvPr>
          <p:cNvSpPr/>
          <p:nvPr/>
        </p:nvSpPr>
        <p:spPr>
          <a:xfrm>
            <a:off x="4608912" y="405740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PGU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FF90C7-322F-6B4B-688F-3A2714543012}"/>
              </a:ext>
            </a:extLst>
          </p:cNvPr>
          <p:cNvSpPr/>
          <p:nvPr/>
        </p:nvSpPr>
        <p:spPr>
          <a:xfrm>
            <a:off x="4608912" y="481891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AGU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C244644-985D-66D5-6AEB-3BDCF7E38BDF}"/>
              </a:ext>
            </a:extLst>
          </p:cNvPr>
          <p:cNvSpPr/>
          <p:nvPr/>
        </p:nvSpPr>
        <p:spPr>
          <a:xfrm>
            <a:off x="4623199" y="558042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DBU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01F5D46-C33C-DB64-AE9E-F6F7B86D64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8226" y="4635425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58F9438-72FB-C464-743F-4D2C7925322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17794" y="4626174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68FFCB3-BD63-63F3-0EAC-7180E677E90E}"/>
              </a:ext>
            </a:extLst>
          </p:cNvPr>
          <p:cNvSpPr txBox="1"/>
          <p:nvPr/>
        </p:nvSpPr>
        <p:spPr>
          <a:xfrm rot="16200000">
            <a:off x="170752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PGU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EB1A65-D9BD-014F-70C5-3BD5A665C8EF}"/>
              </a:ext>
            </a:extLst>
          </p:cNvPr>
          <p:cNvSpPr txBox="1"/>
          <p:nvPr/>
        </p:nvSpPr>
        <p:spPr>
          <a:xfrm rot="16200000">
            <a:off x="154411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DBU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FB5A27C-607E-E4D7-9BF6-FE75075EE95C}"/>
              </a:ext>
            </a:extLst>
          </p:cNvPr>
          <p:cNvCxnSpPr>
            <a:cxnSpLocks/>
          </p:cNvCxnSpPr>
          <p:nvPr/>
        </p:nvCxnSpPr>
        <p:spPr>
          <a:xfrm flipV="1">
            <a:off x="5523199" y="6060861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CB3F49A-D4E1-4F62-EB58-21B48070E11E}"/>
              </a:ext>
            </a:extLst>
          </p:cNvPr>
          <p:cNvCxnSpPr>
            <a:cxnSpLocks/>
          </p:cNvCxnSpPr>
          <p:nvPr/>
        </p:nvCxnSpPr>
        <p:spPr>
          <a:xfrm flipV="1">
            <a:off x="5508912" y="4512509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D2197A5-9BA8-1C4A-81E8-8DEA7991903D}"/>
              </a:ext>
            </a:extLst>
          </p:cNvPr>
          <p:cNvSpPr txBox="1"/>
          <p:nvPr/>
        </p:nvSpPr>
        <p:spPr>
          <a:xfrm>
            <a:off x="6044710" y="4437316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321A667-5C1A-14FD-0AD6-C9CB6CDB6FBF}"/>
              </a:ext>
            </a:extLst>
          </p:cNvPr>
          <p:cNvSpPr txBox="1"/>
          <p:nvPr/>
        </p:nvSpPr>
        <p:spPr>
          <a:xfrm>
            <a:off x="6044710" y="5976222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19D74D-9739-7838-7CE1-235493D8F918}"/>
              </a:ext>
            </a:extLst>
          </p:cNvPr>
          <p:cNvGrpSpPr/>
          <p:nvPr/>
        </p:nvGrpSpPr>
        <p:grpSpPr>
          <a:xfrm>
            <a:off x="6528218" y="2552083"/>
            <a:ext cx="235744" cy="4085689"/>
            <a:chOff x="4123326" y="1996167"/>
            <a:chExt cx="235744" cy="408568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E977804-1EAD-B7B2-8CF0-25A52415A0CE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07C5913A-BD72-6E95-069E-06A6B7DFED79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0CE1F90-7CC6-0F72-ACA6-0CE14EED357B}"/>
              </a:ext>
            </a:extLst>
          </p:cNvPr>
          <p:cNvCxnSpPr>
            <a:cxnSpLocks/>
          </p:cNvCxnSpPr>
          <p:nvPr/>
        </p:nvCxnSpPr>
        <p:spPr>
          <a:xfrm flipV="1">
            <a:off x="5281622" y="3488214"/>
            <a:ext cx="1224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0497DA4-042F-F57C-7A49-20635E1CF2F1}"/>
              </a:ext>
            </a:extLst>
          </p:cNvPr>
          <p:cNvCxnSpPr>
            <a:cxnSpLocks/>
          </p:cNvCxnSpPr>
          <p:nvPr/>
        </p:nvCxnSpPr>
        <p:spPr>
          <a:xfrm flipV="1">
            <a:off x="5523199" y="4290999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D08DDBC-BE20-5CD4-3FC5-FF896BD2E908}"/>
              </a:ext>
            </a:extLst>
          </p:cNvPr>
          <p:cNvCxnSpPr>
            <a:cxnSpLocks/>
          </p:cNvCxnSpPr>
          <p:nvPr/>
        </p:nvCxnSpPr>
        <p:spPr>
          <a:xfrm flipV="1">
            <a:off x="5523199" y="5084143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F4AF536-C7BD-8034-4229-2F412C1CA3A6}"/>
              </a:ext>
            </a:extLst>
          </p:cNvPr>
          <p:cNvCxnSpPr>
            <a:cxnSpLocks/>
          </p:cNvCxnSpPr>
          <p:nvPr/>
        </p:nvCxnSpPr>
        <p:spPr>
          <a:xfrm flipV="1">
            <a:off x="5535524" y="5847537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295D4C3-5AD1-D5F6-622A-AF90AF6D46AE}"/>
              </a:ext>
            </a:extLst>
          </p:cNvPr>
          <p:cNvCxnSpPr>
            <a:cxnSpLocks/>
          </p:cNvCxnSpPr>
          <p:nvPr/>
        </p:nvCxnSpPr>
        <p:spPr>
          <a:xfrm flipV="1">
            <a:off x="3792065" y="2647616"/>
            <a:ext cx="273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5AE8D6C-244E-F797-77E9-FB4F21BCB9A5}"/>
              </a:ext>
            </a:extLst>
          </p:cNvPr>
          <p:cNvCxnSpPr>
            <a:cxnSpLocks/>
          </p:cNvCxnSpPr>
          <p:nvPr/>
        </p:nvCxnSpPr>
        <p:spPr>
          <a:xfrm flipV="1">
            <a:off x="3786269" y="2793933"/>
            <a:ext cx="273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BB9A5EB-DA3D-67F1-ACC8-868B63D60C4B}"/>
              </a:ext>
            </a:extLst>
          </p:cNvPr>
          <p:cNvCxnSpPr>
            <a:cxnSpLocks/>
          </p:cNvCxnSpPr>
          <p:nvPr/>
        </p:nvCxnSpPr>
        <p:spPr>
          <a:xfrm flipV="1">
            <a:off x="3786269" y="2944248"/>
            <a:ext cx="2736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04AADB6-A54A-FFE5-6C18-FDF23A02F3CC}"/>
              </a:ext>
            </a:extLst>
          </p:cNvPr>
          <p:cNvCxnSpPr>
            <a:cxnSpLocks/>
          </p:cNvCxnSpPr>
          <p:nvPr/>
        </p:nvCxnSpPr>
        <p:spPr>
          <a:xfrm flipV="1">
            <a:off x="4365229" y="3268869"/>
            <a:ext cx="46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9A91948-A452-A150-0979-FC5D81572AE4}"/>
              </a:ext>
            </a:extLst>
          </p:cNvPr>
          <p:cNvCxnSpPr>
            <a:cxnSpLocks/>
          </p:cNvCxnSpPr>
          <p:nvPr/>
        </p:nvCxnSpPr>
        <p:spPr>
          <a:xfrm flipV="1">
            <a:off x="4190865" y="3703120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57E1268-B669-26D9-9993-C81BAC41F49C}"/>
              </a:ext>
            </a:extLst>
          </p:cNvPr>
          <p:cNvCxnSpPr>
            <a:cxnSpLocks/>
          </p:cNvCxnSpPr>
          <p:nvPr/>
        </p:nvCxnSpPr>
        <p:spPr>
          <a:xfrm flipV="1">
            <a:off x="4362011" y="4186004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E0974A3-B12B-DD00-6429-004E6104A92C}"/>
              </a:ext>
            </a:extLst>
          </p:cNvPr>
          <p:cNvCxnSpPr>
            <a:cxnSpLocks/>
          </p:cNvCxnSpPr>
          <p:nvPr/>
        </p:nvCxnSpPr>
        <p:spPr>
          <a:xfrm flipV="1">
            <a:off x="4188677" y="4328056"/>
            <a:ext cx="43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3BF8B12-4499-8A82-0C64-CF21037B91D7}"/>
              </a:ext>
            </a:extLst>
          </p:cNvPr>
          <p:cNvCxnSpPr>
            <a:cxnSpLocks/>
          </p:cNvCxnSpPr>
          <p:nvPr/>
        </p:nvCxnSpPr>
        <p:spPr>
          <a:xfrm flipV="1">
            <a:off x="4006795" y="4472499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6CD0342-3718-D380-9E2B-DC38C92D0669}"/>
              </a:ext>
            </a:extLst>
          </p:cNvPr>
          <p:cNvCxnSpPr>
            <a:cxnSpLocks/>
          </p:cNvCxnSpPr>
          <p:nvPr/>
        </p:nvCxnSpPr>
        <p:spPr>
          <a:xfrm flipV="1">
            <a:off x="4362011" y="4942779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39E7A13-2A8F-F3AB-6DFF-E6F29CAF3380}"/>
              </a:ext>
            </a:extLst>
          </p:cNvPr>
          <p:cNvCxnSpPr>
            <a:cxnSpLocks/>
          </p:cNvCxnSpPr>
          <p:nvPr/>
        </p:nvCxnSpPr>
        <p:spPr>
          <a:xfrm flipV="1">
            <a:off x="4188677" y="5084831"/>
            <a:ext cx="43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A636075-2F9D-83F4-CA92-ABA26DA530B6}"/>
              </a:ext>
            </a:extLst>
          </p:cNvPr>
          <p:cNvCxnSpPr>
            <a:cxnSpLocks/>
          </p:cNvCxnSpPr>
          <p:nvPr/>
        </p:nvCxnSpPr>
        <p:spPr>
          <a:xfrm flipV="1">
            <a:off x="4006795" y="5229274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5248C970-CD8B-BF3E-8AB5-A533E433D5E2}"/>
              </a:ext>
            </a:extLst>
          </p:cNvPr>
          <p:cNvCxnSpPr>
            <a:cxnSpLocks/>
          </p:cNvCxnSpPr>
          <p:nvPr/>
        </p:nvCxnSpPr>
        <p:spPr>
          <a:xfrm flipV="1">
            <a:off x="2786041" y="2647616"/>
            <a:ext cx="764484" cy="296632"/>
          </a:xfrm>
          <a:prstGeom prst="bentConnector3">
            <a:avLst>
              <a:gd name="adj1" fmla="val 1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9D219B51-9A20-6793-070C-0348805D2148}"/>
              </a:ext>
            </a:extLst>
          </p:cNvPr>
          <p:cNvCxnSpPr>
            <a:cxnSpLocks/>
          </p:cNvCxnSpPr>
          <p:nvPr/>
        </p:nvCxnSpPr>
        <p:spPr>
          <a:xfrm flipV="1">
            <a:off x="2786194" y="2800868"/>
            <a:ext cx="765114" cy="316249"/>
          </a:xfrm>
          <a:prstGeom prst="bentConnector3">
            <a:avLst>
              <a:gd name="adj1" fmla="val 306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AC9F64B0-CBC5-6EAC-4262-024CE3798F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80801" y="2961520"/>
            <a:ext cx="773405" cy="311195"/>
          </a:xfrm>
          <a:prstGeom prst="bentConnector3">
            <a:avLst>
              <a:gd name="adj1" fmla="val 47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0473FD61-84F5-F8D8-AA62-CBE94C38F242}"/>
              </a:ext>
            </a:extLst>
          </p:cNvPr>
          <p:cNvCxnSpPr>
            <a:cxnSpLocks/>
          </p:cNvCxnSpPr>
          <p:nvPr/>
        </p:nvCxnSpPr>
        <p:spPr>
          <a:xfrm>
            <a:off x="1938882" y="4163443"/>
            <a:ext cx="1607106" cy="2260565"/>
          </a:xfrm>
          <a:prstGeom prst="bentConnector3">
            <a:avLst>
              <a:gd name="adj1" fmla="val 694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58EFFE8-3650-12F3-196D-06267D661426}"/>
              </a:ext>
            </a:extLst>
          </p:cNvPr>
          <p:cNvCxnSpPr>
            <a:cxnSpLocks/>
          </p:cNvCxnSpPr>
          <p:nvPr/>
        </p:nvCxnSpPr>
        <p:spPr>
          <a:xfrm flipV="1">
            <a:off x="3791725" y="6419533"/>
            <a:ext cx="273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EF365DB8-5BA3-BB73-801E-9F299134B740}"/>
              </a:ext>
            </a:extLst>
          </p:cNvPr>
          <p:cNvSpPr/>
          <p:nvPr/>
        </p:nvSpPr>
        <p:spPr>
          <a:xfrm>
            <a:off x="7423268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BC177F5-BCD3-0049-F507-3F0C38C80D68}"/>
              </a:ext>
            </a:extLst>
          </p:cNvPr>
          <p:cNvCxnSpPr>
            <a:cxnSpLocks/>
          </p:cNvCxnSpPr>
          <p:nvPr/>
        </p:nvCxnSpPr>
        <p:spPr>
          <a:xfrm flipV="1">
            <a:off x="6769795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4394737-FED5-2173-BE82-4A2BA26C1DCF}"/>
              </a:ext>
            </a:extLst>
          </p:cNvPr>
          <p:cNvGrpSpPr/>
          <p:nvPr/>
        </p:nvGrpSpPr>
        <p:grpSpPr>
          <a:xfrm>
            <a:off x="8801669" y="2552083"/>
            <a:ext cx="235744" cy="4085689"/>
            <a:chOff x="4123326" y="1996167"/>
            <a:chExt cx="235744" cy="4085689"/>
          </a:xfrm>
        </p:grpSpPr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BF1B4BD-2626-C4DF-2EBB-A615D36B044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28" name="Gleichschenkliges Dreieck 127">
              <a:extLst>
                <a:ext uri="{FF2B5EF4-FFF2-40B4-BE49-F238E27FC236}">
                  <a16:creationId xmlns:a16="http://schemas.microsoft.com/office/drawing/2014/main" id="{D92631B3-24FA-CD92-0551-EB93C6B0B572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B949310-B6C1-6A3D-2722-F7D76B00D0E3}"/>
              </a:ext>
            </a:extLst>
          </p:cNvPr>
          <p:cNvCxnSpPr>
            <a:cxnSpLocks/>
          </p:cNvCxnSpPr>
          <p:nvPr/>
        </p:nvCxnSpPr>
        <p:spPr>
          <a:xfrm flipV="1">
            <a:off x="8153669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E55123F1-3AC2-6A13-EC06-7FBBE7BE9E4F}"/>
              </a:ext>
            </a:extLst>
          </p:cNvPr>
          <p:cNvSpPr/>
          <p:nvPr/>
        </p:nvSpPr>
        <p:spPr>
          <a:xfrm>
            <a:off x="9696719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F62C4223-A719-FE7A-951F-B9BE34AE99C7}"/>
              </a:ext>
            </a:extLst>
          </p:cNvPr>
          <p:cNvCxnSpPr>
            <a:cxnSpLocks/>
          </p:cNvCxnSpPr>
          <p:nvPr/>
        </p:nvCxnSpPr>
        <p:spPr>
          <a:xfrm flipV="1">
            <a:off x="9043246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3AF5D12D-3E7F-7882-A550-9DE61C81FD1B}"/>
              </a:ext>
            </a:extLst>
          </p:cNvPr>
          <p:cNvCxnSpPr>
            <a:cxnSpLocks/>
          </p:cNvCxnSpPr>
          <p:nvPr/>
        </p:nvCxnSpPr>
        <p:spPr>
          <a:xfrm flipV="1">
            <a:off x="10427120" y="5084143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0435F2-E593-B377-62D3-8E9AB17A3FC7}"/>
              </a:ext>
            </a:extLst>
          </p:cNvPr>
          <p:cNvGrpSpPr/>
          <p:nvPr/>
        </p:nvGrpSpPr>
        <p:grpSpPr>
          <a:xfrm>
            <a:off x="11086089" y="2557616"/>
            <a:ext cx="235744" cy="4085689"/>
            <a:chOff x="4123326" y="1996167"/>
            <a:chExt cx="235744" cy="408568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7474A55-CFD7-FF34-ABE2-89290DCF790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35" name="Gleichschenkliges Dreieck 134">
              <a:extLst>
                <a:ext uri="{FF2B5EF4-FFF2-40B4-BE49-F238E27FC236}">
                  <a16:creationId xmlns:a16="http://schemas.microsoft.com/office/drawing/2014/main" id="{48BCD752-77CD-0481-4FA8-F33BEA3A01DA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36" name="Trapezoid 135">
            <a:extLst>
              <a:ext uri="{FF2B5EF4-FFF2-40B4-BE49-F238E27FC236}">
                <a16:creationId xmlns:a16="http://schemas.microsoft.com/office/drawing/2014/main" id="{6989EA6C-64DD-8106-08F4-88516C37DB69}"/>
              </a:ext>
            </a:extLst>
          </p:cNvPr>
          <p:cNvSpPr/>
          <p:nvPr/>
        </p:nvSpPr>
        <p:spPr>
          <a:xfrm rot="5400000">
            <a:off x="10262800" y="4596413"/>
            <a:ext cx="1025578" cy="159639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3"/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E9F055F-0DC4-6B6C-E13B-9E4F8599FC98}"/>
              </a:ext>
            </a:extLst>
          </p:cNvPr>
          <p:cNvCxnSpPr>
            <a:cxnSpLocks/>
          </p:cNvCxnSpPr>
          <p:nvPr/>
        </p:nvCxnSpPr>
        <p:spPr>
          <a:xfrm flipV="1">
            <a:off x="6769911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13B5637E-FCB8-A09E-1660-9687B02E32B5}"/>
              </a:ext>
            </a:extLst>
          </p:cNvPr>
          <p:cNvCxnSpPr>
            <a:cxnSpLocks/>
          </p:cNvCxnSpPr>
          <p:nvPr/>
        </p:nvCxnSpPr>
        <p:spPr>
          <a:xfrm flipV="1">
            <a:off x="6777790" y="4290999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B6619A9-25AB-1388-3DA1-0F69533BF7D7}"/>
              </a:ext>
            </a:extLst>
          </p:cNvPr>
          <p:cNvCxnSpPr>
            <a:cxnSpLocks/>
          </p:cNvCxnSpPr>
          <p:nvPr/>
        </p:nvCxnSpPr>
        <p:spPr>
          <a:xfrm flipV="1">
            <a:off x="9037413" y="4290999"/>
            <a:ext cx="165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44E7486-F399-636A-E24C-D7E983FD57FC}"/>
              </a:ext>
            </a:extLst>
          </p:cNvPr>
          <p:cNvCxnSpPr>
            <a:cxnSpLocks/>
          </p:cNvCxnSpPr>
          <p:nvPr/>
        </p:nvCxnSpPr>
        <p:spPr>
          <a:xfrm flipV="1">
            <a:off x="10866433" y="4724316"/>
            <a:ext cx="2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8DA840B6-8C70-1DDA-F3AE-EB6E1D91DB50}"/>
              </a:ext>
            </a:extLst>
          </p:cNvPr>
          <p:cNvCxnSpPr/>
          <p:nvPr/>
        </p:nvCxnSpPr>
        <p:spPr>
          <a:xfrm flipV="1">
            <a:off x="9321800" y="4546601"/>
            <a:ext cx="1371613" cy="537542"/>
          </a:xfrm>
          <a:prstGeom prst="bentConnector3">
            <a:avLst>
              <a:gd name="adj1" fmla="val 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51D1CC35-8A52-7E05-B06B-28364CE09FCA}"/>
              </a:ext>
            </a:extLst>
          </p:cNvPr>
          <p:cNvCxnSpPr>
            <a:cxnSpLocks/>
          </p:cNvCxnSpPr>
          <p:nvPr/>
        </p:nvCxnSpPr>
        <p:spPr>
          <a:xfrm flipV="1">
            <a:off x="9045292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7F90EE0C-50DC-0A9A-8459-FCBF2A817554}"/>
              </a:ext>
            </a:extLst>
          </p:cNvPr>
          <p:cNvCxnSpPr>
            <a:cxnSpLocks/>
          </p:cNvCxnSpPr>
          <p:nvPr/>
        </p:nvCxnSpPr>
        <p:spPr>
          <a:xfrm flipV="1">
            <a:off x="6775448" y="6416646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C6B69AAF-E32E-6851-FEF5-A4659B8149BD}"/>
              </a:ext>
            </a:extLst>
          </p:cNvPr>
          <p:cNvCxnSpPr>
            <a:cxnSpLocks/>
          </p:cNvCxnSpPr>
          <p:nvPr/>
        </p:nvCxnSpPr>
        <p:spPr>
          <a:xfrm flipV="1">
            <a:off x="9058283" y="6416646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Verbinder: gewinkelt 150">
            <a:extLst>
              <a:ext uri="{FF2B5EF4-FFF2-40B4-BE49-F238E27FC236}">
                <a16:creationId xmlns:a16="http://schemas.microsoft.com/office/drawing/2014/main" id="{2976855C-F58B-F924-34C1-1435FD18FC79}"/>
              </a:ext>
            </a:extLst>
          </p:cNvPr>
          <p:cNvCxnSpPr>
            <a:cxnSpLocks/>
            <a:stCxn id="134" idx="3"/>
            <a:endCxn id="16" idx="0"/>
          </p:cNvCxnSpPr>
          <p:nvPr/>
        </p:nvCxnSpPr>
        <p:spPr>
          <a:xfrm flipH="1" flipV="1">
            <a:off x="2510801" y="2732715"/>
            <a:ext cx="8811032" cy="1867746"/>
          </a:xfrm>
          <a:prstGeom prst="bentConnector4">
            <a:avLst>
              <a:gd name="adj1" fmla="val -4691"/>
              <a:gd name="adj2" fmla="val 140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5ED468F7-3519-1B6B-11A3-1D5A7FBEC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8559" y="4048903"/>
            <a:ext cx="3047740" cy="256235"/>
          </a:xfrm>
          <a:prstGeom prst="bentConnector3">
            <a:avLst>
              <a:gd name="adj1" fmla="val 999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EBC4E7CF-158B-2581-4F3B-0D90B745EA7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2877070" y="4104295"/>
            <a:ext cx="3056492" cy="4357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B16C42CD-9001-356A-F61A-8B81C49AA5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6169" y="4173153"/>
            <a:ext cx="3061739" cy="609701"/>
          </a:xfrm>
          <a:prstGeom prst="bentConnector3">
            <a:avLst>
              <a:gd name="adj1" fmla="val 999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DD05DA2-386C-83C4-06C5-5A5B7593C81D}"/>
              </a:ext>
            </a:extLst>
          </p:cNvPr>
          <p:cNvSpPr/>
          <p:nvPr/>
        </p:nvSpPr>
        <p:spPr>
          <a:xfrm rot="5400000">
            <a:off x="4702509" y="3262401"/>
            <a:ext cx="712807" cy="445419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  ALU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C19B4DA-260B-BD18-9701-7C0E4D86DF33}"/>
              </a:ext>
            </a:extLst>
          </p:cNvPr>
          <p:cNvGrpSpPr/>
          <p:nvPr/>
        </p:nvGrpSpPr>
        <p:grpSpPr>
          <a:xfrm>
            <a:off x="3550525" y="2552084"/>
            <a:ext cx="235744" cy="4085690"/>
            <a:chOff x="4123326" y="1996168"/>
            <a:chExt cx="235744" cy="408569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0E61B7-6FE6-3954-CF5F-F53AAC15BCD1}"/>
                </a:ext>
              </a:extLst>
            </p:cNvPr>
            <p:cNvSpPr/>
            <p:nvPr/>
          </p:nvSpPr>
          <p:spPr>
            <a:xfrm>
              <a:off x="4123326" y="1996168"/>
              <a:ext cx="235744" cy="4085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D22B9416-57B2-28D9-EFDC-842A44D084DB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DA2783F4-9A18-C5B0-3FBC-631CA82689FC}"/>
              </a:ext>
            </a:extLst>
          </p:cNvPr>
          <p:cNvSpPr/>
          <p:nvPr/>
        </p:nvSpPr>
        <p:spPr>
          <a:xfrm>
            <a:off x="4608912" y="405740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PGU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FF90C7-322F-6B4B-688F-3A2714543012}"/>
              </a:ext>
            </a:extLst>
          </p:cNvPr>
          <p:cNvSpPr/>
          <p:nvPr/>
        </p:nvSpPr>
        <p:spPr>
          <a:xfrm>
            <a:off x="4608912" y="481891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AGU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C244644-985D-66D5-6AEB-3BDCF7E38BDF}"/>
              </a:ext>
            </a:extLst>
          </p:cNvPr>
          <p:cNvSpPr/>
          <p:nvPr/>
        </p:nvSpPr>
        <p:spPr>
          <a:xfrm>
            <a:off x="4623199" y="558042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DBU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FB5A27C-607E-E4D7-9BF6-FE75075EE95C}"/>
              </a:ext>
            </a:extLst>
          </p:cNvPr>
          <p:cNvCxnSpPr>
            <a:cxnSpLocks/>
          </p:cNvCxnSpPr>
          <p:nvPr/>
        </p:nvCxnSpPr>
        <p:spPr>
          <a:xfrm flipV="1">
            <a:off x="5523199" y="6060861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CB3F49A-D4E1-4F62-EB58-21B48070E11E}"/>
              </a:ext>
            </a:extLst>
          </p:cNvPr>
          <p:cNvCxnSpPr>
            <a:cxnSpLocks/>
          </p:cNvCxnSpPr>
          <p:nvPr/>
        </p:nvCxnSpPr>
        <p:spPr>
          <a:xfrm flipV="1">
            <a:off x="5508912" y="4512509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D2197A5-9BA8-1C4A-81E8-8DEA7991903D}"/>
              </a:ext>
            </a:extLst>
          </p:cNvPr>
          <p:cNvSpPr txBox="1"/>
          <p:nvPr/>
        </p:nvSpPr>
        <p:spPr>
          <a:xfrm>
            <a:off x="6044710" y="4437316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321A667-5C1A-14FD-0AD6-C9CB6CDB6FBF}"/>
              </a:ext>
            </a:extLst>
          </p:cNvPr>
          <p:cNvSpPr txBox="1"/>
          <p:nvPr/>
        </p:nvSpPr>
        <p:spPr>
          <a:xfrm>
            <a:off x="6044710" y="5976222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19D74D-9739-7838-7CE1-235493D8F918}"/>
              </a:ext>
            </a:extLst>
          </p:cNvPr>
          <p:cNvGrpSpPr/>
          <p:nvPr/>
        </p:nvGrpSpPr>
        <p:grpSpPr>
          <a:xfrm>
            <a:off x="6528218" y="2552083"/>
            <a:ext cx="235744" cy="4085689"/>
            <a:chOff x="4123326" y="1996167"/>
            <a:chExt cx="235744" cy="408568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E977804-1EAD-B7B2-8CF0-25A52415A0CE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07C5913A-BD72-6E95-069E-06A6B7DFED79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0CE1F90-7CC6-0F72-ACA6-0CE14EED357B}"/>
              </a:ext>
            </a:extLst>
          </p:cNvPr>
          <p:cNvCxnSpPr>
            <a:cxnSpLocks/>
          </p:cNvCxnSpPr>
          <p:nvPr/>
        </p:nvCxnSpPr>
        <p:spPr>
          <a:xfrm flipV="1">
            <a:off x="5281622" y="3488214"/>
            <a:ext cx="1224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0497DA4-042F-F57C-7A49-20635E1CF2F1}"/>
              </a:ext>
            </a:extLst>
          </p:cNvPr>
          <p:cNvCxnSpPr>
            <a:cxnSpLocks/>
          </p:cNvCxnSpPr>
          <p:nvPr/>
        </p:nvCxnSpPr>
        <p:spPr>
          <a:xfrm flipV="1">
            <a:off x="5523199" y="4290999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D08DDBC-BE20-5CD4-3FC5-FF896BD2E908}"/>
              </a:ext>
            </a:extLst>
          </p:cNvPr>
          <p:cNvCxnSpPr>
            <a:cxnSpLocks/>
          </p:cNvCxnSpPr>
          <p:nvPr/>
        </p:nvCxnSpPr>
        <p:spPr>
          <a:xfrm flipV="1">
            <a:off x="5523199" y="5084143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F4AF536-C7BD-8034-4229-2F412C1CA3A6}"/>
              </a:ext>
            </a:extLst>
          </p:cNvPr>
          <p:cNvCxnSpPr>
            <a:cxnSpLocks/>
          </p:cNvCxnSpPr>
          <p:nvPr/>
        </p:nvCxnSpPr>
        <p:spPr>
          <a:xfrm flipV="1">
            <a:off x="5535524" y="5847537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295D4C3-5AD1-D5F6-622A-AF90AF6D46AE}"/>
              </a:ext>
            </a:extLst>
          </p:cNvPr>
          <p:cNvCxnSpPr>
            <a:cxnSpLocks/>
          </p:cNvCxnSpPr>
          <p:nvPr/>
        </p:nvCxnSpPr>
        <p:spPr>
          <a:xfrm flipV="1">
            <a:off x="3792065" y="2647616"/>
            <a:ext cx="273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5AE8D6C-244E-F797-77E9-FB4F21BCB9A5}"/>
              </a:ext>
            </a:extLst>
          </p:cNvPr>
          <p:cNvCxnSpPr>
            <a:cxnSpLocks/>
          </p:cNvCxnSpPr>
          <p:nvPr/>
        </p:nvCxnSpPr>
        <p:spPr>
          <a:xfrm flipV="1">
            <a:off x="3786269" y="2793933"/>
            <a:ext cx="273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BB9A5EB-DA3D-67F1-ACC8-868B63D60C4B}"/>
              </a:ext>
            </a:extLst>
          </p:cNvPr>
          <p:cNvCxnSpPr>
            <a:cxnSpLocks/>
          </p:cNvCxnSpPr>
          <p:nvPr/>
        </p:nvCxnSpPr>
        <p:spPr>
          <a:xfrm flipV="1">
            <a:off x="3786269" y="2944248"/>
            <a:ext cx="2736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04AADB6-A54A-FFE5-6C18-FDF23A02F3CC}"/>
              </a:ext>
            </a:extLst>
          </p:cNvPr>
          <p:cNvCxnSpPr>
            <a:cxnSpLocks/>
          </p:cNvCxnSpPr>
          <p:nvPr/>
        </p:nvCxnSpPr>
        <p:spPr>
          <a:xfrm flipV="1">
            <a:off x="4365229" y="3268869"/>
            <a:ext cx="46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9A91948-A452-A150-0979-FC5D81572AE4}"/>
              </a:ext>
            </a:extLst>
          </p:cNvPr>
          <p:cNvCxnSpPr>
            <a:cxnSpLocks/>
          </p:cNvCxnSpPr>
          <p:nvPr/>
        </p:nvCxnSpPr>
        <p:spPr>
          <a:xfrm flipV="1">
            <a:off x="4190865" y="3703120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57E1268-B669-26D9-9993-C81BAC41F49C}"/>
              </a:ext>
            </a:extLst>
          </p:cNvPr>
          <p:cNvCxnSpPr>
            <a:cxnSpLocks/>
          </p:cNvCxnSpPr>
          <p:nvPr/>
        </p:nvCxnSpPr>
        <p:spPr>
          <a:xfrm flipV="1">
            <a:off x="4362011" y="4186004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E0974A3-B12B-DD00-6429-004E6104A92C}"/>
              </a:ext>
            </a:extLst>
          </p:cNvPr>
          <p:cNvCxnSpPr>
            <a:cxnSpLocks/>
          </p:cNvCxnSpPr>
          <p:nvPr/>
        </p:nvCxnSpPr>
        <p:spPr>
          <a:xfrm flipV="1">
            <a:off x="4188677" y="4328056"/>
            <a:ext cx="43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3BF8B12-4499-8A82-0C64-CF21037B91D7}"/>
              </a:ext>
            </a:extLst>
          </p:cNvPr>
          <p:cNvCxnSpPr>
            <a:cxnSpLocks/>
          </p:cNvCxnSpPr>
          <p:nvPr/>
        </p:nvCxnSpPr>
        <p:spPr>
          <a:xfrm flipV="1">
            <a:off x="4006795" y="4472499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6CD0342-3718-D380-9E2B-DC38C92D0669}"/>
              </a:ext>
            </a:extLst>
          </p:cNvPr>
          <p:cNvCxnSpPr>
            <a:cxnSpLocks/>
          </p:cNvCxnSpPr>
          <p:nvPr/>
        </p:nvCxnSpPr>
        <p:spPr>
          <a:xfrm flipV="1">
            <a:off x="4362011" y="4942779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39E7A13-2A8F-F3AB-6DFF-E6F29CAF3380}"/>
              </a:ext>
            </a:extLst>
          </p:cNvPr>
          <p:cNvCxnSpPr>
            <a:cxnSpLocks/>
          </p:cNvCxnSpPr>
          <p:nvPr/>
        </p:nvCxnSpPr>
        <p:spPr>
          <a:xfrm flipV="1">
            <a:off x="4188677" y="5084831"/>
            <a:ext cx="43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A636075-2F9D-83F4-CA92-ABA26DA530B6}"/>
              </a:ext>
            </a:extLst>
          </p:cNvPr>
          <p:cNvCxnSpPr>
            <a:cxnSpLocks/>
          </p:cNvCxnSpPr>
          <p:nvPr/>
        </p:nvCxnSpPr>
        <p:spPr>
          <a:xfrm flipV="1">
            <a:off x="4006795" y="5229274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58EFFE8-3650-12F3-196D-06267D661426}"/>
              </a:ext>
            </a:extLst>
          </p:cNvPr>
          <p:cNvCxnSpPr>
            <a:cxnSpLocks/>
          </p:cNvCxnSpPr>
          <p:nvPr/>
        </p:nvCxnSpPr>
        <p:spPr>
          <a:xfrm flipV="1">
            <a:off x="3791725" y="6419533"/>
            <a:ext cx="273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EF365DB8-5BA3-BB73-801E-9F299134B740}"/>
              </a:ext>
            </a:extLst>
          </p:cNvPr>
          <p:cNvSpPr/>
          <p:nvPr/>
        </p:nvSpPr>
        <p:spPr>
          <a:xfrm>
            <a:off x="7423268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BC177F5-BCD3-0049-F507-3F0C38C80D68}"/>
              </a:ext>
            </a:extLst>
          </p:cNvPr>
          <p:cNvCxnSpPr>
            <a:cxnSpLocks/>
          </p:cNvCxnSpPr>
          <p:nvPr/>
        </p:nvCxnSpPr>
        <p:spPr>
          <a:xfrm flipV="1">
            <a:off x="6769795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4394737-FED5-2173-BE82-4A2BA26C1DCF}"/>
              </a:ext>
            </a:extLst>
          </p:cNvPr>
          <p:cNvGrpSpPr/>
          <p:nvPr/>
        </p:nvGrpSpPr>
        <p:grpSpPr>
          <a:xfrm>
            <a:off x="8801669" y="2552083"/>
            <a:ext cx="235744" cy="4085689"/>
            <a:chOff x="4123326" y="1996167"/>
            <a:chExt cx="235744" cy="4085689"/>
          </a:xfrm>
        </p:grpSpPr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BF1B4BD-2626-C4DF-2EBB-A615D36B044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28" name="Gleichschenkliges Dreieck 127">
              <a:extLst>
                <a:ext uri="{FF2B5EF4-FFF2-40B4-BE49-F238E27FC236}">
                  <a16:creationId xmlns:a16="http://schemas.microsoft.com/office/drawing/2014/main" id="{D92631B3-24FA-CD92-0551-EB93C6B0B572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B949310-B6C1-6A3D-2722-F7D76B00D0E3}"/>
              </a:ext>
            </a:extLst>
          </p:cNvPr>
          <p:cNvCxnSpPr>
            <a:cxnSpLocks/>
          </p:cNvCxnSpPr>
          <p:nvPr/>
        </p:nvCxnSpPr>
        <p:spPr>
          <a:xfrm flipV="1">
            <a:off x="8153669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E55123F1-3AC2-6A13-EC06-7FBBE7BE9E4F}"/>
              </a:ext>
            </a:extLst>
          </p:cNvPr>
          <p:cNvSpPr/>
          <p:nvPr/>
        </p:nvSpPr>
        <p:spPr>
          <a:xfrm>
            <a:off x="9696719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F62C4223-A719-FE7A-951F-B9BE34AE99C7}"/>
              </a:ext>
            </a:extLst>
          </p:cNvPr>
          <p:cNvCxnSpPr>
            <a:cxnSpLocks/>
          </p:cNvCxnSpPr>
          <p:nvPr/>
        </p:nvCxnSpPr>
        <p:spPr>
          <a:xfrm flipV="1">
            <a:off x="9043246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3AF5D12D-3E7F-7882-A550-9DE61C81FD1B}"/>
              </a:ext>
            </a:extLst>
          </p:cNvPr>
          <p:cNvCxnSpPr>
            <a:cxnSpLocks/>
          </p:cNvCxnSpPr>
          <p:nvPr/>
        </p:nvCxnSpPr>
        <p:spPr>
          <a:xfrm flipV="1">
            <a:off x="10427120" y="5084143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0435F2-E593-B377-62D3-8E9AB17A3FC7}"/>
              </a:ext>
            </a:extLst>
          </p:cNvPr>
          <p:cNvGrpSpPr/>
          <p:nvPr/>
        </p:nvGrpSpPr>
        <p:grpSpPr>
          <a:xfrm>
            <a:off x="11086089" y="2557616"/>
            <a:ext cx="235744" cy="4085689"/>
            <a:chOff x="4123326" y="1996167"/>
            <a:chExt cx="235744" cy="408568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7474A55-CFD7-FF34-ABE2-89290DCF790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35" name="Gleichschenkliges Dreieck 134">
              <a:extLst>
                <a:ext uri="{FF2B5EF4-FFF2-40B4-BE49-F238E27FC236}">
                  <a16:creationId xmlns:a16="http://schemas.microsoft.com/office/drawing/2014/main" id="{48BCD752-77CD-0481-4FA8-F33BEA3A01DA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36" name="Trapezoid 135">
            <a:extLst>
              <a:ext uri="{FF2B5EF4-FFF2-40B4-BE49-F238E27FC236}">
                <a16:creationId xmlns:a16="http://schemas.microsoft.com/office/drawing/2014/main" id="{6989EA6C-64DD-8106-08F4-88516C37DB69}"/>
              </a:ext>
            </a:extLst>
          </p:cNvPr>
          <p:cNvSpPr/>
          <p:nvPr/>
        </p:nvSpPr>
        <p:spPr>
          <a:xfrm rot="5400000">
            <a:off x="10262800" y="4596413"/>
            <a:ext cx="1025578" cy="159639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3"/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E9F055F-0DC4-6B6C-E13B-9E4F8599FC98}"/>
              </a:ext>
            </a:extLst>
          </p:cNvPr>
          <p:cNvCxnSpPr>
            <a:cxnSpLocks/>
          </p:cNvCxnSpPr>
          <p:nvPr/>
        </p:nvCxnSpPr>
        <p:spPr>
          <a:xfrm flipV="1">
            <a:off x="6769911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13B5637E-FCB8-A09E-1660-9687B02E32B5}"/>
              </a:ext>
            </a:extLst>
          </p:cNvPr>
          <p:cNvCxnSpPr>
            <a:cxnSpLocks/>
          </p:cNvCxnSpPr>
          <p:nvPr/>
        </p:nvCxnSpPr>
        <p:spPr>
          <a:xfrm flipV="1">
            <a:off x="6777790" y="4290999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B6619A9-25AB-1388-3DA1-0F69533BF7D7}"/>
              </a:ext>
            </a:extLst>
          </p:cNvPr>
          <p:cNvCxnSpPr>
            <a:cxnSpLocks/>
          </p:cNvCxnSpPr>
          <p:nvPr/>
        </p:nvCxnSpPr>
        <p:spPr>
          <a:xfrm flipV="1">
            <a:off x="9037413" y="4290999"/>
            <a:ext cx="165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44E7486-F399-636A-E24C-D7E983FD57FC}"/>
              </a:ext>
            </a:extLst>
          </p:cNvPr>
          <p:cNvCxnSpPr>
            <a:cxnSpLocks/>
          </p:cNvCxnSpPr>
          <p:nvPr/>
        </p:nvCxnSpPr>
        <p:spPr>
          <a:xfrm flipV="1">
            <a:off x="10866433" y="4724316"/>
            <a:ext cx="2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8DA840B6-8C70-1DDA-F3AE-EB6E1D91DB50}"/>
              </a:ext>
            </a:extLst>
          </p:cNvPr>
          <p:cNvCxnSpPr/>
          <p:nvPr/>
        </p:nvCxnSpPr>
        <p:spPr>
          <a:xfrm flipV="1">
            <a:off x="9321800" y="4546601"/>
            <a:ext cx="1371613" cy="537542"/>
          </a:xfrm>
          <a:prstGeom prst="bentConnector3">
            <a:avLst>
              <a:gd name="adj1" fmla="val -12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51D1CC35-8A52-7E05-B06B-28364CE09FCA}"/>
              </a:ext>
            </a:extLst>
          </p:cNvPr>
          <p:cNvCxnSpPr>
            <a:cxnSpLocks/>
          </p:cNvCxnSpPr>
          <p:nvPr/>
        </p:nvCxnSpPr>
        <p:spPr>
          <a:xfrm flipV="1">
            <a:off x="9045292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7F90EE0C-50DC-0A9A-8459-FCBF2A817554}"/>
              </a:ext>
            </a:extLst>
          </p:cNvPr>
          <p:cNvCxnSpPr>
            <a:cxnSpLocks/>
          </p:cNvCxnSpPr>
          <p:nvPr/>
        </p:nvCxnSpPr>
        <p:spPr>
          <a:xfrm flipV="1">
            <a:off x="6775448" y="6416646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C6B69AAF-E32E-6851-FEF5-A4659B8149BD}"/>
              </a:ext>
            </a:extLst>
          </p:cNvPr>
          <p:cNvCxnSpPr>
            <a:cxnSpLocks/>
          </p:cNvCxnSpPr>
          <p:nvPr/>
        </p:nvCxnSpPr>
        <p:spPr>
          <a:xfrm flipV="1">
            <a:off x="9058283" y="6416646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0A71E4D-F31E-3EAC-7D33-F751C00F38CF}"/>
              </a:ext>
            </a:extLst>
          </p:cNvPr>
          <p:cNvSpPr txBox="1"/>
          <p:nvPr/>
        </p:nvSpPr>
        <p:spPr>
          <a:xfrm>
            <a:off x="360787" y="3111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alci</a:t>
            </a:r>
            <a:r>
              <a:rPr lang="de-DE" b="1" dirty="0">
                <a:latin typeface="Consolas" panose="020B0609020204030204" pitchFamily="49" charset="0"/>
              </a:rPr>
              <a:t> s0, 56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CFBE54-9EAA-1BED-395A-7E4F320DE79E}"/>
              </a:ext>
            </a:extLst>
          </p:cNvPr>
          <p:cNvSpPr txBox="1"/>
          <p:nvPr/>
        </p:nvSpPr>
        <p:spPr>
          <a:xfrm>
            <a:off x="907467" y="61252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❶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alci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s0,   56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DA62290-CF2D-A0D7-E7CA-35FFEC72BA68}"/>
              </a:ext>
            </a:extLst>
          </p:cNvPr>
          <p:cNvCxnSpPr>
            <a:cxnSpLocks/>
          </p:cNvCxnSpPr>
          <p:nvPr/>
        </p:nvCxnSpPr>
        <p:spPr>
          <a:xfrm flipV="1">
            <a:off x="6769916" y="4902700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429ACB1-1FFB-BACF-98D2-6E95829BFD72}"/>
              </a:ext>
            </a:extLst>
          </p:cNvPr>
          <p:cNvCxnSpPr/>
          <p:nvPr/>
        </p:nvCxnSpPr>
        <p:spPr>
          <a:xfrm rot="16200000" flipH="1">
            <a:off x="9167559" y="4405256"/>
            <a:ext cx="648969" cy="420454"/>
          </a:xfrm>
          <a:prstGeom prst="bentConnector3">
            <a:avLst>
              <a:gd name="adj1" fmla="val 10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A0ED8B8-01D0-4F1B-08DC-9B9992723C8A}"/>
              </a:ext>
            </a:extLst>
          </p:cNvPr>
          <p:cNvSpPr/>
          <p:nvPr/>
        </p:nvSpPr>
        <p:spPr>
          <a:xfrm>
            <a:off x="360787" y="2734076"/>
            <a:ext cx="54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8B5374-B4F8-0D2F-F2BE-9DB865B6A077}"/>
              </a:ext>
            </a:extLst>
          </p:cNvPr>
          <p:cNvCxnSpPr>
            <a:cxnSpLocks/>
          </p:cNvCxnSpPr>
          <p:nvPr/>
        </p:nvCxnSpPr>
        <p:spPr>
          <a:xfrm flipV="1">
            <a:off x="910656" y="2945926"/>
            <a:ext cx="684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1B3AB689-189C-77A3-91B2-3F71124A4D79}"/>
              </a:ext>
            </a:extLst>
          </p:cNvPr>
          <p:cNvSpPr/>
          <p:nvPr/>
        </p:nvSpPr>
        <p:spPr>
          <a:xfrm>
            <a:off x="2240801" y="2732715"/>
            <a:ext cx="5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93A546F-5D1E-BD20-0777-A1BE86DCE527}"/>
              </a:ext>
            </a:extLst>
          </p:cNvPr>
          <p:cNvCxnSpPr>
            <a:cxnSpLocks/>
          </p:cNvCxnSpPr>
          <p:nvPr/>
        </p:nvCxnSpPr>
        <p:spPr>
          <a:xfrm>
            <a:off x="184286" y="3538869"/>
            <a:ext cx="176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0B837F3-7EF0-B92F-D9C5-7AB640E2701B}"/>
              </a:ext>
            </a:extLst>
          </p:cNvPr>
          <p:cNvSpPr/>
          <p:nvPr/>
        </p:nvSpPr>
        <p:spPr>
          <a:xfrm>
            <a:off x="1588464" y="2728869"/>
            <a:ext cx="36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7F5533-C738-FFD6-6EDF-A474F010384D}"/>
              </a:ext>
            </a:extLst>
          </p:cNvPr>
          <p:cNvCxnSpPr>
            <a:cxnSpLocks/>
          </p:cNvCxnSpPr>
          <p:nvPr/>
        </p:nvCxnSpPr>
        <p:spPr>
          <a:xfrm flipV="1">
            <a:off x="907491" y="3108009"/>
            <a:ext cx="684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0EB731C-0E10-3883-9AB0-3D16C57C64EB}"/>
              </a:ext>
            </a:extLst>
          </p:cNvPr>
          <p:cNvCxnSpPr>
            <a:cxnSpLocks/>
          </p:cNvCxnSpPr>
          <p:nvPr/>
        </p:nvCxnSpPr>
        <p:spPr>
          <a:xfrm flipV="1">
            <a:off x="1945428" y="3114230"/>
            <a:ext cx="288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BA7C879-30EF-D875-2ED8-74AC1FBD750F}"/>
              </a:ext>
            </a:extLst>
          </p:cNvPr>
          <p:cNvCxnSpPr>
            <a:cxnSpLocks/>
          </p:cNvCxnSpPr>
          <p:nvPr/>
        </p:nvCxnSpPr>
        <p:spPr>
          <a:xfrm flipV="1">
            <a:off x="1953857" y="2948735"/>
            <a:ext cx="28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593338-4B1F-4379-B140-6D910F450EF6}"/>
              </a:ext>
            </a:extLst>
          </p:cNvPr>
          <p:cNvCxnSpPr>
            <a:cxnSpLocks/>
          </p:cNvCxnSpPr>
          <p:nvPr/>
        </p:nvCxnSpPr>
        <p:spPr>
          <a:xfrm flipV="1">
            <a:off x="904505" y="4160556"/>
            <a:ext cx="684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5C8A649-1E8D-F2F7-E96A-E48A019CFAAE}"/>
              </a:ext>
            </a:extLst>
          </p:cNvPr>
          <p:cNvCxnSpPr>
            <a:cxnSpLocks/>
          </p:cNvCxnSpPr>
          <p:nvPr/>
        </p:nvCxnSpPr>
        <p:spPr>
          <a:xfrm flipV="1">
            <a:off x="907479" y="3262821"/>
            <a:ext cx="684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3E6F9EE-065B-9B53-F3C0-087D27C53001}"/>
              </a:ext>
            </a:extLst>
          </p:cNvPr>
          <p:cNvCxnSpPr>
            <a:cxnSpLocks/>
          </p:cNvCxnSpPr>
          <p:nvPr/>
        </p:nvCxnSpPr>
        <p:spPr>
          <a:xfrm flipV="1">
            <a:off x="1946080" y="3265982"/>
            <a:ext cx="288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6BDFD70-E00F-1692-80AF-29D6491627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8226" y="4635425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45D0569-5C9F-2029-37FE-BB2CD52144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17794" y="4626174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5AC3253-F8A5-AF87-64A4-645571A26F1F}"/>
              </a:ext>
            </a:extLst>
          </p:cNvPr>
          <p:cNvSpPr txBox="1"/>
          <p:nvPr/>
        </p:nvSpPr>
        <p:spPr>
          <a:xfrm rot="16200000">
            <a:off x="170752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PGU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DBD90F6-FD1E-F4A9-09C1-7AA652FB5204}"/>
              </a:ext>
            </a:extLst>
          </p:cNvPr>
          <p:cNvSpPr txBox="1"/>
          <p:nvPr/>
        </p:nvSpPr>
        <p:spPr>
          <a:xfrm rot="16200000">
            <a:off x="154411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DBU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4196A35-0B5F-C8BD-48FA-BB3A5DADC3BB}"/>
              </a:ext>
            </a:extLst>
          </p:cNvPr>
          <p:cNvCxnSpPr>
            <a:cxnSpLocks/>
          </p:cNvCxnSpPr>
          <p:nvPr/>
        </p:nvCxnSpPr>
        <p:spPr>
          <a:xfrm flipV="1">
            <a:off x="2786041" y="2647616"/>
            <a:ext cx="764484" cy="296632"/>
          </a:xfrm>
          <a:prstGeom prst="bentConnector3">
            <a:avLst>
              <a:gd name="adj1" fmla="val 1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C2423D6-0958-BEFE-2878-88511F47F6F0}"/>
              </a:ext>
            </a:extLst>
          </p:cNvPr>
          <p:cNvCxnSpPr>
            <a:cxnSpLocks/>
          </p:cNvCxnSpPr>
          <p:nvPr/>
        </p:nvCxnSpPr>
        <p:spPr>
          <a:xfrm flipV="1">
            <a:off x="2786194" y="2800868"/>
            <a:ext cx="765114" cy="316249"/>
          </a:xfrm>
          <a:prstGeom prst="bentConnector3">
            <a:avLst>
              <a:gd name="adj1" fmla="val 306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B918B484-421E-E3B3-AC46-5A746E64DFE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780801" y="2961520"/>
            <a:ext cx="773405" cy="311195"/>
          </a:xfrm>
          <a:prstGeom prst="bentConnector3">
            <a:avLst>
              <a:gd name="adj1" fmla="val 47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04C27A-A03E-EE96-7876-50431E63EE36}"/>
              </a:ext>
            </a:extLst>
          </p:cNvPr>
          <p:cNvCxnSpPr>
            <a:cxnSpLocks/>
          </p:cNvCxnSpPr>
          <p:nvPr/>
        </p:nvCxnSpPr>
        <p:spPr>
          <a:xfrm>
            <a:off x="1938882" y="4163443"/>
            <a:ext cx="1607106" cy="2260565"/>
          </a:xfrm>
          <a:prstGeom prst="bentConnector3">
            <a:avLst>
              <a:gd name="adj1" fmla="val 6941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2C31DD66-F7F9-913C-0E2A-06FA4FE63C9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 flipV="1">
            <a:off x="2510801" y="2732715"/>
            <a:ext cx="8811032" cy="1867746"/>
          </a:xfrm>
          <a:prstGeom prst="bentConnector4">
            <a:avLst>
              <a:gd name="adj1" fmla="val -4691"/>
              <a:gd name="adj2" fmla="val 140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D0E3D5CD-95B7-7B40-B7C6-31146FB9733F}"/>
              </a:ext>
            </a:extLst>
          </p:cNvPr>
          <p:cNvSpPr txBox="1"/>
          <p:nvPr/>
        </p:nvSpPr>
        <p:spPr>
          <a:xfrm>
            <a:off x="2306258" y="397056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alci</a:t>
            </a:r>
            <a:endParaRPr lang="de-DE" sz="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6DFD75A-CDAE-8E7A-B8DD-107B841CCD02}"/>
              </a:ext>
            </a:extLst>
          </p:cNvPr>
          <p:cNvSpPr txBox="1"/>
          <p:nvPr/>
        </p:nvSpPr>
        <p:spPr>
          <a:xfrm>
            <a:off x="1039853" y="397056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alci</a:t>
            </a:r>
            <a:endParaRPr lang="de-DE" sz="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AF47111-553E-0C3D-8701-14DD9F50765B}"/>
              </a:ext>
            </a:extLst>
          </p:cNvPr>
          <p:cNvSpPr txBox="1"/>
          <p:nvPr/>
        </p:nvSpPr>
        <p:spPr>
          <a:xfrm>
            <a:off x="1093369" y="293415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</a:t>
            </a:r>
            <a:endParaRPr lang="de-DE" sz="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3996C7A-593B-75DB-13FB-57AC047B6C1F}"/>
              </a:ext>
            </a:extLst>
          </p:cNvPr>
          <p:cNvSpPr txBox="1"/>
          <p:nvPr/>
        </p:nvSpPr>
        <p:spPr>
          <a:xfrm>
            <a:off x="3151378" y="262222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</a:t>
            </a:r>
            <a:endParaRPr lang="de-DE" sz="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1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5ED468F7-3519-1B6B-11A3-1D5A7FBEC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8559" y="4048903"/>
            <a:ext cx="3047740" cy="256235"/>
          </a:xfrm>
          <a:prstGeom prst="bentConnector3">
            <a:avLst>
              <a:gd name="adj1" fmla="val 999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EBC4E7CF-158B-2581-4F3B-0D90B745EA7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2877070" y="4104295"/>
            <a:ext cx="3056492" cy="435766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B16C42CD-9001-356A-F61A-8B81C49AA5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6169" y="4173153"/>
            <a:ext cx="3061739" cy="609701"/>
          </a:xfrm>
          <a:prstGeom prst="bentConnector3">
            <a:avLst>
              <a:gd name="adj1" fmla="val 999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DD05DA2-386C-83C4-06C5-5A5B7593C81D}"/>
              </a:ext>
            </a:extLst>
          </p:cNvPr>
          <p:cNvSpPr/>
          <p:nvPr/>
        </p:nvSpPr>
        <p:spPr>
          <a:xfrm rot="5400000">
            <a:off x="4702509" y="3262401"/>
            <a:ext cx="712807" cy="445419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  ALU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C19B4DA-260B-BD18-9701-7C0E4D86DF33}"/>
              </a:ext>
            </a:extLst>
          </p:cNvPr>
          <p:cNvGrpSpPr/>
          <p:nvPr/>
        </p:nvGrpSpPr>
        <p:grpSpPr>
          <a:xfrm>
            <a:off x="3550525" y="2552084"/>
            <a:ext cx="235744" cy="4085690"/>
            <a:chOff x="4123326" y="1996168"/>
            <a:chExt cx="235744" cy="408569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0E61B7-6FE6-3954-CF5F-F53AAC15BCD1}"/>
                </a:ext>
              </a:extLst>
            </p:cNvPr>
            <p:cNvSpPr/>
            <p:nvPr/>
          </p:nvSpPr>
          <p:spPr>
            <a:xfrm>
              <a:off x="4123326" y="1996168"/>
              <a:ext cx="235744" cy="4085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D22B9416-57B2-28D9-EFDC-842A44D084DB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DA2783F4-9A18-C5B0-3FBC-631CA82689FC}"/>
              </a:ext>
            </a:extLst>
          </p:cNvPr>
          <p:cNvSpPr/>
          <p:nvPr/>
        </p:nvSpPr>
        <p:spPr>
          <a:xfrm>
            <a:off x="4608912" y="405740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PGU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FF90C7-322F-6B4B-688F-3A2714543012}"/>
              </a:ext>
            </a:extLst>
          </p:cNvPr>
          <p:cNvSpPr/>
          <p:nvPr/>
        </p:nvSpPr>
        <p:spPr>
          <a:xfrm>
            <a:off x="4608912" y="481891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AGU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C244644-985D-66D5-6AEB-3BDCF7E38BDF}"/>
              </a:ext>
            </a:extLst>
          </p:cNvPr>
          <p:cNvSpPr/>
          <p:nvPr/>
        </p:nvSpPr>
        <p:spPr>
          <a:xfrm>
            <a:off x="4623199" y="558042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DBU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FB5A27C-607E-E4D7-9BF6-FE75075EE95C}"/>
              </a:ext>
            </a:extLst>
          </p:cNvPr>
          <p:cNvCxnSpPr>
            <a:cxnSpLocks/>
          </p:cNvCxnSpPr>
          <p:nvPr/>
        </p:nvCxnSpPr>
        <p:spPr>
          <a:xfrm flipV="1">
            <a:off x="5523199" y="6060861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CB3F49A-D4E1-4F62-EB58-21B48070E11E}"/>
              </a:ext>
            </a:extLst>
          </p:cNvPr>
          <p:cNvCxnSpPr>
            <a:cxnSpLocks/>
          </p:cNvCxnSpPr>
          <p:nvPr/>
        </p:nvCxnSpPr>
        <p:spPr>
          <a:xfrm flipV="1">
            <a:off x="5508912" y="4512509"/>
            <a:ext cx="576000" cy="288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D2197A5-9BA8-1C4A-81E8-8DEA7991903D}"/>
              </a:ext>
            </a:extLst>
          </p:cNvPr>
          <p:cNvSpPr txBox="1"/>
          <p:nvPr/>
        </p:nvSpPr>
        <p:spPr>
          <a:xfrm>
            <a:off x="6044710" y="4437316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chemeClr val="accent2">
                    <a:lumMod val="75000"/>
                  </a:schemeClr>
                </a:solidFill>
              </a:rPr>
              <a:t>NANO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321A667-5C1A-14FD-0AD6-C9CB6CDB6FBF}"/>
              </a:ext>
            </a:extLst>
          </p:cNvPr>
          <p:cNvSpPr txBox="1"/>
          <p:nvPr/>
        </p:nvSpPr>
        <p:spPr>
          <a:xfrm>
            <a:off x="6044710" y="5976222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19D74D-9739-7838-7CE1-235493D8F918}"/>
              </a:ext>
            </a:extLst>
          </p:cNvPr>
          <p:cNvGrpSpPr/>
          <p:nvPr/>
        </p:nvGrpSpPr>
        <p:grpSpPr>
          <a:xfrm>
            <a:off x="6528218" y="2552083"/>
            <a:ext cx="235744" cy="4085689"/>
            <a:chOff x="4123326" y="1996167"/>
            <a:chExt cx="235744" cy="408568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E977804-1EAD-B7B2-8CF0-25A52415A0CE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07C5913A-BD72-6E95-069E-06A6B7DFED79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0CE1F90-7CC6-0F72-ACA6-0CE14EED357B}"/>
              </a:ext>
            </a:extLst>
          </p:cNvPr>
          <p:cNvCxnSpPr>
            <a:cxnSpLocks/>
          </p:cNvCxnSpPr>
          <p:nvPr/>
        </p:nvCxnSpPr>
        <p:spPr>
          <a:xfrm flipV="1">
            <a:off x="5281622" y="3488214"/>
            <a:ext cx="1224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0497DA4-042F-F57C-7A49-20635E1CF2F1}"/>
              </a:ext>
            </a:extLst>
          </p:cNvPr>
          <p:cNvCxnSpPr>
            <a:cxnSpLocks/>
          </p:cNvCxnSpPr>
          <p:nvPr/>
        </p:nvCxnSpPr>
        <p:spPr>
          <a:xfrm flipV="1">
            <a:off x="5523199" y="4290999"/>
            <a:ext cx="972000" cy="28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D08DDBC-BE20-5CD4-3FC5-FF896BD2E908}"/>
              </a:ext>
            </a:extLst>
          </p:cNvPr>
          <p:cNvCxnSpPr>
            <a:cxnSpLocks/>
          </p:cNvCxnSpPr>
          <p:nvPr/>
        </p:nvCxnSpPr>
        <p:spPr>
          <a:xfrm flipV="1">
            <a:off x="5523199" y="5084143"/>
            <a:ext cx="972000" cy="28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F4AF536-C7BD-8034-4229-2F412C1CA3A6}"/>
              </a:ext>
            </a:extLst>
          </p:cNvPr>
          <p:cNvCxnSpPr>
            <a:cxnSpLocks/>
          </p:cNvCxnSpPr>
          <p:nvPr/>
        </p:nvCxnSpPr>
        <p:spPr>
          <a:xfrm flipV="1">
            <a:off x="5535524" y="5847537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295D4C3-5AD1-D5F6-622A-AF90AF6D46AE}"/>
              </a:ext>
            </a:extLst>
          </p:cNvPr>
          <p:cNvCxnSpPr>
            <a:cxnSpLocks/>
          </p:cNvCxnSpPr>
          <p:nvPr/>
        </p:nvCxnSpPr>
        <p:spPr>
          <a:xfrm flipV="1">
            <a:off x="3792065" y="2647616"/>
            <a:ext cx="273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5AE8D6C-244E-F797-77E9-FB4F21BCB9A5}"/>
              </a:ext>
            </a:extLst>
          </p:cNvPr>
          <p:cNvCxnSpPr>
            <a:cxnSpLocks/>
          </p:cNvCxnSpPr>
          <p:nvPr/>
        </p:nvCxnSpPr>
        <p:spPr>
          <a:xfrm flipV="1">
            <a:off x="3786269" y="2793933"/>
            <a:ext cx="2736000" cy="28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BB9A5EB-DA3D-67F1-ACC8-868B63D60C4B}"/>
              </a:ext>
            </a:extLst>
          </p:cNvPr>
          <p:cNvCxnSpPr>
            <a:cxnSpLocks/>
          </p:cNvCxnSpPr>
          <p:nvPr/>
        </p:nvCxnSpPr>
        <p:spPr>
          <a:xfrm flipV="1">
            <a:off x="3786269" y="2944248"/>
            <a:ext cx="2736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04AADB6-A54A-FFE5-6C18-FDF23A02F3CC}"/>
              </a:ext>
            </a:extLst>
          </p:cNvPr>
          <p:cNvCxnSpPr>
            <a:cxnSpLocks/>
          </p:cNvCxnSpPr>
          <p:nvPr/>
        </p:nvCxnSpPr>
        <p:spPr>
          <a:xfrm flipV="1">
            <a:off x="4365229" y="3268869"/>
            <a:ext cx="46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9A91948-A452-A150-0979-FC5D81572AE4}"/>
              </a:ext>
            </a:extLst>
          </p:cNvPr>
          <p:cNvCxnSpPr>
            <a:cxnSpLocks/>
          </p:cNvCxnSpPr>
          <p:nvPr/>
        </p:nvCxnSpPr>
        <p:spPr>
          <a:xfrm flipV="1">
            <a:off x="4190865" y="3703120"/>
            <a:ext cx="648000" cy="28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57E1268-B669-26D9-9993-C81BAC41F49C}"/>
              </a:ext>
            </a:extLst>
          </p:cNvPr>
          <p:cNvCxnSpPr>
            <a:cxnSpLocks/>
          </p:cNvCxnSpPr>
          <p:nvPr/>
        </p:nvCxnSpPr>
        <p:spPr>
          <a:xfrm flipV="1">
            <a:off x="4362011" y="4186004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E0974A3-B12B-DD00-6429-004E6104A92C}"/>
              </a:ext>
            </a:extLst>
          </p:cNvPr>
          <p:cNvCxnSpPr>
            <a:cxnSpLocks/>
          </p:cNvCxnSpPr>
          <p:nvPr/>
        </p:nvCxnSpPr>
        <p:spPr>
          <a:xfrm flipV="1">
            <a:off x="4188677" y="4328056"/>
            <a:ext cx="432000" cy="28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3BF8B12-4499-8A82-0C64-CF21037B91D7}"/>
              </a:ext>
            </a:extLst>
          </p:cNvPr>
          <p:cNvCxnSpPr>
            <a:cxnSpLocks/>
          </p:cNvCxnSpPr>
          <p:nvPr/>
        </p:nvCxnSpPr>
        <p:spPr>
          <a:xfrm flipV="1">
            <a:off x="4006795" y="4472499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6CD0342-3718-D380-9E2B-DC38C92D0669}"/>
              </a:ext>
            </a:extLst>
          </p:cNvPr>
          <p:cNvCxnSpPr>
            <a:cxnSpLocks/>
          </p:cNvCxnSpPr>
          <p:nvPr/>
        </p:nvCxnSpPr>
        <p:spPr>
          <a:xfrm flipV="1">
            <a:off x="4362011" y="4942779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39E7A13-2A8F-F3AB-6DFF-E6F29CAF3380}"/>
              </a:ext>
            </a:extLst>
          </p:cNvPr>
          <p:cNvCxnSpPr>
            <a:cxnSpLocks/>
          </p:cNvCxnSpPr>
          <p:nvPr/>
        </p:nvCxnSpPr>
        <p:spPr>
          <a:xfrm flipV="1">
            <a:off x="4188677" y="5084831"/>
            <a:ext cx="432000" cy="28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A636075-2F9D-83F4-CA92-ABA26DA530B6}"/>
              </a:ext>
            </a:extLst>
          </p:cNvPr>
          <p:cNvCxnSpPr>
            <a:cxnSpLocks/>
          </p:cNvCxnSpPr>
          <p:nvPr/>
        </p:nvCxnSpPr>
        <p:spPr>
          <a:xfrm flipV="1">
            <a:off x="4006795" y="5229274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58EFFE8-3650-12F3-196D-06267D661426}"/>
              </a:ext>
            </a:extLst>
          </p:cNvPr>
          <p:cNvCxnSpPr>
            <a:cxnSpLocks/>
          </p:cNvCxnSpPr>
          <p:nvPr/>
        </p:nvCxnSpPr>
        <p:spPr>
          <a:xfrm flipV="1">
            <a:off x="3791725" y="6419533"/>
            <a:ext cx="2736000" cy="28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EF365DB8-5BA3-BB73-801E-9F299134B740}"/>
              </a:ext>
            </a:extLst>
          </p:cNvPr>
          <p:cNvSpPr/>
          <p:nvPr/>
        </p:nvSpPr>
        <p:spPr>
          <a:xfrm>
            <a:off x="7423268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BC177F5-BCD3-0049-F507-3F0C38C80D68}"/>
              </a:ext>
            </a:extLst>
          </p:cNvPr>
          <p:cNvCxnSpPr>
            <a:cxnSpLocks/>
          </p:cNvCxnSpPr>
          <p:nvPr/>
        </p:nvCxnSpPr>
        <p:spPr>
          <a:xfrm flipV="1">
            <a:off x="6769795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4394737-FED5-2173-BE82-4A2BA26C1DCF}"/>
              </a:ext>
            </a:extLst>
          </p:cNvPr>
          <p:cNvGrpSpPr/>
          <p:nvPr/>
        </p:nvGrpSpPr>
        <p:grpSpPr>
          <a:xfrm>
            <a:off x="8801669" y="2552083"/>
            <a:ext cx="235744" cy="4085689"/>
            <a:chOff x="4123326" y="1996167"/>
            <a:chExt cx="235744" cy="4085689"/>
          </a:xfrm>
        </p:grpSpPr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BF1B4BD-2626-C4DF-2EBB-A615D36B044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28" name="Gleichschenkliges Dreieck 127">
              <a:extLst>
                <a:ext uri="{FF2B5EF4-FFF2-40B4-BE49-F238E27FC236}">
                  <a16:creationId xmlns:a16="http://schemas.microsoft.com/office/drawing/2014/main" id="{D92631B3-24FA-CD92-0551-EB93C6B0B572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B949310-B6C1-6A3D-2722-F7D76B00D0E3}"/>
              </a:ext>
            </a:extLst>
          </p:cNvPr>
          <p:cNvCxnSpPr>
            <a:cxnSpLocks/>
          </p:cNvCxnSpPr>
          <p:nvPr/>
        </p:nvCxnSpPr>
        <p:spPr>
          <a:xfrm flipV="1">
            <a:off x="8153669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E55123F1-3AC2-6A13-EC06-7FBBE7BE9E4F}"/>
              </a:ext>
            </a:extLst>
          </p:cNvPr>
          <p:cNvSpPr/>
          <p:nvPr/>
        </p:nvSpPr>
        <p:spPr>
          <a:xfrm>
            <a:off x="9696719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F62C4223-A719-FE7A-951F-B9BE34AE99C7}"/>
              </a:ext>
            </a:extLst>
          </p:cNvPr>
          <p:cNvCxnSpPr>
            <a:cxnSpLocks/>
          </p:cNvCxnSpPr>
          <p:nvPr/>
        </p:nvCxnSpPr>
        <p:spPr>
          <a:xfrm flipV="1">
            <a:off x="9043246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3AF5D12D-3E7F-7882-A550-9DE61C81FD1B}"/>
              </a:ext>
            </a:extLst>
          </p:cNvPr>
          <p:cNvCxnSpPr>
            <a:cxnSpLocks/>
          </p:cNvCxnSpPr>
          <p:nvPr/>
        </p:nvCxnSpPr>
        <p:spPr>
          <a:xfrm flipV="1">
            <a:off x="10427120" y="5084143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0435F2-E593-B377-62D3-8E9AB17A3FC7}"/>
              </a:ext>
            </a:extLst>
          </p:cNvPr>
          <p:cNvGrpSpPr/>
          <p:nvPr/>
        </p:nvGrpSpPr>
        <p:grpSpPr>
          <a:xfrm>
            <a:off x="11086089" y="2557616"/>
            <a:ext cx="235744" cy="4085689"/>
            <a:chOff x="4123326" y="1996167"/>
            <a:chExt cx="235744" cy="408568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7474A55-CFD7-FF34-ABE2-89290DCF790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35" name="Gleichschenkliges Dreieck 134">
              <a:extLst>
                <a:ext uri="{FF2B5EF4-FFF2-40B4-BE49-F238E27FC236}">
                  <a16:creationId xmlns:a16="http://schemas.microsoft.com/office/drawing/2014/main" id="{48BCD752-77CD-0481-4FA8-F33BEA3A01DA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36" name="Trapezoid 135">
            <a:extLst>
              <a:ext uri="{FF2B5EF4-FFF2-40B4-BE49-F238E27FC236}">
                <a16:creationId xmlns:a16="http://schemas.microsoft.com/office/drawing/2014/main" id="{6989EA6C-64DD-8106-08F4-88516C37DB69}"/>
              </a:ext>
            </a:extLst>
          </p:cNvPr>
          <p:cNvSpPr/>
          <p:nvPr/>
        </p:nvSpPr>
        <p:spPr>
          <a:xfrm rot="5400000">
            <a:off x="10262800" y="4596413"/>
            <a:ext cx="1025578" cy="159639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3"/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E9F055F-0DC4-6B6C-E13B-9E4F8599FC98}"/>
              </a:ext>
            </a:extLst>
          </p:cNvPr>
          <p:cNvCxnSpPr>
            <a:cxnSpLocks/>
          </p:cNvCxnSpPr>
          <p:nvPr/>
        </p:nvCxnSpPr>
        <p:spPr>
          <a:xfrm flipV="1">
            <a:off x="6769911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13B5637E-FCB8-A09E-1660-9687B02E32B5}"/>
              </a:ext>
            </a:extLst>
          </p:cNvPr>
          <p:cNvCxnSpPr>
            <a:cxnSpLocks/>
          </p:cNvCxnSpPr>
          <p:nvPr/>
        </p:nvCxnSpPr>
        <p:spPr>
          <a:xfrm flipV="1">
            <a:off x="6777790" y="4290999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B6619A9-25AB-1388-3DA1-0F69533BF7D7}"/>
              </a:ext>
            </a:extLst>
          </p:cNvPr>
          <p:cNvCxnSpPr>
            <a:cxnSpLocks/>
          </p:cNvCxnSpPr>
          <p:nvPr/>
        </p:nvCxnSpPr>
        <p:spPr>
          <a:xfrm flipV="1">
            <a:off x="9037413" y="4290999"/>
            <a:ext cx="165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44E7486-F399-636A-E24C-D7E983FD57FC}"/>
              </a:ext>
            </a:extLst>
          </p:cNvPr>
          <p:cNvCxnSpPr>
            <a:cxnSpLocks/>
          </p:cNvCxnSpPr>
          <p:nvPr/>
        </p:nvCxnSpPr>
        <p:spPr>
          <a:xfrm flipV="1">
            <a:off x="10866433" y="4724316"/>
            <a:ext cx="2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8DA840B6-8C70-1DDA-F3AE-EB6E1D91DB50}"/>
              </a:ext>
            </a:extLst>
          </p:cNvPr>
          <p:cNvCxnSpPr/>
          <p:nvPr/>
        </p:nvCxnSpPr>
        <p:spPr>
          <a:xfrm flipV="1">
            <a:off x="9321800" y="4546601"/>
            <a:ext cx="1371613" cy="537542"/>
          </a:xfrm>
          <a:prstGeom prst="bentConnector3">
            <a:avLst>
              <a:gd name="adj1" fmla="val -12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51D1CC35-8A52-7E05-B06B-28364CE09FCA}"/>
              </a:ext>
            </a:extLst>
          </p:cNvPr>
          <p:cNvCxnSpPr>
            <a:cxnSpLocks/>
          </p:cNvCxnSpPr>
          <p:nvPr/>
        </p:nvCxnSpPr>
        <p:spPr>
          <a:xfrm flipV="1">
            <a:off x="9045292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7F90EE0C-50DC-0A9A-8459-FCBF2A817554}"/>
              </a:ext>
            </a:extLst>
          </p:cNvPr>
          <p:cNvCxnSpPr>
            <a:cxnSpLocks/>
          </p:cNvCxnSpPr>
          <p:nvPr/>
        </p:nvCxnSpPr>
        <p:spPr>
          <a:xfrm flipV="1">
            <a:off x="6775448" y="6416646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C6B69AAF-E32E-6851-FEF5-A4659B8149BD}"/>
              </a:ext>
            </a:extLst>
          </p:cNvPr>
          <p:cNvCxnSpPr>
            <a:cxnSpLocks/>
          </p:cNvCxnSpPr>
          <p:nvPr/>
        </p:nvCxnSpPr>
        <p:spPr>
          <a:xfrm flipV="1">
            <a:off x="9058283" y="6416646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0A71E4D-F31E-3EAC-7D33-F751C00F38CF}"/>
              </a:ext>
            </a:extLst>
          </p:cNvPr>
          <p:cNvSpPr txBox="1"/>
          <p:nvPr/>
        </p:nvSpPr>
        <p:spPr>
          <a:xfrm>
            <a:off x="360787" y="3111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alci</a:t>
            </a:r>
            <a:r>
              <a:rPr lang="de-DE" b="1" dirty="0">
                <a:latin typeface="Consolas" panose="020B0609020204030204" pitchFamily="49" charset="0"/>
              </a:rPr>
              <a:t> s0, 56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CFBE54-9EAA-1BED-395A-7E4F320DE79E}"/>
              </a:ext>
            </a:extLst>
          </p:cNvPr>
          <p:cNvSpPr txBox="1"/>
          <p:nvPr/>
        </p:nvSpPr>
        <p:spPr>
          <a:xfrm>
            <a:off x="907467" y="61252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❶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alci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s0,   56</a:t>
            </a:r>
          </a:p>
          <a:p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❷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nscr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 s0,zero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DA62290-CF2D-A0D7-E7CA-35FFEC72BA68}"/>
              </a:ext>
            </a:extLst>
          </p:cNvPr>
          <p:cNvCxnSpPr>
            <a:cxnSpLocks/>
          </p:cNvCxnSpPr>
          <p:nvPr/>
        </p:nvCxnSpPr>
        <p:spPr>
          <a:xfrm flipV="1">
            <a:off x="6769916" y="4902700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429ACB1-1FFB-BACF-98D2-6E95829BFD72}"/>
              </a:ext>
            </a:extLst>
          </p:cNvPr>
          <p:cNvCxnSpPr/>
          <p:nvPr/>
        </p:nvCxnSpPr>
        <p:spPr>
          <a:xfrm rot="16200000" flipH="1">
            <a:off x="9167559" y="4405256"/>
            <a:ext cx="648969" cy="420454"/>
          </a:xfrm>
          <a:prstGeom prst="bentConnector3">
            <a:avLst>
              <a:gd name="adj1" fmla="val 10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E71625A-9884-BA18-F18B-364518F91EE8}"/>
              </a:ext>
            </a:extLst>
          </p:cNvPr>
          <p:cNvSpPr txBox="1"/>
          <p:nvPr/>
        </p:nvSpPr>
        <p:spPr>
          <a:xfrm>
            <a:off x="4854369" y="623421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alci</a:t>
            </a:r>
            <a:endParaRPr lang="de-DE" sz="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876402-F10D-04C8-A09E-158467B9561F}"/>
              </a:ext>
            </a:extLst>
          </p:cNvPr>
          <p:cNvSpPr txBox="1"/>
          <p:nvPr/>
        </p:nvSpPr>
        <p:spPr>
          <a:xfrm>
            <a:off x="4040239" y="261987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</a:t>
            </a:r>
            <a:endParaRPr lang="de-DE" sz="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4BD8A2-A121-EB31-C03F-74F26AB2D2DF}"/>
              </a:ext>
            </a:extLst>
          </p:cNvPr>
          <p:cNvSpPr txBox="1"/>
          <p:nvPr/>
        </p:nvSpPr>
        <p:spPr>
          <a:xfrm>
            <a:off x="5751070" y="4902700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0x1000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7DAB72-E8C0-C471-9FC1-496CE925E088}"/>
              </a:ext>
            </a:extLst>
          </p:cNvPr>
          <p:cNvSpPr txBox="1"/>
          <p:nvPr/>
        </p:nvSpPr>
        <p:spPr>
          <a:xfrm>
            <a:off x="5505300" y="3983485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s0(0x1000, 0,</a:t>
            </a:r>
            <a:br>
              <a:rPr lang="de-DE" sz="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de-DE" sz="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0000, 56)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0C7907C-03C1-9BDF-0E3C-3733A0561BF9}"/>
              </a:ext>
            </a:extLst>
          </p:cNvPr>
          <p:cNvSpPr/>
          <p:nvPr/>
        </p:nvSpPr>
        <p:spPr>
          <a:xfrm>
            <a:off x="360787" y="2734076"/>
            <a:ext cx="54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4A5BDD6-A793-36E7-5973-AA63660090AC}"/>
              </a:ext>
            </a:extLst>
          </p:cNvPr>
          <p:cNvCxnSpPr>
            <a:cxnSpLocks/>
          </p:cNvCxnSpPr>
          <p:nvPr/>
        </p:nvCxnSpPr>
        <p:spPr>
          <a:xfrm flipV="1">
            <a:off x="910656" y="2945926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137D0ECD-1389-4251-F010-C0230964143B}"/>
              </a:ext>
            </a:extLst>
          </p:cNvPr>
          <p:cNvSpPr/>
          <p:nvPr/>
        </p:nvSpPr>
        <p:spPr>
          <a:xfrm>
            <a:off x="2240801" y="2732715"/>
            <a:ext cx="5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144EA98-E312-23FC-4009-1543B9F72E87}"/>
              </a:ext>
            </a:extLst>
          </p:cNvPr>
          <p:cNvCxnSpPr>
            <a:cxnSpLocks/>
          </p:cNvCxnSpPr>
          <p:nvPr/>
        </p:nvCxnSpPr>
        <p:spPr>
          <a:xfrm>
            <a:off x="184286" y="3538869"/>
            <a:ext cx="176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448EB7D-7135-6DC4-6F07-33A4205117A7}"/>
              </a:ext>
            </a:extLst>
          </p:cNvPr>
          <p:cNvSpPr/>
          <p:nvPr/>
        </p:nvSpPr>
        <p:spPr>
          <a:xfrm>
            <a:off x="1588464" y="2728869"/>
            <a:ext cx="36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C125C0-D1DD-9895-5374-29FCEE6BAEEF}"/>
              </a:ext>
            </a:extLst>
          </p:cNvPr>
          <p:cNvCxnSpPr>
            <a:cxnSpLocks/>
          </p:cNvCxnSpPr>
          <p:nvPr/>
        </p:nvCxnSpPr>
        <p:spPr>
          <a:xfrm flipV="1">
            <a:off x="907491" y="3108009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82F3E0B-7F3A-754E-264A-1785E4ACEE7C}"/>
              </a:ext>
            </a:extLst>
          </p:cNvPr>
          <p:cNvCxnSpPr>
            <a:cxnSpLocks/>
          </p:cNvCxnSpPr>
          <p:nvPr/>
        </p:nvCxnSpPr>
        <p:spPr>
          <a:xfrm flipV="1">
            <a:off x="1945428" y="3114230"/>
            <a:ext cx="288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44FB0D1-D584-CDFC-1FB7-B3310C54A036}"/>
              </a:ext>
            </a:extLst>
          </p:cNvPr>
          <p:cNvCxnSpPr>
            <a:cxnSpLocks/>
          </p:cNvCxnSpPr>
          <p:nvPr/>
        </p:nvCxnSpPr>
        <p:spPr>
          <a:xfrm flipV="1">
            <a:off x="1953857" y="2948735"/>
            <a:ext cx="288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68A42F-A1BE-5293-A64F-A4254F55C7ED}"/>
              </a:ext>
            </a:extLst>
          </p:cNvPr>
          <p:cNvCxnSpPr>
            <a:cxnSpLocks/>
          </p:cNvCxnSpPr>
          <p:nvPr/>
        </p:nvCxnSpPr>
        <p:spPr>
          <a:xfrm flipV="1">
            <a:off x="904505" y="4160556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26CE255-BDA6-795B-CDFC-57961C868016}"/>
              </a:ext>
            </a:extLst>
          </p:cNvPr>
          <p:cNvCxnSpPr>
            <a:cxnSpLocks/>
          </p:cNvCxnSpPr>
          <p:nvPr/>
        </p:nvCxnSpPr>
        <p:spPr>
          <a:xfrm flipV="1">
            <a:off x="907479" y="3262821"/>
            <a:ext cx="684000" cy="2887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93AD081-E0CC-661F-49CF-4C8B2284883E}"/>
              </a:ext>
            </a:extLst>
          </p:cNvPr>
          <p:cNvCxnSpPr>
            <a:cxnSpLocks/>
          </p:cNvCxnSpPr>
          <p:nvPr/>
        </p:nvCxnSpPr>
        <p:spPr>
          <a:xfrm flipV="1">
            <a:off x="1946080" y="3265982"/>
            <a:ext cx="288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8BA89E4-EA35-2D38-69A2-8EF4296C8A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8226" y="4635425"/>
            <a:ext cx="576000" cy="28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9C796A-E332-6F0F-A5DF-6B5C1B0815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17794" y="4626174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1938F99-8158-C40D-9955-9E0DFF1E3DE4}"/>
              </a:ext>
            </a:extLst>
          </p:cNvPr>
          <p:cNvSpPr txBox="1"/>
          <p:nvPr/>
        </p:nvSpPr>
        <p:spPr>
          <a:xfrm rot="16200000">
            <a:off x="170752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chemeClr val="accent2"/>
                </a:solidFill>
              </a:rPr>
              <a:t>PGU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F6E89B-F51A-2976-9A19-95EE856BA0AD}"/>
              </a:ext>
            </a:extLst>
          </p:cNvPr>
          <p:cNvSpPr txBox="1"/>
          <p:nvPr/>
        </p:nvSpPr>
        <p:spPr>
          <a:xfrm rot="16200000">
            <a:off x="154411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DBU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5B6EC4F-1822-30DB-F052-DA04AC49C123}"/>
              </a:ext>
            </a:extLst>
          </p:cNvPr>
          <p:cNvCxnSpPr>
            <a:cxnSpLocks/>
          </p:cNvCxnSpPr>
          <p:nvPr/>
        </p:nvCxnSpPr>
        <p:spPr>
          <a:xfrm flipV="1">
            <a:off x="2786041" y="2647616"/>
            <a:ext cx="764484" cy="296632"/>
          </a:xfrm>
          <a:prstGeom prst="bentConnector3">
            <a:avLst>
              <a:gd name="adj1" fmla="val 1490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2E90A03-7440-903E-0279-93F889EA1C77}"/>
              </a:ext>
            </a:extLst>
          </p:cNvPr>
          <p:cNvCxnSpPr>
            <a:cxnSpLocks/>
          </p:cNvCxnSpPr>
          <p:nvPr/>
        </p:nvCxnSpPr>
        <p:spPr>
          <a:xfrm flipV="1">
            <a:off x="2786194" y="2800868"/>
            <a:ext cx="765114" cy="316249"/>
          </a:xfrm>
          <a:prstGeom prst="bentConnector3">
            <a:avLst>
              <a:gd name="adj1" fmla="val 306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1D947E3-871A-4E69-2FBB-373347DEE99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780801" y="2961520"/>
            <a:ext cx="773405" cy="311195"/>
          </a:xfrm>
          <a:prstGeom prst="bentConnector3">
            <a:avLst>
              <a:gd name="adj1" fmla="val 47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A1C2162-C8FE-7FB6-24E3-3A9A2B54D77E}"/>
              </a:ext>
            </a:extLst>
          </p:cNvPr>
          <p:cNvCxnSpPr>
            <a:cxnSpLocks/>
          </p:cNvCxnSpPr>
          <p:nvPr/>
        </p:nvCxnSpPr>
        <p:spPr>
          <a:xfrm>
            <a:off x="1938882" y="4163443"/>
            <a:ext cx="1607106" cy="2260565"/>
          </a:xfrm>
          <a:prstGeom prst="bentConnector3">
            <a:avLst>
              <a:gd name="adj1" fmla="val 6941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D9FF4FD-8070-EA1D-415E-A085963505D9}"/>
              </a:ext>
            </a:extLst>
          </p:cNvPr>
          <p:cNvCxnSpPr>
            <a:cxnSpLocks/>
            <a:endCxn id="23" idx="0"/>
          </p:cNvCxnSpPr>
          <p:nvPr/>
        </p:nvCxnSpPr>
        <p:spPr>
          <a:xfrm flipH="1" flipV="1">
            <a:off x="2510801" y="2732715"/>
            <a:ext cx="8811032" cy="1867746"/>
          </a:xfrm>
          <a:prstGeom prst="bentConnector4">
            <a:avLst>
              <a:gd name="adj1" fmla="val -4691"/>
              <a:gd name="adj2" fmla="val 140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B75C04C-25B8-8788-463A-074007A8590A}"/>
              </a:ext>
            </a:extLst>
          </p:cNvPr>
          <p:cNvSpPr txBox="1"/>
          <p:nvPr/>
        </p:nvSpPr>
        <p:spPr>
          <a:xfrm>
            <a:off x="2306258" y="397056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2CEC2A5-4123-F1C5-2A29-CA5D9E1D97BA}"/>
              </a:ext>
            </a:extLst>
          </p:cNvPr>
          <p:cNvSpPr txBox="1"/>
          <p:nvPr/>
        </p:nvSpPr>
        <p:spPr>
          <a:xfrm>
            <a:off x="848939" y="3981895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FAB8801-4EBB-BCAB-9638-FC2F38980AF7}"/>
              </a:ext>
            </a:extLst>
          </p:cNvPr>
          <p:cNvSpPr txBox="1"/>
          <p:nvPr/>
        </p:nvSpPr>
        <p:spPr>
          <a:xfrm>
            <a:off x="3084451" y="261902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zero</a:t>
            </a:r>
            <a:endParaRPr lang="de-DE" sz="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C0DEC96-1CBD-4628-9D4D-8FB4992ACB3B}"/>
              </a:ext>
            </a:extLst>
          </p:cNvPr>
          <p:cNvSpPr txBox="1"/>
          <p:nvPr/>
        </p:nvSpPr>
        <p:spPr>
          <a:xfrm>
            <a:off x="3144408" y="245542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/>
                </a:solidFill>
                <a:latin typeface="Consolas" panose="020B0609020204030204" pitchFamily="49" charset="0"/>
              </a:rPr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102432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5ED468F7-3519-1B6B-11A3-1D5A7FBEC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8559" y="4048903"/>
            <a:ext cx="3047740" cy="256235"/>
          </a:xfrm>
          <a:prstGeom prst="bentConnector3">
            <a:avLst>
              <a:gd name="adj1" fmla="val 99952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EBC4E7CF-158B-2581-4F3B-0D90B745EA7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2877070" y="4104295"/>
            <a:ext cx="3056492" cy="435766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B16C42CD-9001-356A-F61A-8B81C49AA5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6169" y="4173153"/>
            <a:ext cx="3061739" cy="609701"/>
          </a:xfrm>
          <a:prstGeom prst="bentConnector3">
            <a:avLst>
              <a:gd name="adj1" fmla="val 999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DD05DA2-386C-83C4-06C5-5A5B7593C81D}"/>
              </a:ext>
            </a:extLst>
          </p:cNvPr>
          <p:cNvSpPr/>
          <p:nvPr/>
        </p:nvSpPr>
        <p:spPr>
          <a:xfrm rot="5400000">
            <a:off x="4702509" y="3262401"/>
            <a:ext cx="712807" cy="445419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  ALU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C19B4DA-260B-BD18-9701-7C0E4D86DF33}"/>
              </a:ext>
            </a:extLst>
          </p:cNvPr>
          <p:cNvGrpSpPr/>
          <p:nvPr/>
        </p:nvGrpSpPr>
        <p:grpSpPr>
          <a:xfrm>
            <a:off x="3550525" y="2552084"/>
            <a:ext cx="235744" cy="4085690"/>
            <a:chOff x="4123326" y="1996168"/>
            <a:chExt cx="235744" cy="408569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0E61B7-6FE6-3954-CF5F-F53AAC15BCD1}"/>
                </a:ext>
              </a:extLst>
            </p:cNvPr>
            <p:cNvSpPr/>
            <p:nvPr/>
          </p:nvSpPr>
          <p:spPr>
            <a:xfrm>
              <a:off x="4123326" y="1996168"/>
              <a:ext cx="235744" cy="4085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D22B9416-57B2-28D9-EFDC-842A44D084DB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DA2783F4-9A18-C5B0-3FBC-631CA82689FC}"/>
              </a:ext>
            </a:extLst>
          </p:cNvPr>
          <p:cNvSpPr/>
          <p:nvPr/>
        </p:nvSpPr>
        <p:spPr>
          <a:xfrm>
            <a:off x="4608912" y="405740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PGU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FF90C7-322F-6B4B-688F-3A2714543012}"/>
              </a:ext>
            </a:extLst>
          </p:cNvPr>
          <p:cNvSpPr/>
          <p:nvPr/>
        </p:nvSpPr>
        <p:spPr>
          <a:xfrm>
            <a:off x="4608912" y="481891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AGU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C244644-985D-66D5-6AEB-3BDCF7E38BDF}"/>
              </a:ext>
            </a:extLst>
          </p:cNvPr>
          <p:cNvSpPr/>
          <p:nvPr/>
        </p:nvSpPr>
        <p:spPr>
          <a:xfrm>
            <a:off x="4623199" y="558042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DBU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FB5A27C-607E-E4D7-9BF6-FE75075EE95C}"/>
              </a:ext>
            </a:extLst>
          </p:cNvPr>
          <p:cNvCxnSpPr>
            <a:cxnSpLocks/>
          </p:cNvCxnSpPr>
          <p:nvPr/>
        </p:nvCxnSpPr>
        <p:spPr>
          <a:xfrm flipV="1">
            <a:off x="5523199" y="6060861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CB3F49A-D4E1-4F62-EB58-21B48070E11E}"/>
              </a:ext>
            </a:extLst>
          </p:cNvPr>
          <p:cNvCxnSpPr>
            <a:cxnSpLocks/>
          </p:cNvCxnSpPr>
          <p:nvPr/>
        </p:nvCxnSpPr>
        <p:spPr>
          <a:xfrm flipV="1">
            <a:off x="5508912" y="4512509"/>
            <a:ext cx="576000" cy="2887"/>
          </a:xfrm>
          <a:prstGeom prst="straightConnector1">
            <a:avLst/>
          </a:prstGeom>
          <a:ln w="952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D2197A5-9BA8-1C4A-81E8-8DEA7991903D}"/>
              </a:ext>
            </a:extLst>
          </p:cNvPr>
          <p:cNvSpPr txBox="1"/>
          <p:nvPr/>
        </p:nvSpPr>
        <p:spPr>
          <a:xfrm>
            <a:off x="6044710" y="4437316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chemeClr val="accent4"/>
                </a:solidFill>
              </a:rPr>
              <a:t>NANO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321A667-5C1A-14FD-0AD6-C9CB6CDB6FBF}"/>
              </a:ext>
            </a:extLst>
          </p:cNvPr>
          <p:cNvSpPr txBox="1"/>
          <p:nvPr/>
        </p:nvSpPr>
        <p:spPr>
          <a:xfrm>
            <a:off x="6044710" y="5976222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19D74D-9739-7838-7CE1-235493D8F918}"/>
              </a:ext>
            </a:extLst>
          </p:cNvPr>
          <p:cNvGrpSpPr/>
          <p:nvPr/>
        </p:nvGrpSpPr>
        <p:grpSpPr>
          <a:xfrm>
            <a:off x="6528218" y="2552083"/>
            <a:ext cx="235744" cy="4085689"/>
            <a:chOff x="4123326" y="1996167"/>
            <a:chExt cx="235744" cy="408568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E977804-1EAD-B7B2-8CF0-25A52415A0CE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07C5913A-BD72-6E95-069E-06A6B7DFED79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0CE1F90-7CC6-0F72-ACA6-0CE14EED357B}"/>
              </a:ext>
            </a:extLst>
          </p:cNvPr>
          <p:cNvCxnSpPr>
            <a:cxnSpLocks/>
          </p:cNvCxnSpPr>
          <p:nvPr/>
        </p:nvCxnSpPr>
        <p:spPr>
          <a:xfrm flipV="1">
            <a:off x="5281622" y="3488214"/>
            <a:ext cx="1224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0497DA4-042F-F57C-7A49-20635E1CF2F1}"/>
              </a:ext>
            </a:extLst>
          </p:cNvPr>
          <p:cNvCxnSpPr>
            <a:cxnSpLocks/>
          </p:cNvCxnSpPr>
          <p:nvPr/>
        </p:nvCxnSpPr>
        <p:spPr>
          <a:xfrm flipV="1">
            <a:off x="5523199" y="4290999"/>
            <a:ext cx="972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D08DDBC-BE20-5CD4-3FC5-FF896BD2E908}"/>
              </a:ext>
            </a:extLst>
          </p:cNvPr>
          <p:cNvCxnSpPr>
            <a:cxnSpLocks/>
          </p:cNvCxnSpPr>
          <p:nvPr/>
        </p:nvCxnSpPr>
        <p:spPr>
          <a:xfrm flipV="1">
            <a:off x="5523199" y="5084143"/>
            <a:ext cx="972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F4AF536-C7BD-8034-4229-2F412C1CA3A6}"/>
              </a:ext>
            </a:extLst>
          </p:cNvPr>
          <p:cNvCxnSpPr>
            <a:cxnSpLocks/>
          </p:cNvCxnSpPr>
          <p:nvPr/>
        </p:nvCxnSpPr>
        <p:spPr>
          <a:xfrm flipV="1">
            <a:off x="5535524" y="5847537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295D4C3-5AD1-D5F6-622A-AF90AF6D46AE}"/>
              </a:ext>
            </a:extLst>
          </p:cNvPr>
          <p:cNvCxnSpPr>
            <a:cxnSpLocks/>
          </p:cNvCxnSpPr>
          <p:nvPr/>
        </p:nvCxnSpPr>
        <p:spPr>
          <a:xfrm flipV="1">
            <a:off x="3792065" y="2647616"/>
            <a:ext cx="2736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5AE8D6C-244E-F797-77E9-FB4F21BCB9A5}"/>
              </a:ext>
            </a:extLst>
          </p:cNvPr>
          <p:cNvCxnSpPr>
            <a:cxnSpLocks/>
          </p:cNvCxnSpPr>
          <p:nvPr/>
        </p:nvCxnSpPr>
        <p:spPr>
          <a:xfrm flipV="1">
            <a:off x="3786269" y="2793933"/>
            <a:ext cx="2736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BB9A5EB-DA3D-67F1-ACC8-868B63D60C4B}"/>
              </a:ext>
            </a:extLst>
          </p:cNvPr>
          <p:cNvCxnSpPr>
            <a:cxnSpLocks/>
          </p:cNvCxnSpPr>
          <p:nvPr/>
        </p:nvCxnSpPr>
        <p:spPr>
          <a:xfrm flipV="1">
            <a:off x="3786269" y="2944248"/>
            <a:ext cx="2736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04AADB6-A54A-FFE5-6C18-FDF23A02F3CC}"/>
              </a:ext>
            </a:extLst>
          </p:cNvPr>
          <p:cNvCxnSpPr>
            <a:cxnSpLocks/>
          </p:cNvCxnSpPr>
          <p:nvPr/>
        </p:nvCxnSpPr>
        <p:spPr>
          <a:xfrm flipV="1">
            <a:off x="4365229" y="3268869"/>
            <a:ext cx="468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9A91948-A452-A150-0979-FC5D81572AE4}"/>
              </a:ext>
            </a:extLst>
          </p:cNvPr>
          <p:cNvCxnSpPr>
            <a:cxnSpLocks/>
          </p:cNvCxnSpPr>
          <p:nvPr/>
        </p:nvCxnSpPr>
        <p:spPr>
          <a:xfrm flipV="1">
            <a:off x="4190865" y="3703120"/>
            <a:ext cx="648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57E1268-B669-26D9-9993-C81BAC41F49C}"/>
              </a:ext>
            </a:extLst>
          </p:cNvPr>
          <p:cNvCxnSpPr>
            <a:cxnSpLocks/>
          </p:cNvCxnSpPr>
          <p:nvPr/>
        </p:nvCxnSpPr>
        <p:spPr>
          <a:xfrm flipV="1">
            <a:off x="4362011" y="4186004"/>
            <a:ext cx="252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E0974A3-B12B-DD00-6429-004E6104A92C}"/>
              </a:ext>
            </a:extLst>
          </p:cNvPr>
          <p:cNvCxnSpPr>
            <a:cxnSpLocks/>
          </p:cNvCxnSpPr>
          <p:nvPr/>
        </p:nvCxnSpPr>
        <p:spPr>
          <a:xfrm flipV="1">
            <a:off x="4188677" y="4328056"/>
            <a:ext cx="432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3BF8B12-4499-8A82-0C64-CF21037B91D7}"/>
              </a:ext>
            </a:extLst>
          </p:cNvPr>
          <p:cNvCxnSpPr>
            <a:cxnSpLocks/>
          </p:cNvCxnSpPr>
          <p:nvPr/>
        </p:nvCxnSpPr>
        <p:spPr>
          <a:xfrm flipV="1">
            <a:off x="4006795" y="4472499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6CD0342-3718-D380-9E2B-DC38C92D0669}"/>
              </a:ext>
            </a:extLst>
          </p:cNvPr>
          <p:cNvCxnSpPr>
            <a:cxnSpLocks/>
          </p:cNvCxnSpPr>
          <p:nvPr/>
        </p:nvCxnSpPr>
        <p:spPr>
          <a:xfrm flipV="1">
            <a:off x="4362011" y="4942779"/>
            <a:ext cx="252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39E7A13-2A8F-F3AB-6DFF-E6F29CAF3380}"/>
              </a:ext>
            </a:extLst>
          </p:cNvPr>
          <p:cNvCxnSpPr>
            <a:cxnSpLocks/>
          </p:cNvCxnSpPr>
          <p:nvPr/>
        </p:nvCxnSpPr>
        <p:spPr>
          <a:xfrm flipV="1">
            <a:off x="4188677" y="5084831"/>
            <a:ext cx="432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A636075-2F9D-83F4-CA92-ABA26DA530B6}"/>
              </a:ext>
            </a:extLst>
          </p:cNvPr>
          <p:cNvCxnSpPr>
            <a:cxnSpLocks/>
          </p:cNvCxnSpPr>
          <p:nvPr/>
        </p:nvCxnSpPr>
        <p:spPr>
          <a:xfrm flipV="1">
            <a:off x="4006795" y="5229274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58EFFE8-3650-12F3-196D-06267D661426}"/>
              </a:ext>
            </a:extLst>
          </p:cNvPr>
          <p:cNvCxnSpPr>
            <a:cxnSpLocks/>
          </p:cNvCxnSpPr>
          <p:nvPr/>
        </p:nvCxnSpPr>
        <p:spPr>
          <a:xfrm flipV="1">
            <a:off x="3791725" y="6419533"/>
            <a:ext cx="2736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EF365DB8-5BA3-BB73-801E-9F299134B740}"/>
              </a:ext>
            </a:extLst>
          </p:cNvPr>
          <p:cNvSpPr/>
          <p:nvPr/>
        </p:nvSpPr>
        <p:spPr>
          <a:xfrm>
            <a:off x="7423268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BC177F5-BCD3-0049-F507-3F0C38C80D68}"/>
              </a:ext>
            </a:extLst>
          </p:cNvPr>
          <p:cNvCxnSpPr>
            <a:cxnSpLocks/>
          </p:cNvCxnSpPr>
          <p:nvPr/>
        </p:nvCxnSpPr>
        <p:spPr>
          <a:xfrm flipV="1">
            <a:off x="6769795" y="5084143"/>
            <a:ext cx="648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4394737-FED5-2173-BE82-4A2BA26C1DCF}"/>
              </a:ext>
            </a:extLst>
          </p:cNvPr>
          <p:cNvGrpSpPr/>
          <p:nvPr/>
        </p:nvGrpSpPr>
        <p:grpSpPr>
          <a:xfrm>
            <a:off x="8801669" y="2552083"/>
            <a:ext cx="235744" cy="4085689"/>
            <a:chOff x="4123326" y="1996167"/>
            <a:chExt cx="235744" cy="4085689"/>
          </a:xfrm>
        </p:grpSpPr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BF1B4BD-2626-C4DF-2EBB-A615D36B044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28" name="Gleichschenkliges Dreieck 127">
              <a:extLst>
                <a:ext uri="{FF2B5EF4-FFF2-40B4-BE49-F238E27FC236}">
                  <a16:creationId xmlns:a16="http://schemas.microsoft.com/office/drawing/2014/main" id="{D92631B3-24FA-CD92-0551-EB93C6B0B572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B949310-B6C1-6A3D-2722-F7D76B00D0E3}"/>
              </a:ext>
            </a:extLst>
          </p:cNvPr>
          <p:cNvCxnSpPr>
            <a:cxnSpLocks/>
          </p:cNvCxnSpPr>
          <p:nvPr/>
        </p:nvCxnSpPr>
        <p:spPr>
          <a:xfrm flipV="1">
            <a:off x="8153669" y="5084143"/>
            <a:ext cx="648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E55123F1-3AC2-6A13-EC06-7FBBE7BE9E4F}"/>
              </a:ext>
            </a:extLst>
          </p:cNvPr>
          <p:cNvSpPr/>
          <p:nvPr/>
        </p:nvSpPr>
        <p:spPr>
          <a:xfrm>
            <a:off x="9696719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F62C4223-A719-FE7A-951F-B9BE34AE99C7}"/>
              </a:ext>
            </a:extLst>
          </p:cNvPr>
          <p:cNvCxnSpPr>
            <a:cxnSpLocks/>
          </p:cNvCxnSpPr>
          <p:nvPr/>
        </p:nvCxnSpPr>
        <p:spPr>
          <a:xfrm flipV="1">
            <a:off x="9043246" y="5084143"/>
            <a:ext cx="648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3AF5D12D-3E7F-7882-A550-9DE61C81FD1B}"/>
              </a:ext>
            </a:extLst>
          </p:cNvPr>
          <p:cNvCxnSpPr>
            <a:cxnSpLocks/>
          </p:cNvCxnSpPr>
          <p:nvPr/>
        </p:nvCxnSpPr>
        <p:spPr>
          <a:xfrm flipV="1">
            <a:off x="10427120" y="5084143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0435F2-E593-B377-62D3-8E9AB17A3FC7}"/>
              </a:ext>
            </a:extLst>
          </p:cNvPr>
          <p:cNvGrpSpPr/>
          <p:nvPr/>
        </p:nvGrpSpPr>
        <p:grpSpPr>
          <a:xfrm>
            <a:off x="11086089" y="2557616"/>
            <a:ext cx="235744" cy="4085689"/>
            <a:chOff x="4123326" y="1996167"/>
            <a:chExt cx="235744" cy="408568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7474A55-CFD7-FF34-ABE2-89290DCF790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35" name="Gleichschenkliges Dreieck 134">
              <a:extLst>
                <a:ext uri="{FF2B5EF4-FFF2-40B4-BE49-F238E27FC236}">
                  <a16:creationId xmlns:a16="http://schemas.microsoft.com/office/drawing/2014/main" id="{48BCD752-77CD-0481-4FA8-F33BEA3A01DA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36" name="Trapezoid 135">
            <a:extLst>
              <a:ext uri="{FF2B5EF4-FFF2-40B4-BE49-F238E27FC236}">
                <a16:creationId xmlns:a16="http://schemas.microsoft.com/office/drawing/2014/main" id="{6989EA6C-64DD-8106-08F4-88516C37DB69}"/>
              </a:ext>
            </a:extLst>
          </p:cNvPr>
          <p:cNvSpPr/>
          <p:nvPr/>
        </p:nvSpPr>
        <p:spPr>
          <a:xfrm rot="5400000">
            <a:off x="10262800" y="4596413"/>
            <a:ext cx="1025578" cy="159639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3"/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E9F055F-0DC4-6B6C-E13B-9E4F8599FC98}"/>
              </a:ext>
            </a:extLst>
          </p:cNvPr>
          <p:cNvCxnSpPr>
            <a:cxnSpLocks/>
          </p:cNvCxnSpPr>
          <p:nvPr/>
        </p:nvCxnSpPr>
        <p:spPr>
          <a:xfrm flipV="1">
            <a:off x="6769911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13B5637E-FCB8-A09E-1660-9687B02E32B5}"/>
              </a:ext>
            </a:extLst>
          </p:cNvPr>
          <p:cNvCxnSpPr>
            <a:cxnSpLocks/>
          </p:cNvCxnSpPr>
          <p:nvPr/>
        </p:nvCxnSpPr>
        <p:spPr>
          <a:xfrm flipV="1">
            <a:off x="6777790" y="4290999"/>
            <a:ext cx="2016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B6619A9-25AB-1388-3DA1-0F69533BF7D7}"/>
              </a:ext>
            </a:extLst>
          </p:cNvPr>
          <p:cNvCxnSpPr>
            <a:cxnSpLocks/>
          </p:cNvCxnSpPr>
          <p:nvPr/>
        </p:nvCxnSpPr>
        <p:spPr>
          <a:xfrm flipV="1">
            <a:off x="9037413" y="4290999"/>
            <a:ext cx="165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44E7486-F399-636A-E24C-D7E983FD57FC}"/>
              </a:ext>
            </a:extLst>
          </p:cNvPr>
          <p:cNvCxnSpPr>
            <a:cxnSpLocks/>
          </p:cNvCxnSpPr>
          <p:nvPr/>
        </p:nvCxnSpPr>
        <p:spPr>
          <a:xfrm flipV="1">
            <a:off x="10866433" y="4724316"/>
            <a:ext cx="2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8DA840B6-8C70-1DDA-F3AE-EB6E1D91DB50}"/>
              </a:ext>
            </a:extLst>
          </p:cNvPr>
          <p:cNvCxnSpPr/>
          <p:nvPr/>
        </p:nvCxnSpPr>
        <p:spPr>
          <a:xfrm flipV="1">
            <a:off x="9321800" y="4546601"/>
            <a:ext cx="1371613" cy="537542"/>
          </a:xfrm>
          <a:prstGeom prst="bentConnector3">
            <a:avLst>
              <a:gd name="adj1" fmla="val -12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51D1CC35-8A52-7E05-B06B-28364CE09FCA}"/>
              </a:ext>
            </a:extLst>
          </p:cNvPr>
          <p:cNvCxnSpPr>
            <a:cxnSpLocks/>
          </p:cNvCxnSpPr>
          <p:nvPr/>
        </p:nvCxnSpPr>
        <p:spPr>
          <a:xfrm flipV="1">
            <a:off x="9045292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7F90EE0C-50DC-0A9A-8459-FCBF2A817554}"/>
              </a:ext>
            </a:extLst>
          </p:cNvPr>
          <p:cNvCxnSpPr>
            <a:cxnSpLocks/>
          </p:cNvCxnSpPr>
          <p:nvPr/>
        </p:nvCxnSpPr>
        <p:spPr>
          <a:xfrm flipV="1">
            <a:off x="6775448" y="6416646"/>
            <a:ext cx="2016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C6B69AAF-E32E-6851-FEF5-A4659B8149BD}"/>
              </a:ext>
            </a:extLst>
          </p:cNvPr>
          <p:cNvCxnSpPr>
            <a:cxnSpLocks/>
          </p:cNvCxnSpPr>
          <p:nvPr/>
        </p:nvCxnSpPr>
        <p:spPr>
          <a:xfrm flipV="1">
            <a:off x="9058283" y="6416646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0A71E4D-F31E-3EAC-7D33-F751C00F38CF}"/>
              </a:ext>
            </a:extLst>
          </p:cNvPr>
          <p:cNvSpPr txBox="1"/>
          <p:nvPr/>
        </p:nvSpPr>
        <p:spPr>
          <a:xfrm>
            <a:off x="360787" y="3111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alci</a:t>
            </a:r>
            <a:r>
              <a:rPr lang="de-DE" b="1" dirty="0">
                <a:latin typeface="Consolas" panose="020B0609020204030204" pitchFamily="49" charset="0"/>
              </a:rPr>
              <a:t> s0, 56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CFBE54-9EAA-1BED-395A-7E4F320DE79E}"/>
              </a:ext>
            </a:extLst>
          </p:cNvPr>
          <p:cNvSpPr txBox="1"/>
          <p:nvPr/>
        </p:nvSpPr>
        <p:spPr>
          <a:xfrm>
            <a:off x="907467" y="612520"/>
            <a:ext cx="2172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❶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alci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s0,   56</a:t>
            </a:r>
          </a:p>
          <a:p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❷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nscr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 s0,zero</a:t>
            </a:r>
          </a:p>
          <a:p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❸ 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nscr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, s0,nscr</a:t>
            </a:r>
          </a:p>
          <a:p>
            <a:endParaRPr lang="de-DE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DA62290-CF2D-A0D7-E7CA-35FFEC72BA68}"/>
              </a:ext>
            </a:extLst>
          </p:cNvPr>
          <p:cNvCxnSpPr>
            <a:cxnSpLocks/>
          </p:cNvCxnSpPr>
          <p:nvPr/>
        </p:nvCxnSpPr>
        <p:spPr>
          <a:xfrm flipV="1">
            <a:off x="6769916" y="4902700"/>
            <a:ext cx="648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429ACB1-1FFB-BACF-98D2-6E95829BFD72}"/>
              </a:ext>
            </a:extLst>
          </p:cNvPr>
          <p:cNvCxnSpPr/>
          <p:nvPr/>
        </p:nvCxnSpPr>
        <p:spPr>
          <a:xfrm rot="16200000" flipH="1">
            <a:off x="9167559" y="4405256"/>
            <a:ext cx="648969" cy="420454"/>
          </a:xfrm>
          <a:prstGeom prst="bentConnector3">
            <a:avLst>
              <a:gd name="adj1" fmla="val 10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E71625A-9884-BA18-F18B-364518F91EE8}"/>
              </a:ext>
            </a:extLst>
          </p:cNvPr>
          <p:cNvSpPr txBox="1"/>
          <p:nvPr/>
        </p:nvSpPr>
        <p:spPr>
          <a:xfrm>
            <a:off x="4854369" y="623421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876402-F10D-04C8-A09E-158467B9561F}"/>
              </a:ext>
            </a:extLst>
          </p:cNvPr>
          <p:cNvSpPr txBox="1"/>
          <p:nvPr/>
        </p:nvSpPr>
        <p:spPr>
          <a:xfrm>
            <a:off x="3986171" y="261902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zero</a:t>
            </a:r>
            <a:endParaRPr lang="de-DE" sz="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4BD8A2-A121-EB31-C03F-74F26AB2D2DF}"/>
              </a:ext>
            </a:extLst>
          </p:cNvPr>
          <p:cNvSpPr txBox="1"/>
          <p:nvPr/>
        </p:nvSpPr>
        <p:spPr>
          <a:xfrm>
            <a:off x="5751070" y="4902700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/>
                </a:solidFill>
                <a:latin typeface="Consolas" panose="020B0609020204030204" pitchFamily="49" charset="0"/>
              </a:rPr>
              <a:t>0x1010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7DAB72-E8C0-C471-9FC1-496CE925E088}"/>
              </a:ext>
            </a:extLst>
          </p:cNvPr>
          <p:cNvSpPr txBox="1"/>
          <p:nvPr/>
        </p:nvSpPr>
        <p:spPr>
          <a:xfrm>
            <a:off x="5547825" y="3294518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nscr</a:t>
            </a:r>
            <a:r>
              <a:rPr lang="de-DE" sz="800" b="1" dirty="0">
                <a:solidFill>
                  <a:schemeClr val="accent4"/>
                </a:solidFill>
                <a:latin typeface="Consolas" panose="020B0609020204030204" pitchFamily="49" charset="0"/>
              </a:rPr>
              <a:t>(32)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0C7907C-03C1-9BDF-0E3C-3733A0561BF9}"/>
              </a:ext>
            </a:extLst>
          </p:cNvPr>
          <p:cNvSpPr/>
          <p:nvPr/>
        </p:nvSpPr>
        <p:spPr>
          <a:xfrm>
            <a:off x="360787" y="2734076"/>
            <a:ext cx="54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4A5BDD6-A793-36E7-5973-AA63660090AC}"/>
              </a:ext>
            </a:extLst>
          </p:cNvPr>
          <p:cNvCxnSpPr>
            <a:cxnSpLocks/>
          </p:cNvCxnSpPr>
          <p:nvPr/>
        </p:nvCxnSpPr>
        <p:spPr>
          <a:xfrm flipV="1">
            <a:off x="910656" y="2945926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137D0ECD-1389-4251-F010-C0230964143B}"/>
              </a:ext>
            </a:extLst>
          </p:cNvPr>
          <p:cNvSpPr/>
          <p:nvPr/>
        </p:nvSpPr>
        <p:spPr>
          <a:xfrm>
            <a:off x="2240801" y="2732715"/>
            <a:ext cx="5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144EA98-E312-23FC-4009-1543B9F72E87}"/>
              </a:ext>
            </a:extLst>
          </p:cNvPr>
          <p:cNvCxnSpPr>
            <a:cxnSpLocks/>
          </p:cNvCxnSpPr>
          <p:nvPr/>
        </p:nvCxnSpPr>
        <p:spPr>
          <a:xfrm>
            <a:off x="184286" y="3538869"/>
            <a:ext cx="176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448EB7D-7135-6DC4-6F07-33A4205117A7}"/>
              </a:ext>
            </a:extLst>
          </p:cNvPr>
          <p:cNvSpPr/>
          <p:nvPr/>
        </p:nvSpPr>
        <p:spPr>
          <a:xfrm>
            <a:off x="1588464" y="2728869"/>
            <a:ext cx="36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C125C0-D1DD-9895-5374-29FCEE6BAEEF}"/>
              </a:ext>
            </a:extLst>
          </p:cNvPr>
          <p:cNvCxnSpPr>
            <a:cxnSpLocks/>
          </p:cNvCxnSpPr>
          <p:nvPr/>
        </p:nvCxnSpPr>
        <p:spPr>
          <a:xfrm flipV="1">
            <a:off x="907491" y="3108009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82F3E0B-7F3A-754E-264A-1785E4ACEE7C}"/>
              </a:ext>
            </a:extLst>
          </p:cNvPr>
          <p:cNvCxnSpPr>
            <a:cxnSpLocks/>
          </p:cNvCxnSpPr>
          <p:nvPr/>
        </p:nvCxnSpPr>
        <p:spPr>
          <a:xfrm flipV="1">
            <a:off x="1945428" y="3114230"/>
            <a:ext cx="288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44FB0D1-D584-CDFC-1FB7-B3310C54A036}"/>
              </a:ext>
            </a:extLst>
          </p:cNvPr>
          <p:cNvCxnSpPr>
            <a:cxnSpLocks/>
          </p:cNvCxnSpPr>
          <p:nvPr/>
        </p:nvCxnSpPr>
        <p:spPr>
          <a:xfrm flipV="1">
            <a:off x="1953857" y="2948735"/>
            <a:ext cx="288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68A42F-A1BE-5293-A64F-A4254F55C7ED}"/>
              </a:ext>
            </a:extLst>
          </p:cNvPr>
          <p:cNvCxnSpPr>
            <a:cxnSpLocks/>
          </p:cNvCxnSpPr>
          <p:nvPr/>
        </p:nvCxnSpPr>
        <p:spPr>
          <a:xfrm flipV="1">
            <a:off x="904505" y="4160556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26CE255-BDA6-795B-CDFC-57961C868016}"/>
              </a:ext>
            </a:extLst>
          </p:cNvPr>
          <p:cNvCxnSpPr>
            <a:cxnSpLocks/>
          </p:cNvCxnSpPr>
          <p:nvPr/>
        </p:nvCxnSpPr>
        <p:spPr>
          <a:xfrm flipV="1">
            <a:off x="907479" y="3262821"/>
            <a:ext cx="684000" cy="2887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93AD081-E0CC-661F-49CF-4C8B2284883E}"/>
              </a:ext>
            </a:extLst>
          </p:cNvPr>
          <p:cNvCxnSpPr>
            <a:cxnSpLocks/>
          </p:cNvCxnSpPr>
          <p:nvPr/>
        </p:nvCxnSpPr>
        <p:spPr>
          <a:xfrm flipV="1">
            <a:off x="1946080" y="3265982"/>
            <a:ext cx="288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8BA89E4-EA35-2D38-69A2-8EF4296C8A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8226" y="4635425"/>
            <a:ext cx="576000" cy="2887"/>
          </a:xfrm>
          <a:prstGeom prst="straightConnector1">
            <a:avLst/>
          </a:prstGeom>
          <a:ln w="952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9C796A-E332-6F0F-A5DF-6B5C1B0815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17794" y="4626174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1938F99-8158-C40D-9955-9E0DFF1E3DE4}"/>
              </a:ext>
            </a:extLst>
          </p:cNvPr>
          <p:cNvSpPr txBox="1"/>
          <p:nvPr/>
        </p:nvSpPr>
        <p:spPr>
          <a:xfrm rot="16200000">
            <a:off x="170752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chemeClr val="accent4"/>
                </a:solidFill>
              </a:rPr>
              <a:t>PGU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F6E89B-F51A-2976-9A19-95EE856BA0AD}"/>
              </a:ext>
            </a:extLst>
          </p:cNvPr>
          <p:cNvSpPr txBox="1"/>
          <p:nvPr/>
        </p:nvSpPr>
        <p:spPr>
          <a:xfrm rot="16200000">
            <a:off x="154411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DBU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5B6EC4F-1822-30DB-F052-DA04AC49C123}"/>
              </a:ext>
            </a:extLst>
          </p:cNvPr>
          <p:cNvCxnSpPr>
            <a:cxnSpLocks/>
          </p:cNvCxnSpPr>
          <p:nvPr/>
        </p:nvCxnSpPr>
        <p:spPr>
          <a:xfrm flipV="1">
            <a:off x="2786041" y="2647616"/>
            <a:ext cx="764484" cy="296632"/>
          </a:xfrm>
          <a:prstGeom prst="bentConnector3">
            <a:avLst>
              <a:gd name="adj1" fmla="val 1490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2E90A03-7440-903E-0279-93F889EA1C77}"/>
              </a:ext>
            </a:extLst>
          </p:cNvPr>
          <p:cNvCxnSpPr>
            <a:cxnSpLocks/>
          </p:cNvCxnSpPr>
          <p:nvPr/>
        </p:nvCxnSpPr>
        <p:spPr>
          <a:xfrm flipV="1">
            <a:off x="2786194" y="2800868"/>
            <a:ext cx="765114" cy="316249"/>
          </a:xfrm>
          <a:prstGeom prst="bentConnector3">
            <a:avLst>
              <a:gd name="adj1" fmla="val 306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1D947E3-871A-4E69-2FBB-373347DEE99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780801" y="2961520"/>
            <a:ext cx="773405" cy="311195"/>
          </a:xfrm>
          <a:prstGeom prst="bentConnector3">
            <a:avLst>
              <a:gd name="adj1" fmla="val 47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A1C2162-C8FE-7FB6-24E3-3A9A2B54D77E}"/>
              </a:ext>
            </a:extLst>
          </p:cNvPr>
          <p:cNvCxnSpPr>
            <a:cxnSpLocks/>
          </p:cNvCxnSpPr>
          <p:nvPr/>
        </p:nvCxnSpPr>
        <p:spPr>
          <a:xfrm>
            <a:off x="1938882" y="4163443"/>
            <a:ext cx="1607106" cy="2260565"/>
          </a:xfrm>
          <a:prstGeom prst="bentConnector3">
            <a:avLst>
              <a:gd name="adj1" fmla="val 6941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D9FF4FD-8070-EA1D-415E-A085963505D9}"/>
              </a:ext>
            </a:extLst>
          </p:cNvPr>
          <p:cNvCxnSpPr>
            <a:cxnSpLocks/>
            <a:endCxn id="23" idx="0"/>
          </p:cNvCxnSpPr>
          <p:nvPr/>
        </p:nvCxnSpPr>
        <p:spPr>
          <a:xfrm flipH="1" flipV="1">
            <a:off x="2510801" y="2732715"/>
            <a:ext cx="8811032" cy="1867746"/>
          </a:xfrm>
          <a:prstGeom prst="bentConnector4">
            <a:avLst>
              <a:gd name="adj1" fmla="val -4691"/>
              <a:gd name="adj2" fmla="val 140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B75C04C-25B8-8788-463A-074007A8590A}"/>
              </a:ext>
            </a:extLst>
          </p:cNvPr>
          <p:cNvSpPr txBox="1"/>
          <p:nvPr/>
        </p:nvSpPr>
        <p:spPr>
          <a:xfrm>
            <a:off x="2306258" y="397056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2CEC2A5-4123-F1C5-2A29-CA5D9E1D97BA}"/>
              </a:ext>
            </a:extLst>
          </p:cNvPr>
          <p:cNvSpPr txBox="1"/>
          <p:nvPr/>
        </p:nvSpPr>
        <p:spPr>
          <a:xfrm>
            <a:off x="848939" y="3981895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FAB8801-4EBB-BCAB-9638-FC2F38980AF7}"/>
              </a:ext>
            </a:extLst>
          </p:cNvPr>
          <p:cNvSpPr txBox="1"/>
          <p:nvPr/>
        </p:nvSpPr>
        <p:spPr>
          <a:xfrm>
            <a:off x="3084451" y="261902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nscr</a:t>
            </a:r>
            <a:endParaRPr lang="de-DE" sz="8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C0DEC96-1CBD-4628-9D4D-8FB4992ACB3B}"/>
              </a:ext>
            </a:extLst>
          </p:cNvPr>
          <p:cNvSpPr txBox="1"/>
          <p:nvPr/>
        </p:nvSpPr>
        <p:spPr>
          <a:xfrm>
            <a:off x="3144408" y="245542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s0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787392-55B4-533A-D62A-70E6AD9BAB74}"/>
              </a:ext>
            </a:extLst>
          </p:cNvPr>
          <p:cNvSpPr txBox="1"/>
          <p:nvPr/>
        </p:nvSpPr>
        <p:spPr>
          <a:xfrm>
            <a:off x="4215967" y="24602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/>
                </a:solidFill>
                <a:latin typeface="Consolas" panose="020B0609020204030204" pitchFamily="49" charset="0"/>
              </a:rPr>
              <a:t>s0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E6BE39-B20E-AC3D-B926-66B366CB9F05}"/>
              </a:ext>
            </a:extLst>
          </p:cNvPr>
          <p:cNvSpPr txBox="1"/>
          <p:nvPr/>
        </p:nvSpPr>
        <p:spPr>
          <a:xfrm>
            <a:off x="7070629" y="4093283"/>
            <a:ext cx="1475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2"/>
                </a:solidFill>
                <a:latin typeface="Consolas" panose="020B0609020204030204" pitchFamily="49" charset="0"/>
              </a:rPr>
              <a:t>s0(0x1000, 0, 0000, 56)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46981A-19CB-05EC-53FA-BBA8655B11CB}"/>
              </a:ext>
            </a:extLst>
          </p:cNvPr>
          <p:cNvSpPr txBox="1"/>
          <p:nvPr/>
        </p:nvSpPr>
        <p:spPr>
          <a:xfrm>
            <a:off x="6809980" y="491401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2"/>
                </a:solidFill>
                <a:latin typeface="Consolas" panose="020B0609020204030204" pitchFamily="49" charset="0"/>
              </a:rPr>
              <a:t>0x1000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2247078-C84B-64C6-6BD3-D698AB2397F2}"/>
              </a:ext>
            </a:extLst>
          </p:cNvPr>
          <p:cNvSpPr txBox="1"/>
          <p:nvPr/>
        </p:nvSpPr>
        <p:spPr>
          <a:xfrm>
            <a:off x="6954824" y="472414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849A786-C21B-1E14-1185-A408357DA112}"/>
              </a:ext>
            </a:extLst>
          </p:cNvPr>
          <p:cNvSpPr txBox="1"/>
          <p:nvPr/>
        </p:nvSpPr>
        <p:spPr>
          <a:xfrm>
            <a:off x="7573368" y="623133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alci</a:t>
            </a:r>
            <a:endParaRPr lang="de-DE" sz="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6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5ED468F7-3519-1B6B-11A3-1D5A7FBEC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8559" y="4048903"/>
            <a:ext cx="3047740" cy="256235"/>
          </a:xfrm>
          <a:prstGeom prst="bentConnector3">
            <a:avLst>
              <a:gd name="adj1" fmla="val 9995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EBC4E7CF-158B-2581-4F3B-0D90B745EA7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2877070" y="4104295"/>
            <a:ext cx="3056492" cy="435766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B16C42CD-9001-356A-F61A-8B81C49AA5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6169" y="4173153"/>
            <a:ext cx="3061739" cy="609701"/>
          </a:xfrm>
          <a:prstGeom prst="bentConnector3">
            <a:avLst>
              <a:gd name="adj1" fmla="val 999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DD05DA2-386C-83C4-06C5-5A5B7593C81D}"/>
              </a:ext>
            </a:extLst>
          </p:cNvPr>
          <p:cNvSpPr/>
          <p:nvPr/>
        </p:nvSpPr>
        <p:spPr>
          <a:xfrm rot="5400000">
            <a:off x="4702509" y="3262401"/>
            <a:ext cx="712807" cy="445419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  ALU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C19B4DA-260B-BD18-9701-7C0E4D86DF33}"/>
              </a:ext>
            </a:extLst>
          </p:cNvPr>
          <p:cNvGrpSpPr/>
          <p:nvPr/>
        </p:nvGrpSpPr>
        <p:grpSpPr>
          <a:xfrm>
            <a:off x="3550525" y="2552084"/>
            <a:ext cx="235744" cy="4085690"/>
            <a:chOff x="4123326" y="1996168"/>
            <a:chExt cx="235744" cy="408569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0E61B7-6FE6-3954-CF5F-F53AAC15BCD1}"/>
                </a:ext>
              </a:extLst>
            </p:cNvPr>
            <p:cNvSpPr/>
            <p:nvPr/>
          </p:nvSpPr>
          <p:spPr>
            <a:xfrm>
              <a:off x="4123326" y="1996168"/>
              <a:ext cx="235744" cy="4085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D22B9416-57B2-28D9-EFDC-842A44D084DB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DA2783F4-9A18-C5B0-3FBC-631CA82689FC}"/>
              </a:ext>
            </a:extLst>
          </p:cNvPr>
          <p:cNvSpPr/>
          <p:nvPr/>
        </p:nvSpPr>
        <p:spPr>
          <a:xfrm>
            <a:off x="4608912" y="405740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PGU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FF90C7-322F-6B4B-688F-3A2714543012}"/>
              </a:ext>
            </a:extLst>
          </p:cNvPr>
          <p:cNvSpPr/>
          <p:nvPr/>
        </p:nvSpPr>
        <p:spPr>
          <a:xfrm>
            <a:off x="4608912" y="481891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AGU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C244644-985D-66D5-6AEB-3BDCF7E38BDF}"/>
              </a:ext>
            </a:extLst>
          </p:cNvPr>
          <p:cNvSpPr/>
          <p:nvPr/>
        </p:nvSpPr>
        <p:spPr>
          <a:xfrm>
            <a:off x="4623199" y="558042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DBU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FB5A27C-607E-E4D7-9BF6-FE75075EE95C}"/>
              </a:ext>
            </a:extLst>
          </p:cNvPr>
          <p:cNvCxnSpPr>
            <a:cxnSpLocks/>
          </p:cNvCxnSpPr>
          <p:nvPr/>
        </p:nvCxnSpPr>
        <p:spPr>
          <a:xfrm flipV="1">
            <a:off x="5523199" y="6060861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CB3F49A-D4E1-4F62-EB58-21B48070E11E}"/>
              </a:ext>
            </a:extLst>
          </p:cNvPr>
          <p:cNvCxnSpPr>
            <a:cxnSpLocks/>
          </p:cNvCxnSpPr>
          <p:nvPr/>
        </p:nvCxnSpPr>
        <p:spPr>
          <a:xfrm flipV="1">
            <a:off x="5508912" y="4512509"/>
            <a:ext cx="576000" cy="2887"/>
          </a:xfrm>
          <a:prstGeom prst="straightConnector1">
            <a:avLst/>
          </a:prstGeom>
          <a:ln w="952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D2197A5-9BA8-1C4A-81E8-8DEA7991903D}"/>
              </a:ext>
            </a:extLst>
          </p:cNvPr>
          <p:cNvSpPr txBox="1"/>
          <p:nvPr/>
        </p:nvSpPr>
        <p:spPr>
          <a:xfrm>
            <a:off x="6044710" y="4437316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chemeClr val="accent6"/>
                </a:solidFill>
              </a:rPr>
              <a:t>NANO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321A667-5C1A-14FD-0AD6-C9CB6CDB6FBF}"/>
              </a:ext>
            </a:extLst>
          </p:cNvPr>
          <p:cNvSpPr txBox="1"/>
          <p:nvPr/>
        </p:nvSpPr>
        <p:spPr>
          <a:xfrm>
            <a:off x="6044710" y="5976222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19D74D-9739-7838-7CE1-235493D8F918}"/>
              </a:ext>
            </a:extLst>
          </p:cNvPr>
          <p:cNvGrpSpPr/>
          <p:nvPr/>
        </p:nvGrpSpPr>
        <p:grpSpPr>
          <a:xfrm>
            <a:off x="6528218" y="2552083"/>
            <a:ext cx="235744" cy="4085689"/>
            <a:chOff x="4123326" y="1996167"/>
            <a:chExt cx="235744" cy="408568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E977804-1EAD-B7B2-8CF0-25A52415A0CE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07C5913A-BD72-6E95-069E-06A6B7DFED79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0CE1F90-7CC6-0F72-ACA6-0CE14EED357B}"/>
              </a:ext>
            </a:extLst>
          </p:cNvPr>
          <p:cNvCxnSpPr>
            <a:cxnSpLocks/>
          </p:cNvCxnSpPr>
          <p:nvPr/>
        </p:nvCxnSpPr>
        <p:spPr>
          <a:xfrm flipV="1">
            <a:off x="5281622" y="3488214"/>
            <a:ext cx="1224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0497DA4-042F-F57C-7A49-20635E1CF2F1}"/>
              </a:ext>
            </a:extLst>
          </p:cNvPr>
          <p:cNvCxnSpPr>
            <a:cxnSpLocks/>
          </p:cNvCxnSpPr>
          <p:nvPr/>
        </p:nvCxnSpPr>
        <p:spPr>
          <a:xfrm flipV="1">
            <a:off x="5523199" y="4290999"/>
            <a:ext cx="972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D08DDBC-BE20-5CD4-3FC5-FF896BD2E908}"/>
              </a:ext>
            </a:extLst>
          </p:cNvPr>
          <p:cNvCxnSpPr>
            <a:cxnSpLocks/>
          </p:cNvCxnSpPr>
          <p:nvPr/>
        </p:nvCxnSpPr>
        <p:spPr>
          <a:xfrm flipV="1">
            <a:off x="5523199" y="5084143"/>
            <a:ext cx="972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F4AF536-C7BD-8034-4229-2F412C1CA3A6}"/>
              </a:ext>
            </a:extLst>
          </p:cNvPr>
          <p:cNvCxnSpPr>
            <a:cxnSpLocks/>
          </p:cNvCxnSpPr>
          <p:nvPr/>
        </p:nvCxnSpPr>
        <p:spPr>
          <a:xfrm flipV="1">
            <a:off x="5535524" y="5847537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295D4C3-5AD1-D5F6-622A-AF90AF6D46AE}"/>
              </a:ext>
            </a:extLst>
          </p:cNvPr>
          <p:cNvCxnSpPr>
            <a:cxnSpLocks/>
          </p:cNvCxnSpPr>
          <p:nvPr/>
        </p:nvCxnSpPr>
        <p:spPr>
          <a:xfrm flipV="1">
            <a:off x="3792065" y="2647616"/>
            <a:ext cx="2736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5AE8D6C-244E-F797-77E9-FB4F21BCB9A5}"/>
              </a:ext>
            </a:extLst>
          </p:cNvPr>
          <p:cNvCxnSpPr>
            <a:cxnSpLocks/>
          </p:cNvCxnSpPr>
          <p:nvPr/>
        </p:nvCxnSpPr>
        <p:spPr>
          <a:xfrm flipV="1">
            <a:off x="3786269" y="2793933"/>
            <a:ext cx="2736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BB9A5EB-DA3D-67F1-ACC8-868B63D60C4B}"/>
              </a:ext>
            </a:extLst>
          </p:cNvPr>
          <p:cNvCxnSpPr>
            <a:cxnSpLocks/>
          </p:cNvCxnSpPr>
          <p:nvPr/>
        </p:nvCxnSpPr>
        <p:spPr>
          <a:xfrm flipV="1">
            <a:off x="3786269" y="2944248"/>
            <a:ext cx="2736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04AADB6-A54A-FFE5-6C18-FDF23A02F3CC}"/>
              </a:ext>
            </a:extLst>
          </p:cNvPr>
          <p:cNvCxnSpPr>
            <a:cxnSpLocks/>
          </p:cNvCxnSpPr>
          <p:nvPr/>
        </p:nvCxnSpPr>
        <p:spPr>
          <a:xfrm flipV="1">
            <a:off x="4365229" y="3268869"/>
            <a:ext cx="468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9A91948-A452-A150-0979-FC5D81572AE4}"/>
              </a:ext>
            </a:extLst>
          </p:cNvPr>
          <p:cNvCxnSpPr>
            <a:cxnSpLocks/>
          </p:cNvCxnSpPr>
          <p:nvPr/>
        </p:nvCxnSpPr>
        <p:spPr>
          <a:xfrm flipV="1">
            <a:off x="4190865" y="3703120"/>
            <a:ext cx="648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57E1268-B669-26D9-9993-C81BAC41F49C}"/>
              </a:ext>
            </a:extLst>
          </p:cNvPr>
          <p:cNvCxnSpPr>
            <a:cxnSpLocks/>
          </p:cNvCxnSpPr>
          <p:nvPr/>
        </p:nvCxnSpPr>
        <p:spPr>
          <a:xfrm flipV="1">
            <a:off x="4362011" y="4186004"/>
            <a:ext cx="252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E0974A3-B12B-DD00-6429-004E6104A92C}"/>
              </a:ext>
            </a:extLst>
          </p:cNvPr>
          <p:cNvCxnSpPr>
            <a:cxnSpLocks/>
          </p:cNvCxnSpPr>
          <p:nvPr/>
        </p:nvCxnSpPr>
        <p:spPr>
          <a:xfrm flipV="1">
            <a:off x="4188677" y="4328056"/>
            <a:ext cx="432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3BF8B12-4499-8A82-0C64-CF21037B91D7}"/>
              </a:ext>
            </a:extLst>
          </p:cNvPr>
          <p:cNvCxnSpPr>
            <a:cxnSpLocks/>
          </p:cNvCxnSpPr>
          <p:nvPr/>
        </p:nvCxnSpPr>
        <p:spPr>
          <a:xfrm flipV="1">
            <a:off x="4006795" y="4472499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6CD0342-3718-D380-9E2B-DC38C92D0669}"/>
              </a:ext>
            </a:extLst>
          </p:cNvPr>
          <p:cNvCxnSpPr>
            <a:cxnSpLocks/>
          </p:cNvCxnSpPr>
          <p:nvPr/>
        </p:nvCxnSpPr>
        <p:spPr>
          <a:xfrm flipV="1">
            <a:off x="4362011" y="4942779"/>
            <a:ext cx="252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39E7A13-2A8F-F3AB-6DFF-E6F29CAF3380}"/>
              </a:ext>
            </a:extLst>
          </p:cNvPr>
          <p:cNvCxnSpPr>
            <a:cxnSpLocks/>
          </p:cNvCxnSpPr>
          <p:nvPr/>
        </p:nvCxnSpPr>
        <p:spPr>
          <a:xfrm flipV="1">
            <a:off x="4188677" y="5084831"/>
            <a:ext cx="432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A636075-2F9D-83F4-CA92-ABA26DA530B6}"/>
              </a:ext>
            </a:extLst>
          </p:cNvPr>
          <p:cNvCxnSpPr>
            <a:cxnSpLocks/>
          </p:cNvCxnSpPr>
          <p:nvPr/>
        </p:nvCxnSpPr>
        <p:spPr>
          <a:xfrm flipV="1">
            <a:off x="4006795" y="5229274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58EFFE8-3650-12F3-196D-06267D661426}"/>
              </a:ext>
            </a:extLst>
          </p:cNvPr>
          <p:cNvCxnSpPr>
            <a:cxnSpLocks/>
          </p:cNvCxnSpPr>
          <p:nvPr/>
        </p:nvCxnSpPr>
        <p:spPr>
          <a:xfrm flipV="1">
            <a:off x="3791725" y="6419533"/>
            <a:ext cx="2736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EF365DB8-5BA3-BB73-801E-9F299134B740}"/>
              </a:ext>
            </a:extLst>
          </p:cNvPr>
          <p:cNvSpPr/>
          <p:nvPr/>
        </p:nvSpPr>
        <p:spPr>
          <a:xfrm>
            <a:off x="7423268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BC177F5-BCD3-0049-F507-3F0C38C80D68}"/>
              </a:ext>
            </a:extLst>
          </p:cNvPr>
          <p:cNvCxnSpPr>
            <a:cxnSpLocks/>
          </p:cNvCxnSpPr>
          <p:nvPr/>
        </p:nvCxnSpPr>
        <p:spPr>
          <a:xfrm flipV="1">
            <a:off x="6769795" y="5084143"/>
            <a:ext cx="648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4394737-FED5-2173-BE82-4A2BA26C1DCF}"/>
              </a:ext>
            </a:extLst>
          </p:cNvPr>
          <p:cNvGrpSpPr/>
          <p:nvPr/>
        </p:nvGrpSpPr>
        <p:grpSpPr>
          <a:xfrm>
            <a:off x="8801669" y="2552083"/>
            <a:ext cx="235744" cy="4085689"/>
            <a:chOff x="4123326" y="1996167"/>
            <a:chExt cx="235744" cy="4085689"/>
          </a:xfrm>
        </p:grpSpPr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BF1B4BD-2626-C4DF-2EBB-A615D36B044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28" name="Gleichschenkliges Dreieck 127">
              <a:extLst>
                <a:ext uri="{FF2B5EF4-FFF2-40B4-BE49-F238E27FC236}">
                  <a16:creationId xmlns:a16="http://schemas.microsoft.com/office/drawing/2014/main" id="{D92631B3-24FA-CD92-0551-EB93C6B0B572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B949310-B6C1-6A3D-2722-F7D76B00D0E3}"/>
              </a:ext>
            </a:extLst>
          </p:cNvPr>
          <p:cNvCxnSpPr>
            <a:cxnSpLocks/>
          </p:cNvCxnSpPr>
          <p:nvPr/>
        </p:nvCxnSpPr>
        <p:spPr>
          <a:xfrm flipV="1">
            <a:off x="8153669" y="5084143"/>
            <a:ext cx="648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E55123F1-3AC2-6A13-EC06-7FBBE7BE9E4F}"/>
              </a:ext>
            </a:extLst>
          </p:cNvPr>
          <p:cNvSpPr/>
          <p:nvPr/>
        </p:nvSpPr>
        <p:spPr>
          <a:xfrm>
            <a:off x="9696719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3AF5D12D-3E7F-7882-A550-9DE61C81FD1B}"/>
              </a:ext>
            </a:extLst>
          </p:cNvPr>
          <p:cNvCxnSpPr>
            <a:cxnSpLocks/>
          </p:cNvCxnSpPr>
          <p:nvPr/>
        </p:nvCxnSpPr>
        <p:spPr>
          <a:xfrm flipV="1">
            <a:off x="10427120" y="5084143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0435F2-E593-B377-62D3-8E9AB17A3FC7}"/>
              </a:ext>
            </a:extLst>
          </p:cNvPr>
          <p:cNvGrpSpPr/>
          <p:nvPr/>
        </p:nvGrpSpPr>
        <p:grpSpPr>
          <a:xfrm>
            <a:off x="11086089" y="2557616"/>
            <a:ext cx="235744" cy="4085689"/>
            <a:chOff x="4123326" y="1996167"/>
            <a:chExt cx="235744" cy="408568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7474A55-CFD7-FF34-ABE2-89290DCF790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35" name="Gleichschenkliges Dreieck 134">
              <a:extLst>
                <a:ext uri="{FF2B5EF4-FFF2-40B4-BE49-F238E27FC236}">
                  <a16:creationId xmlns:a16="http://schemas.microsoft.com/office/drawing/2014/main" id="{48BCD752-77CD-0481-4FA8-F33BEA3A01DA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36" name="Trapezoid 135">
            <a:extLst>
              <a:ext uri="{FF2B5EF4-FFF2-40B4-BE49-F238E27FC236}">
                <a16:creationId xmlns:a16="http://schemas.microsoft.com/office/drawing/2014/main" id="{6989EA6C-64DD-8106-08F4-88516C37DB69}"/>
              </a:ext>
            </a:extLst>
          </p:cNvPr>
          <p:cNvSpPr/>
          <p:nvPr/>
        </p:nvSpPr>
        <p:spPr>
          <a:xfrm rot="5400000">
            <a:off x="10262800" y="4596413"/>
            <a:ext cx="1025578" cy="159639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3"/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E9F055F-0DC4-6B6C-E13B-9E4F8599FC98}"/>
              </a:ext>
            </a:extLst>
          </p:cNvPr>
          <p:cNvCxnSpPr>
            <a:cxnSpLocks/>
          </p:cNvCxnSpPr>
          <p:nvPr/>
        </p:nvCxnSpPr>
        <p:spPr>
          <a:xfrm flipV="1">
            <a:off x="6769911" y="3485110"/>
            <a:ext cx="2016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13B5637E-FCB8-A09E-1660-9687B02E32B5}"/>
              </a:ext>
            </a:extLst>
          </p:cNvPr>
          <p:cNvCxnSpPr>
            <a:cxnSpLocks/>
          </p:cNvCxnSpPr>
          <p:nvPr/>
        </p:nvCxnSpPr>
        <p:spPr>
          <a:xfrm flipV="1">
            <a:off x="6777790" y="4290999"/>
            <a:ext cx="2016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B6619A9-25AB-1388-3DA1-0F69533BF7D7}"/>
              </a:ext>
            </a:extLst>
          </p:cNvPr>
          <p:cNvCxnSpPr>
            <a:cxnSpLocks/>
          </p:cNvCxnSpPr>
          <p:nvPr/>
        </p:nvCxnSpPr>
        <p:spPr>
          <a:xfrm flipV="1">
            <a:off x="9037413" y="4290999"/>
            <a:ext cx="1656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44E7486-F399-636A-E24C-D7E983FD57FC}"/>
              </a:ext>
            </a:extLst>
          </p:cNvPr>
          <p:cNvCxnSpPr>
            <a:cxnSpLocks/>
          </p:cNvCxnSpPr>
          <p:nvPr/>
        </p:nvCxnSpPr>
        <p:spPr>
          <a:xfrm flipV="1">
            <a:off x="10866433" y="4724316"/>
            <a:ext cx="216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8DA840B6-8C70-1DDA-F3AE-EB6E1D91DB50}"/>
              </a:ext>
            </a:extLst>
          </p:cNvPr>
          <p:cNvCxnSpPr>
            <a:cxnSpLocks/>
          </p:cNvCxnSpPr>
          <p:nvPr/>
        </p:nvCxnSpPr>
        <p:spPr>
          <a:xfrm flipV="1">
            <a:off x="9160669" y="4546601"/>
            <a:ext cx="1532744" cy="537542"/>
          </a:xfrm>
          <a:prstGeom prst="bentConnector3">
            <a:avLst>
              <a:gd name="adj1" fmla="val 4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51D1CC35-8A52-7E05-B06B-28364CE09FCA}"/>
              </a:ext>
            </a:extLst>
          </p:cNvPr>
          <p:cNvCxnSpPr>
            <a:cxnSpLocks/>
          </p:cNvCxnSpPr>
          <p:nvPr/>
        </p:nvCxnSpPr>
        <p:spPr>
          <a:xfrm flipV="1">
            <a:off x="9045292" y="3485110"/>
            <a:ext cx="2016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7F90EE0C-50DC-0A9A-8459-FCBF2A817554}"/>
              </a:ext>
            </a:extLst>
          </p:cNvPr>
          <p:cNvCxnSpPr>
            <a:cxnSpLocks/>
          </p:cNvCxnSpPr>
          <p:nvPr/>
        </p:nvCxnSpPr>
        <p:spPr>
          <a:xfrm flipV="1">
            <a:off x="6775448" y="6416646"/>
            <a:ext cx="2016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C6B69AAF-E32E-6851-FEF5-A4659B8149BD}"/>
              </a:ext>
            </a:extLst>
          </p:cNvPr>
          <p:cNvCxnSpPr>
            <a:cxnSpLocks/>
          </p:cNvCxnSpPr>
          <p:nvPr/>
        </p:nvCxnSpPr>
        <p:spPr>
          <a:xfrm flipV="1">
            <a:off x="9058283" y="6416646"/>
            <a:ext cx="2016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0A71E4D-F31E-3EAC-7D33-F751C00F38CF}"/>
              </a:ext>
            </a:extLst>
          </p:cNvPr>
          <p:cNvSpPr txBox="1"/>
          <p:nvPr/>
        </p:nvSpPr>
        <p:spPr>
          <a:xfrm>
            <a:off x="360787" y="3111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alci</a:t>
            </a:r>
            <a:r>
              <a:rPr lang="de-DE" b="1" dirty="0">
                <a:latin typeface="Consolas" panose="020B0609020204030204" pitchFamily="49" charset="0"/>
              </a:rPr>
              <a:t> s0, 56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CFBE54-9EAA-1BED-395A-7E4F320DE79E}"/>
              </a:ext>
            </a:extLst>
          </p:cNvPr>
          <p:cNvSpPr txBox="1"/>
          <p:nvPr/>
        </p:nvSpPr>
        <p:spPr>
          <a:xfrm>
            <a:off x="907467" y="612520"/>
            <a:ext cx="2172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❶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alci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s0,   56</a:t>
            </a:r>
          </a:p>
          <a:p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❷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nscr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 s0,zero</a:t>
            </a:r>
          </a:p>
          <a:p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❸ 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nscr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, s0,nscr</a:t>
            </a:r>
            <a:endParaRPr lang="de-DE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chemeClr val="accent5"/>
                </a:solidFill>
                <a:latin typeface="Consolas" panose="020B0609020204030204" pitchFamily="49" charset="0"/>
              </a:rPr>
              <a:t>❹ </a:t>
            </a:r>
            <a:r>
              <a:rPr lang="de-DE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s0,   s0,nscr</a:t>
            </a:r>
          </a:p>
          <a:p>
            <a:endParaRPr lang="de-DE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DA62290-CF2D-A0D7-E7CA-35FFEC72BA68}"/>
              </a:ext>
            </a:extLst>
          </p:cNvPr>
          <p:cNvCxnSpPr>
            <a:cxnSpLocks/>
          </p:cNvCxnSpPr>
          <p:nvPr/>
        </p:nvCxnSpPr>
        <p:spPr>
          <a:xfrm flipV="1">
            <a:off x="6769916" y="4902700"/>
            <a:ext cx="648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429ACB1-1FFB-BACF-98D2-6E95829BFD72}"/>
              </a:ext>
            </a:extLst>
          </p:cNvPr>
          <p:cNvCxnSpPr/>
          <p:nvPr/>
        </p:nvCxnSpPr>
        <p:spPr>
          <a:xfrm rot="16200000" flipH="1">
            <a:off x="9167559" y="4405256"/>
            <a:ext cx="648969" cy="420454"/>
          </a:xfrm>
          <a:prstGeom prst="bentConnector3">
            <a:avLst>
              <a:gd name="adj1" fmla="val 10026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E71625A-9884-BA18-F18B-364518F91EE8}"/>
              </a:ext>
            </a:extLst>
          </p:cNvPr>
          <p:cNvSpPr txBox="1"/>
          <p:nvPr/>
        </p:nvSpPr>
        <p:spPr>
          <a:xfrm>
            <a:off x="4854369" y="623421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876402-F10D-04C8-A09E-158467B9561F}"/>
              </a:ext>
            </a:extLst>
          </p:cNvPr>
          <p:cNvSpPr txBox="1"/>
          <p:nvPr/>
        </p:nvSpPr>
        <p:spPr>
          <a:xfrm>
            <a:off x="3986171" y="261902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nscr</a:t>
            </a:r>
            <a:endParaRPr lang="de-DE" sz="8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4BD8A2-A121-EB31-C03F-74F26AB2D2DF}"/>
              </a:ext>
            </a:extLst>
          </p:cNvPr>
          <p:cNvSpPr txBox="1"/>
          <p:nvPr/>
        </p:nvSpPr>
        <p:spPr>
          <a:xfrm>
            <a:off x="5751070" y="4902700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0x1020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7DAB72-E8C0-C471-9FC1-496CE925E088}"/>
              </a:ext>
            </a:extLst>
          </p:cNvPr>
          <p:cNvSpPr txBox="1"/>
          <p:nvPr/>
        </p:nvSpPr>
        <p:spPr>
          <a:xfrm>
            <a:off x="5547825" y="3294518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nscr</a:t>
            </a:r>
            <a:r>
              <a:rPr lang="de-DE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(48)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0C7907C-03C1-9BDF-0E3C-3733A0561BF9}"/>
              </a:ext>
            </a:extLst>
          </p:cNvPr>
          <p:cNvSpPr/>
          <p:nvPr/>
        </p:nvSpPr>
        <p:spPr>
          <a:xfrm>
            <a:off x="360787" y="2734076"/>
            <a:ext cx="54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4A5BDD6-A793-36E7-5973-AA63660090AC}"/>
              </a:ext>
            </a:extLst>
          </p:cNvPr>
          <p:cNvCxnSpPr>
            <a:cxnSpLocks/>
          </p:cNvCxnSpPr>
          <p:nvPr/>
        </p:nvCxnSpPr>
        <p:spPr>
          <a:xfrm flipV="1">
            <a:off x="910656" y="2945926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137D0ECD-1389-4251-F010-C0230964143B}"/>
              </a:ext>
            </a:extLst>
          </p:cNvPr>
          <p:cNvSpPr/>
          <p:nvPr/>
        </p:nvSpPr>
        <p:spPr>
          <a:xfrm>
            <a:off x="2240801" y="2732715"/>
            <a:ext cx="5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144EA98-E312-23FC-4009-1543B9F72E87}"/>
              </a:ext>
            </a:extLst>
          </p:cNvPr>
          <p:cNvCxnSpPr>
            <a:cxnSpLocks/>
          </p:cNvCxnSpPr>
          <p:nvPr/>
        </p:nvCxnSpPr>
        <p:spPr>
          <a:xfrm>
            <a:off x="184286" y="3538869"/>
            <a:ext cx="176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448EB7D-7135-6DC4-6F07-33A4205117A7}"/>
              </a:ext>
            </a:extLst>
          </p:cNvPr>
          <p:cNvSpPr/>
          <p:nvPr/>
        </p:nvSpPr>
        <p:spPr>
          <a:xfrm>
            <a:off x="1588464" y="2728869"/>
            <a:ext cx="36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C125C0-D1DD-9895-5374-29FCEE6BAEEF}"/>
              </a:ext>
            </a:extLst>
          </p:cNvPr>
          <p:cNvCxnSpPr>
            <a:cxnSpLocks/>
          </p:cNvCxnSpPr>
          <p:nvPr/>
        </p:nvCxnSpPr>
        <p:spPr>
          <a:xfrm flipV="1">
            <a:off x="907491" y="3108009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82F3E0B-7F3A-754E-264A-1785E4ACEE7C}"/>
              </a:ext>
            </a:extLst>
          </p:cNvPr>
          <p:cNvCxnSpPr>
            <a:cxnSpLocks/>
          </p:cNvCxnSpPr>
          <p:nvPr/>
        </p:nvCxnSpPr>
        <p:spPr>
          <a:xfrm flipV="1">
            <a:off x="1945428" y="3114230"/>
            <a:ext cx="288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44FB0D1-D584-CDFC-1FB7-B3310C54A036}"/>
              </a:ext>
            </a:extLst>
          </p:cNvPr>
          <p:cNvCxnSpPr>
            <a:cxnSpLocks/>
          </p:cNvCxnSpPr>
          <p:nvPr/>
        </p:nvCxnSpPr>
        <p:spPr>
          <a:xfrm flipV="1">
            <a:off x="1953857" y="2948735"/>
            <a:ext cx="288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68A42F-A1BE-5293-A64F-A4254F55C7ED}"/>
              </a:ext>
            </a:extLst>
          </p:cNvPr>
          <p:cNvCxnSpPr>
            <a:cxnSpLocks/>
          </p:cNvCxnSpPr>
          <p:nvPr/>
        </p:nvCxnSpPr>
        <p:spPr>
          <a:xfrm flipV="1">
            <a:off x="904505" y="4160556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26CE255-BDA6-795B-CDFC-57961C868016}"/>
              </a:ext>
            </a:extLst>
          </p:cNvPr>
          <p:cNvCxnSpPr>
            <a:cxnSpLocks/>
          </p:cNvCxnSpPr>
          <p:nvPr/>
        </p:nvCxnSpPr>
        <p:spPr>
          <a:xfrm flipV="1">
            <a:off x="907479" y="3262821"/>
            <a:ext cx="684000" cy="2887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93AD081-E0CC-661F-49CF-4C8B2284883E}"/>
              </a:ext>
            </a:extLst>
          </p:cNvPr>
          <p:cNvCxnSpPr>
            <a:cxnSpLocks/>
          </p:cNvCxnSpPr>
          <p:nvPr/>
        </p:nvCxnSpPr>
        <p:spPr>
          <a:xfrm flipV="1">
            <a:off x="1946080" y="3265982"/>
            <a:ext cx="288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8BA89E4-EA35-2D38-69A2-8EF4296C8A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8226" y="4635425"/>
            <a:ext cx="576000" cy="2887"/>
          </a:xfrm>
          <a:prstGeom prst="straightConnector1">
            <a:avLst/>
          </a:prstGeom>
          <a:ln w="952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9C796A-E332-6F0F-A5DF-6B5C1B0815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17794" y="4626174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1938F99-8158-C40D-9955-9E0DFF1E3DE4}"/>
              </a:ext>
            </a:extLst>
          </p:cNvPr>
          <p:cNvSpPr txBox="1"/>
          <p:nvPr/>
        </p:nvSpPr>
        <p:spPr>
          <a:xfrm rot="16200000">
            <a:off x="170752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chemeClr val="accent6"/>
                </a:solidFill>
              </a:rPr>
              <a:t>PGU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F6E89B-F51A-2976-9A19-95EE856BA0AD}"/>
              </a:ext>
            </a:extLst>
          </p:cNvPr>
          <p:cNvSpPr txBox="1"/>
          <p:nvPr/>
        </p:nvSpPr>
        <p:spPr>
          <a:xfrm rot="16200000">
            <a:off x="154411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DBU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5B6EC4F-1822-30DB-F052-DA04AC49C123}"/>
              </a:ext>
            </a:extLst>
          </p:cNvPr>
          <p:cNvCxnSpPr>
            <a:cxnSpLocks/>
          </p:cNvCxnSpPr>
          <p:nvPr/>
        </p:nvCxnSpPr>
        <p:spPr>
          <a:xfrm flipV="1">
            <a:off x="2786041" y="2647616"/>
            <a:ext cx="764484" cy="296632"/>
          </a:xfrm>
          <a:prstGeom prst="bentConnector3">
            <a:avLst>
              <a:gd name="adj1" fmla="val 14906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2E90A03-7440-903E-0279-93F889EA1C77}"/>
              </a:ext>
            </a:extLst>
          </p:cNvPr>
          <p:cNvCxnSpPr>
            <a:cxnSpLocks/>
          </p:cNvCxnSpPr>
          <p:nvPr/>
        </p:nvCxnSpPr>
        <p:spPr>
          <a:xfrm flipV="1">
            <a:off x="2786194" y="2800868"/>
            <a:ext cx="765114" cy="316249"/>
          </a:xfrm>
          <a:prstGeom prst="bentConnector3">
            <a:avLst>
              <a:gd name="adj1" fmla="val 306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1D947E3-871A-4E69-2FBB-373347DEE99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780801" y="2961520"/>
            <a:ext cx="773405" cy="311195"/>
          </a:xfrm>
          <a:prstGeom prst="bentConnector3">
            <a:avLst>
              <a:gd name="adj1" fmla="val 47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A1C2162-C8FE-7FB6-24E3-3A9A2B54D77E}"/>
              </a:ext>
            </a:extLst>
          </p:cNvPr>
          <p:cNvCxnSpPr>
            <a:cxnSpLocks/>
          </p:cNvCxnSpPr>
          <p:nvPr/>
        </p:nvCxnSpPr>
        <p:spPr>
          <a:xfrm>
            <a:off x="1938882" y="4163443"/>
            <a:ext cx="1607106" cy="2260565"/>
          </a:xfrm>
          <a:prstGeom prst="bentConnector3">
            <a:avLst>
              <a:gd name="adj1" fmla="val 6941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D9FF4FD-8070-EA1D-415E-A085963505D9}"/>
              </a:ext>
            </a:extLst>
          </p:cNvPr>
          <p:cNvCxnSpPr>
            <a:cxnSpLocks/>
            <a:endCxn id="23" idx="0"/>
          </p:cNvCxnSpPr>
          <p:nvPr/>
        </p:nvCxnSpPr>
        <p:spPr>
          <a:xfrm flipH="1" flipV="1">
            <a:off x="2510801" y="2732715"/>
            <a:ext cx="8811032" cy="1867746"/>
          </a:xfrm>
          <a:prstGeom prst="bentConnector4">
            <a:avLst>
              <a:gd name="adj1" fmla="val -4691"/>
              <a:gd name="adj2" fmla="val 1404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B75C04C-25B8-8788-463A-074007A8590A}"/>
              </a:ext>
            </a:extLst>
          </p:cNvPr>
          <p:cNvSpPr txBox="1"/>
          <p:nvPr/>
        </p:nvSpPr>
        <p:spPr>
          <a:xfrm>
            <a:off x="2306258" y="397056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2CEC2A5-4123-F1C5-2A29-CA5D9E1D97BA}"/>
              </a:ext>
            </a:extLst>
          </p:cNvPr>
          <p:cNvSpPr txBox="1"/>
          <p:nvPr/>
        </p:nvSpPr>
        <p:spPr>
          <a:xfrm>
            <a:off x="848939" y="3981895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FAB8801-4EBB-BCAB-9638-FC2F38980AF7}"/>
              </a:ext>
            </a:extLst>
          </p:cNvPr>
          <p:cNvSpPr txBox="1"/>
          <p:nvPr/>
        </p:nvSpPr>
        <p:spPr>
          <a:xfrm>
            <a:off x="3084451" y="261902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nscr</a:t>
            </a:r>
            <a:endParaRPr lang="de-DE" sz="8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C0DEC96-1CBD-4628-9D4D-8FB4992ACB3B}"/>
              </a:ext>
            </a:extLst>
          </p:cNvPr>
          <p:cNvSpPr txBox="1"/>
          <p:nvPr/>
        </p:nvSpPr>
        <p:spPr>
          <a:xfrm>
            <a:off x="3144408" y="245542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5"/>
                </a:solidFill>
                <a:latin typeface="Consolas" panose="020B0609020204030204" pitchFamily="49" charset="0"/>
              </a:rPr>
              <a:t>s0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787392-55B4-533A-D62A-70E6AD9BAB74}"/>
              </a:ext>
            </a:extLst>
          </p:cNvPr>
          <p:cNvSpPr txBox="1"/>
          <p:nvPr/>
        </p:nvSpPr>
        <p:spPr>
          <a:xfrm>
            <a:off x="4215967" y="24602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s0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E6BE39-B20E-AC3D-B926-66B366CB9F05}"/>
              </a:ext>
            </a:extLst>
          </p:cNvPr>
          <p:cNvSpPr txBox="1"/>
          <p:nvPr/>
        </p:nvSpPr>
        <p:spPr>
          <a:xfrm>
            <a:off x="7469036" y="3288363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nscr</a:t>
            </a:r>
            <a:r>
              <a:rPr lang="de-DE" sz="800" b="1" dirty="0">
                <a:solidFill>
                  <a:schemeClr val="accent4"/>
                </a:solidFill>
                <a:latin typeface="Consolas" panose="020B0609020204030204" pitchFamily="49" charset="0"/>
              </a:rPr>
              <a:t>(32)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46981A-19CB-05EC-53FA-BBA8655B11CB}"/>
              </a:ext>
            </a:extLst>
          </p:cNvPr>
          <p:cNvSpPr txBox="1"/>
          <p:nvPr/>
        </p:nvSpPr>
        <p:spPr>
          <a:xfrm>
            <a:off x="6809980" y="491401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/>
                </a:solidFill>
                <a:latin typeface="Consolas" panose="020B0609020204030204" pitchFamily="49" charset="0"/>
              </a:rPr>
              <a:t>0x1010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2247078-C84B-64C6-6BD3-D698AB2397F2}"/>
              </a:ext>
            </a:extLst>
          </p:cNvPr>
          <p:cNvSpPr txBox="1"/>
          <p:nvPr/>
        </p:nvSpPr>
        <p:spPr>
          <a:xfrm>
            <a:off x="6954824" y="472414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4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849A786-C21B-1E14-1185-A408357DA112}"/>
              </a:ext>
            </a:extLst>
          </p:cNvPr>
          <p:cNvSpPr txBox="1"/>
          <p:nvPr/>
        </p:nvSpPr>
        <p:spPr>
          <a:xfrm>
            <a:off x="7573368" y="623133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E7DD210-F139-6D9D-7555-21B0B3195BAA}"/>
              </a:ext>
            </a:extLst>
          </p:cNvPr>
          <p:cNvSpPr txBox="1"/>
          <p:nvPr/>
        </p:nvSpPr>
        <p:spPr>
          <a:xfrm>
            <a:off x="9108336" y="4105634"/>
            <a:ext cx="1475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2"/>
                </a:solidFill>
                <a:latin typeface="Consolas" panose="020B0609020204030204" pitchFamily="49" charset="0"/>
              </a:rPr>
              <a:t>s0(0x1000, 0, 0000, 56)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F62C4223-A719-FE7A-951F-B9BE34AE99C7}"/>
              </a:ext>
            </a:extLst>
          </p:cNvPr>
          <p:cNvCxnSpPr>
            <a:cxnSpLocks/>
          </p:cNvCxnSpPr>
          <p:nvPr/>
        </p:nvCxnSpPr>
        <p:spPr>
          <a:xfrm flipV="1">
            <a:off x="9043246" y="5084143"/>
            <a:ext cx="648000" cy="28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D0FCF78-3605-759B-684E-404418A870E4}"/>
              </a:ext>
            </a:extLst>
          </p:cNvPr>
          <p:cNvSpPr txBox="1"/>
          <p:nvPr/>
        </p:nvSpPr>
        <p:spPr>
          <a:xfrm>
            <a:off x="9880746" y="623208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alci</a:t>
            </a:r>
            <a:endParaRPr lang="de-DE" sz="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5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5ED468F7-3519-1B6B-11A3-1D5A7FBEC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8559" y="4048903"/>
            <a:ext cx="3047740" cy="256235"/>
          </a:xfrm>
          <a:prstGeom prst="bentConnector3">
            <a:avLst>
              <a:gd name="adj1" fmla="val 99952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EBC4E7CF-158B-2581-4F3B-0D90B745EA7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2877070" y="4104295"/>
            <a:ext cx="3056492" cy="435766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Verbinder: gewinkelt 155">
            <a:extLst>
              <a:ext uri="{FF2B5EF4-FFF2-40B4-BE49-F238E27FC236}">
                <a16:creationId xmlns:a16="http://schemas.microsoft.com/office/drawing/2014/main" id="{B16C42CD-9001-356A-F61A-8B81C49AA5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6169" y="4173153"/>
            <a:ext cx="3061739" cy="609701"/>
          </a:xfrm>
          <a:prstGeom prst="bentConnector3">
            <a:avLst>
              <a:gd name="adj1" fmla="val 999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DD05DA2-386C-83C4-06C5-5A5B7593C81D}"/>
              </a:ext>
            </a:extLst>
          </p:cNvPr>
          <p:cNvSpPr/>
          <p:nvPr/>
        </p:nvSpPr>
        <p:spPr>
          <a:xfrm rot="5400000">
            <a:off x="4702509" y="3262401"/>
            <a:ext cx="712807" cy="445419"/>
          </a:xfrm>
          <a:custGeom>
            <a:avLst/>
            <a:gdLst>
              <a:gd name="connsiteX0" fmla="*/ 0 w 1322390"/>
              <a:gd name="connsiteY0" fmla="*/ 669264 h 669264"/>
              <a:gd name="connsiteX1" fmla="*/ 388294 w 1322390"/>
              <a:gd name="connsiteY1" fmla="*/ 0 h 669264"/>
              <a:gd name="connsiteX2" fmla="*/ 934096 w 1322390"/>
              <a:gd name="connsiteY2" fmla="*/ 0 h 669264"/>
              <a:gd name="connsiteX3" fmla="*/ 1322390 w 1322390"/>
              <a:gd name="connsiteY3" fmla="*/ 669264 h 669264"/>
              <a:gd name="connsiteX4" fmla="*/ 779300 w 1322390"/>
              <a:gd name="connsiteY4" fmla="*/ 669264 h 669264"/>
              <a:gd name="connsiteX5" fmla="*/ 661195 w 1322390"/>
              <a:gd name="connsiteY5" fmla="*/ 541564 h 669264"/>
              <a:gd name="connsiteX6" fmla="*/ 543090 w 1322390"/>
              <a:gd name="connsiteY6" fmla="*/ 669264 h 6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390" h="669264">
                <a:moveTo>
                  <a:pt x="0" y="669264"/>
                </a:moveTo>
                <a:lnTo>
                  <a:pt x="388294" y="0"/>
                </a:lnTo>
                <a:lnTo>
                  <a:pt x="934096" y="0"/>
                </a:lnTo>
                <a:lnTo>
                  <a:pt x="1322390" y="669264"/>
                </a:lnTo>
                <a:lnTo>
                  <a:pt x="779300" y="669264"/>
                </a:lnTo>
                <a:lnTo>
                  <a:pt x="661195" y="541564"/>
                </a:lnTo>
                <a:lnTo>
                  <a:pt x="543090" y="6692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  ALU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C19B4DA-260B-BD18-9701-7C0E4D86DF33}"/>
              </a:ext>
            </a:extLst>
          </p:cNvPr>
          <p:cNvGrpSpPr/>
          <p:nvPr/>
        </p:nvGrpSpPr>
        <p:grpSpPr>
          <a:xfrm>
            <a:off x="3550525" y="2552084"/>
            <a:ext cx="235744" cy="4085690"/>
            <a:chOff x="4123326" y="1996168"/>
            <a:chExt cx="235744" cy="408569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B0E61B7-6FE6-3954-CF5F-F53AAC15BCD1}"/>
                </a:ext>
              </a:extLst>
            </p:cNvPr>
            <p:cNvSpPr/>
            <p:nvPr/>
          </p:nvSpPr>
          <p:spPr>
            <a:xfrm>
              <a:off x="4123326" y="1996168"/>
              <a:ext cx="235744" cy="4085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D22B9416-57B2-28D9-EFDC-842A44D084DB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DA2783F4-9A18-C5B0-3FBC-631CA82689FC}"/>
              </a:ext>
            </a:extLst>
          </p:cNvPr>
          <p:cNvSpPr/>
          <p:nvPr/>
        </p:nvSpPr>
        <p:spPr>
          <a:xfrm>
            <a:off x="4608912" y="405740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PGU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FF90C7-322F-6B4B-688F-3A2714543012}"/>
              </a:ext>
            </a:extLst>
          </p:cNvPr>
          <p:cNvSpPr/>
          <p:nvPr/>
        </p:nvSpPr>
        <p:spPr>
          <a:xfrm>
            <a:off x="4608912" y="481891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AGU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C244644-985D-66D5-6AEB-3BDCF7E38BDF}"/>
              </a:ext>
            </a:extLst>
          </p:cNvPr>
          <p:cNvSpPr/>
          <p:nvPr/>
        </p:nvSpPr>
        <p:spPr>
          <a:xfrm>
            <a:off x="4623199" y="5580424"/>
            <a:ext cx="9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DBU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FB5A27C-607E-E4D7-9BF6-FE75075EE95C}"/>
              </a:ext>
            </a:extLst>
          </p:cNvPr>
          <p:cNvCxnSpPr>
            <a:cxnSpLocks/>
          </p:cNvCxnSpPr>
          <p:nvPr/>
        </p:nvCxnSpPr>
        <p:spPr>
          <a:xfrm flipV="1">
            <a:off x="5523199" y="6060861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CB3F49A-D4E1-4F62-EB58-21B48070E11E}"/>
              </a:ext>
            </a:extLst>
          </p:cNvPr>
          <p:cNvCxnSpPr>
            <a:cxnSpLocks/>
          </p:cNvCxnSpPr>
          <p:nvPr/>
        </p:nvCxnSpPr>
        <p:spPr>
          <a:xfrm flipV="1">
            <a:off x="5508912" y="4512509"/>
            <a:ext cx="576000" cy="288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D2197A5-9BA8-1C4A-81E8-8DEA7991903D}"/>
              </a:ext>
            </a:extLst>
          </p:cNvPr>
          <p:cNvSpPr txBox="1"/>
          <p:nvPr/>
        </p:nvSpPr>
        <p:spPr>
          <a:xfrm>
            <a:off x="6044710" y="4437316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321A667-5C1A-14FD-0AD6-C9CB6CDB6FBF}"/>
              </a:ext>
            </a:extLst>
          </p:cNvPr>
          <p:cNvSpPr txBox="1"/>
          <p:nvPr/>
        </p:nvSpPr>
        <p:spPr>
          <a:xfrm>
            <a:off x="6044710" y="5976222"/>
            <a:ext cx="3642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NANO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C19D74D-9739-7838-7CE1-235493D8F918}"/>
              </a:ext>
            </a:extLst>
          </p:cNvPr>
          <p:cNvGrpSpPr/>
          <p:nvPr/>
        </p:nvGrpSpPr>
        <p:grpSpPr>
          <a:xfrm>
            <a:off x="6528218" y="2552083"/>
            <a:ext cx="235744" cy="4085689"/>
            <a:chOff x="4123326" y="1996167"/>
            <a:chExt cx="235744" cy="408568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E977804-1EAD-B7B2-8CF0-25A52415A0CE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07C5913A-BD72-6E95-069E-06A6B7DFED79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0CE1F90-7CC6-0F72-ACA6-0CE14EED357B}"/>
              </a:ext>
            </a:extLst>
          </p:cNvPr>
          <p:cNvCxnSpPr>
            <a:cxnSpLocks/>
          </p:cNvCxnSpPr>
          <p:nvPr/>
        </p:nvCxnSpPr>
        <p:spPr>
          <a:xfrm flipV="1">
            <a:off x="5281622" y="3488214"/>
            <a:ext cx="1224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0497DA4-042F-F57C-7A49-20635E1CF2F1}"/>
              </a:ext>
            </a:extLst>
          </p:cNvPr>
          <p:cNvCxnSpPr>
            <a:cxnSpLocks/>
          </p:cNvCxnSpPr>
          <p:nvPr/>
        </p:nvCxnSpPr>
        <p:spPr>
          <a:xfrm flipV="1">
            <a:off x="5523199" y="4290999"/>
            <a:ext cx="972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D08DDBC-BE20-5CD4-3FC5-FF896BD2E908}"/>
              </a:ext>
            </a:extLst>
          </p:cNvPr>
          <p:cNvCxnSpPr>
            <a:cxnSpLocks/>
          </p:cNvCxnSpPr>
          <p:nvPr/>
        </p:nvCxnSpPr>
        <p:spPr>
          <a:xfrm flipV="1">
            <a:off x="5523199" y="5084143"/>
            <a:ext cx="972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F4AF536-C7BD-8034-4229-2F412C1CA3A6}"/>
              </a:ext>
            </a:extLst>
          </p:cNvPr>
          <p:cNvCxnSpPr>
            <a:cxnSpLocks/>
          </p:cNvCxnSpPr>
          <p:nvPr/>
        </p:nvCxnSpPr>
        <p:spPr>
          <a:xfrm flipV="1">
            <a:off x="5535524" y="5847537"/>
            <a:ext cx="97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295D4C3-5AD1-D5F6-622A-AF90AF6D46AE}"/>
              </a:ext>
            </a:extLst>
          </p:cNvPr>
          <p:cNvCxnSpPr>
            <a:cxnSpLocks/>
          </p:cNvCxnSpPr>
          <p:nvPr/>
        </p:nvCxnSpPr>
        <p:spPr>
          <a:xfrm flipV="1">
            <a:off x="3792065" y="2647616"/>
            <a:ext cx="2736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5AE8D6C-244E-F797-77E9-FB4F21BCB9A5}"/>
              </a:ext>
            </a:extLst>
          </p:cNvPr>
          <p:cNvCxnSpPr>
            <a:cxnSpLocks/>
          </p:cNvCxnSpPr>
          <p:nvPr/>
        </p:nvCxnSpPr>
        <p:spPr>
          <a:xfrm flipV="1">
            <a:off x="3786269" y="2793933"/>
            <a:ext cx="2736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BB9A5EB-DA3D-67F1-ACC8-868B63D60C4B}"/>
              </a:ext>
            </a:extLst>
          </p:cNvPr>
          <p:cNvCxnSpPr>
            <a:cxnSpLocks/>
          </p:cNvCxnSpPr>
          <p:nvPr/>
        </p:nvCxnSpPr>
        <p:spPr>
          <a:xfrm flipV="1">
            <a:off x="3786269" y="2944248"/>
            <a:ext cx="2736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04AADB6-A54A-FFE5-6C18-FDF23A02F3CC}"/>
              </a:ext>
            </a:extLst>
          </p:cNvPr>
          <p:cNvCxnSpPr>
            <a:cxnSpLocks/>
          </p:cNvCxnSpPr>
          <p:nvPr/>
        </p:nvCxnSpPr>
        <p:spPr>
          <a:xfrm flipV="1">
            <a:off x="4365229" y="3268869"/>
            <a:ext cx="468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9A91948-A452-A150-0979-FC5D81572AE4}"/>
              </a:ext>
            </a:extLst>
          </p:cNvPr>
          <p:cNvCxnSpPr>
            <a:cxnSpLocks/>
          </p:cNvCxnSpPr>
          <p:nvPr/>
        </p:nvCxnSpPr>
        <p:spPr>
          <a:xfrm flipV="1">
            <a:off x="4190865" y="3703120"/>
            <a:ext cx="648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57E1268-B669-26D9-9993-C81BAC41F49C}"/>
              </a:ext>
            </a:extLst>
          </p:cNvPr>
          <p:cNvCxnSpPr>
            <a:cxnSpLocks/>
          </p:cNvCxnSpPr>
          <p:nvPr/>
        </p:nvCxnSpPr>
        <p:spPr>
          <a:xfrm flipV="1">
            <a:off x="4362011" y="4186004"/>
            <a:ext cx="252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E0974A3-B12B-DD00-6429-004E6104A92C}"/>
              </a:ext>
            </a:extLst>
          </p:cNvPr>
          <p:cNvCxnSpPr>
            <a:cxnSpLocks/>
          </p:cNvCxnSpPr>
          <p:nvPr/>
        </p:nvCxnSpPr>
        <p:spPr>
          <a:xfrm flipV="1">
            <a:off x="4188677" y="4328056"/>
            <a:ext cx="432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3BF8B12-4499-8A82-0C64-CF21037B91D7}"/>
              </a:ext>
            </a:extLst>
          </p:cNvPr>
          <p:cNvCxnSpPr>
            <a:cxnSpLocks/>
          </p:cNvCxnSpPr>
          <p:nvPr/>
        </p:nvCxnSpPr>
        <p:spPr>
          <a:xfrm flipV="1">
            <a:off x="4006795" y="4472499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6CD0342-3718-D380-9E2B-DC38C92D0669}"/>
              </a:ext>
            </a:extLst>
          </p:cNvPr>
          <p:cNvCxnSpPr>
            <a:cxnSpLocks/>
          </p:cNvCxnSpPr>
          <p:nvPr/>
        </p:nvCxnSpPr>
        <p:spPr>
          <a:xfrm flipV="1">
            <a:off x="4362011" y="4942779"/>
            <a:ext cx="252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39E7A13-2A8F-F3AB-6DFF-E6F29CAF3380}"/>
              </a:ext>
            </a:extLst>
          </p:cNvPr>
          <p:cNvCxnSpPr>
            <a:cxnSpLocks/>
          </p:cNvCxnSpPr>
          <p:nvPr/>
        </p:nvCxnSpPr>
        <p:spPr>
          <a:xfrm flipV="1">
            <a:off x="4188677" y="5084831"/>
            <a:ext cx="432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A636075-2F9D-83F4-CA92-ABA26DA530B6}"/>
              </a:ext>
            </a:extLst>
          </p:cNvPr>
          <p:cNvCxnSpPr>
            <a:cxnSpLocks/>
          </p:cNvCxnSpPr>
          <p:nvPr/>
        </p:nvCxnSpPr>
        <p:spPr>
          <a:xfrm flipV="1">
            <a:off x="4006795" y="5229274"/>
            <a:ext cx="612000" cy="28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F58EFFE8-3650-12F3-196D-06267D661426}"/>
              </a:ext>
            </a:extLst>
          </p:cNvPr>
          <p:cNvCxnSpPr>
            <a:cxnSpLocks/>
          </p:cNvCxnSpPr>
          <p:nvPr/>
        </p:nvCxnSpPr>
        <p:spPr>
          <a:xfrm flipV="1">
            <a:off x="3791725" y="6419533"/>
            <a:ext cx="2736000" cy="28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EF365DB8-5BA3-BB73-801E-9F299134B740}"/>
              </a:ext>
            </a:extLst>
          </p:cNvPr>
          <p:cNvSpPr/>
          <p:nvPr/>
        </p:nvSpPr>
        <p:spPr>
          <a:xfrm>
            <a:off x="7423268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DM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BC177F5-BCD3-0049-F507-3F0C38C80D68}"/>
              </a:ext>
            </a:extLst>
          </p:cNvPr>
          <p:cNvCxnSpPr>
            <a:cxnSpLocks/>
          </p:cNvCxnSpPr>
          <p:nvPr/>
        </p:nvCxnSpPr>
        <p:spPr>
          <a:xfrm flipV="1">
            <a:off x="6769795" y="5084143"/>
            <a:ext cx="648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4394737-FED5-2173-BE82-4A2BA26C1DCF}"/>
              </a:ext>
            </a:extLst>
          </p:cNvPr>
          <p:cNvGrpSpPr/>
          <p:nvPr/>
        </p:nvGrpSpPr>
        <p:grpSpPr>
          <a:xfrm>
            <a:off x="8801669" y="2552083"/>
            <a:ext cx="235744" cy="4085689"/>
            <a:chOff x="4123326" y="1996167"/>
            <a:chExt cx="235744" cy="4085689"/>
          </a:xfrm>
        </p:grpSpPr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BF1B4BD-2626-C4DF-2EBB-A615D36B044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28" name="Gleichschenkliges Dreieck 127">
              <a:extLst>
                <a:ext uri="{FF2B5EF4-FFF2-40B4-BE49-F238E27FC236}">
                  <a16:creationId xmlns:a16="http://schemas.microsoft.com/office/drawing/2014/main" id="{D92631B3-24FA-CD92-0551-EB93C6B0B572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B949310-B6C1-6A3D-2722-F7D76B00D0E3}"/>
              </a:ext>
            </a:extLst>
          </p:cNvPr>
          <p:cNvCxnSpPr>
            <a:cxnSpLocks/>
          </p:cNvCxnSpPr>
          <p:nvPr/>
        </p:nvCxnSpPr>
        <p:spPr>
          <a:xfrm flipV="1">
            <a:off x="8153669" y="5084143"/>
            <a:ext cx="648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E55123F1-3AC2-6A13-EC06-7FBBE7BE9E4F}"/>
              </a:ext>
            </a:extLst>
          </p:cNvPr>
          <p:cNvSpPr/>
          <p:nvPr/>
        </p:nvSpPr>
        <p:spPr>
          <a:xfrm>
            <a:off x="9696719" y="4724143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3AF5D12D-3E7F-7882-A550-9DE61C81FD1B}"/>
              </a:ext>
            </a:extLst>
          </p:cNvPr>
          <p:cNvCxnSpPr>
            <a:cxnSpLocks/>
          </p:cNvCxnSpPr>
          <p:nvPr/>
        </p:nvCxnSpPr>
        <p:spPr>
          <a:xfrm flipV="1">
            <a:off x="10427120" y="5084143"/>
            <a:ext cx="252000" cy="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0435F2-E593-B377-62D3-8E9AB17A3FC7}"/>
              </a:ext>
            </a:extLst>
          </p:cNvPr>
          <p:cNvGrpSpPr/>
          <p:nvPr/>
        </p:nvGrpSpPr>
        <p:grpSpPr>
          <a:xfrm>
            <a:off x="11086089" y="2557616"/>
            <a:ext cx="235744" cy="4085689"/>
            <a:chOff x="4123326" y="1996167"/>
            <a:chExt cx="235744" cy="408568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7474A55-CFD7-FF34-ABE2-89290DCF7901}"/>
                </a:ext>
              </a:extLst>
            </p:cNvPr>
            <p:cNvSpPr/>
            <p:nvPr/>
          </p:nvSpPr>
          <p:spPr>
            <a:xfrm>
              <a:off x="4123326" y="1996167"/>
              <a:ext cx="235744" cy="40856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3" dirty="0"/>
            </a:p>
          </p:txBody>
        </p:sp>
        <p:sp>
          <p:nvSpPr>
            <p:cNvPr id="135" name="Gleichschenkliges Dreieck 134">
              <a:extLst>
                <a:ext uri="{FF2B5EF4-FFF2-40B4-BE49-F238E27FC236}">
                  <a16:creationId xmlns:a16="http://schemas.microsoft.com/office/drawing/2014/main" id="{48BCD752-77CD-0481-4FA8-F33BEA3A01DA}"/>
                </a:ext>
              </a:extLst>
            </p:cNvPr>
            <p:cNvSpPr/>
            <p:nvPr/>
          </p:nvSpPr>
          <p:spPr>
            <a:xfrm flipV="1">
              <a:off x="4170402" y="20017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36" name="Trapezoid 135">
            <a:extLst>
              <a:ext uri="{FF2B5EF4-FFF2-40B4-BE49-F238E27FC236}">
                <a16:creationId xmlns:a16="http://schemas.microsoft.com/office/drawing/2014/main" id="{6989EA6C-64DD-8106-08F4-88516C37DB69}"/>
              </a:ext>
            </a:extLst>
          </p:cNvPr>
          <p:cNvSpPr/>
          <p:nvPr/>
        </p:nvSpPr>
        <p:spPr>
          <a:xfrm rot="5400000">
            <a:off x="10262800" y="4596413"/>
            <a:ext cx="1025578" cy="159639"/>
          </a:xfrm>
          <a:prstGeom prst="trapezoid">
            <a:avLst>
              <a:gd name="adj" fmla="val 90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3"/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E9F055F-0DC4-6B6C-E13B-9E4F8599FC98}"/>
              </a:ext>
            </a:extLst>
          </p:cNvPr>
          <p:cNvCxnSpPr>
            <a:cxnSpLocks/>
          </p:cNvCxnSpPr>
          <p:nvPr/>
        </p:nvCxnSpPr>
        <p:spPr>
          <a:xfrm flipV="1">
            <a:off x="6769911" y="3485110"/>
            <a:ext cx="2016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13B5637E-FCB8-A09E-1660-9687B02E32B5}"/>
              </a:ext>
            </a:extLst>
          </p:cNvPr>
          <p:cNvCxnSpPr>
            <a:cxnSpLocks/>
          </p:cNvCxnSpPr>
          <p:nvPr/>
        </p:nvCxnSpPr>
        <p:spPr>
          <a:xfrm flipV="1">
            <a:off x="6777790" y="4290999"/>
            <a:ext cx="2016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B6619A9-25AB-1388-3DA1-0F69533BF7D7}"/>
              </a:ext>
            </a:extLst>
          </p:cNvPr>
          <p:cNvCxnSpPr>
            <a:cxnSpLocks/>
          </p:cNvCxnSpPr>
          <p:nvPr/>
        </p:nvCxnSpPr>
        <p:spPr>
          <a:xfrm flipV="1">
            <a:off x="9037413" y="4290999"/>
            <a:ext cx="1656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44E7486-F399-636A-E24C-D7E983FD57FC}"/>
              </a:ext>
            </a:extLst>
          </p:cNvPr>
          <p:cNvCxnSpPr>
            <a:cxnSpLocks/>
          </p:cNvCxnSpPr>
          <p:nvPr/>
        </p:nvCxnSpPr>
        <p:spPr>
          <a:xfrm flipV="1">
            <a:off x="10866433" y="4724316"/>
            <a:ext cx="216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8DA840B6-8C70-1DDA-F3AE-EB6E1D91DB50}"/>
              </a:ext>
            </a:extLst>
          </p:cNvPr>
          <p:cNvCxnSpPr>
            <a:cxnSpLocks/>
          </p:cNvCxnSpPr>
          <p:nvPr/>
        </p:nvCxnSpPr>
        <p:spPr>
          <a:xfrm flipV="1">
            <a:off x="9160669" y="4546601"/>
            <a:ext cx="1532744" cy="537542"/>
          </a:xfrm>
          <a:prstGeom prst="bentConnector3">
            <a:avLst>
              <a:gd name="adj1" fmla="val 4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51D1CC35-8A52-7E05-B06B-28364CE09FCA}"/>
              </a:ext>
            </a:extLst>
          </p:cNvPr>
          <p:cNvCxnSpPr>
            <a:cxnSpLocks/>
          </p:cNvCxnSpPr>
          <p:nvPr/>
        </p:nvCxnSpPr>
        <p:spPr>
          <a:xfrm flipV="1">
            <a:off x="9045292" y="3485110"/>
            <a:ext cx="2016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7F90EE0C-50DC-0A9A-8459-FCBF2A817554}"/>
              </a:ext>
            </a:extLst>
          </p:cNvPr>
          <p:cNvCxnSpPr>
            <a:cxnSpLocks/>
          </p:cNvCxnSpPr>
          <p:nvPr/>
        </p:nvCxnSpPr>
        <p:spPr>
          <a:xfrm flipV="1">
            <a:off x="6775448" y="6416646"/>
            <a:ext cx="2016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C6B69AAF-E32E-6851-FEF5-A4659B8149BD}"/>
              </a:ext>
            </a:extLst>
          </p:cNvPr>
          <p:cNvCxnSpPr>
            <a:cxnSpLocks/>
          </p:cNvCxnSpPr>
          <p:nvPr/>
        </p:nvCxnSpPr>
        <p:spPr>
          <a:xfrm flipV="1">
            <a:off x="9058283" y="6416646"/>
            <a:ext cx="2016000" cy="2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0A71E4D-F31E-3EAC-7D33-F751C00F38CF}"/>
              </a:ext>
            </a:extLst>
          </p:cNvPr>
          <p:cNvSpPr txBox="1"/>
          <p:nvPr/>
        </p:nvSpPr>
        <p:spPr>
          <a:xfrm>
            <a:off x="360787" y="3111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alci</a:t>
            </a:r>
            <a:r>
              <a:rPr lang="de-DE" b="1" dirty="0">
                <a:latin typeface="Consolas" panose="020B0609020204030204" pitchFamily="49" charset="0"/>
              </a:rPr>
              <a:t> s0, 56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CFBE54-9EAA-1BED-395A-7E4F320DE79E}"/>
              </a:ext>
            </a:extLst>
          </p:cNvPr>
          <p:cNvSpPr txBox="1"/>
          <p:nvPr/>
        </p:nvSpPr>
        <p:spPr>
          <a:xfrm>
            <a:off x="907467" y="612520"/>
            <a:ext cx="2172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❶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alci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s0,   56</a:t>
            </a:r>
          </a:p>
          <a:p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❷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nscr</a:t>
            </a: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, s0,zero</a:t>
            </a:r>
          </a:p>
          <a:p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❸ 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nscr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</a:rPr>
              <a:t>, s0,nscr</a:t>
            </a:r>
            <a:endParaRPr lang="de-DE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chemeClr val="accent5"/>
                </a:solidFill>
                <a:latin typeface="Consolas" panose="020B0609020204030204" pitchFamily="49" charset="0"/>
              </a:rPr>
              <a:t>❹ </a:t>
            </a:r>
            <a:r>
              <a:rPr lang="de-DE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clrb</a:t>
            </a:r>
            <a:r>
              <a:rPr lang="de-DE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s0,   s0,nscr</a:t>
            </a:r>
          </a:p>
          <a:p>
            <a:endParaRPr lang="de-DE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DA62290-CF2D-A0D7-E7CA-35FFEC72BA68}"/>
              </a:ext>
            </a:extLst>
          </p:cNvPr>
          <p:cNvCxnSpPr>
            <a:cxnSpLocks/>
          </p:cNvCxnSpPr>
          <p:nvPr/>
        </p:nvCxnSpPr>
        <p:spPr>
          <a:xfrm flipV="1">
            <a:off x="6769916" y="4902700"/>
            <a:ext cx="648000" cy="28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2429ACB1-1FFB-BACF-98D2-6E95829BFD72}"/>
              </a:ext>
            </a:extLst>
          </p:cNvPr>
          <p:cNvCxnSpPr/>
          <p:nvPr/>
        </p:nvCxnSpPr>
        <p:spPr>
          <a:xfrm rot="16200000" flipH="1">
            <a:off x="9167559" y="4405256"/>
            <a:ext cx="648969" cy="420454"/>
          </a:xfrm>
          <a:prstGeom prst="bentConnector3">
            <a:avLst>
              <a:gd name="adj1" fmla="val 10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E71625A-9884-BA18-F18B-364518F91EE8}"/>
              </a:ext>
            </a:extLst>
          </p:cNvPr>
          <p:cNvSpPr txBox="1"/>
          <p:nvPr/>
        </p:nvSpPr>
        <p:spPr>
          <a:xfrm>
            <a:off x="4854369" y="6234212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876402-F10D-04C8-A09E-158467B9561F}"/>
              </a:ext>
            </a:extLst>
          </p:cNvPr>
          <p:cNvSpPr txBox="1"/>
          <p:nvPr/>
        </p:nvSpPr>
        <p:spPr>
          <a:xfrm>
            <a:off x="3986171" y="261902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nscr</a:t>
            </a:r>
            <a:endParaRPr lang="de-DE" sz="8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4BD8A2-A121-EB31-C03F-74F26AB2D2DF}"/>
              </a:ext>
            </a:extLst>
          </p:cNvPr>
          <p:cNvSpPr txBox="1"/>
          <p:nvPr/>
        </p:nvSpPr>
        <p:spPr>
          <a:xfrm>
            <a:off x="5751070" y="4902700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5"/>
                </a:solidFill>
                <a:latin typeface="Consolas" panose="020B0609020204030204" pitchFamily="49" charset="0"/>
              </a:rPr>
              <a:t>0x1030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0C7907C-03C1-9BDF-0E3C-3733A0561BF9}"/>
              </a:ext>
            </a:extLst>
          </p:cNvPr>
          <p:cNvSpPr/>
          <p:nvPr/>
        </p:nvSpPr>
        <p:spPr>
          <a:xfrm>
            <a:off x="360787" y="2734076"/>
            <a:ext cx="54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DC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4A5BDD6-A793-36E7-5973-AA63660090AC}"/>
              </a:ext>
            </a:extLst>
          </p:cNvPr>
          <p:cNvCxnSpPr>
            <a:cxnSpLocks/>
          </p:cNvCxnSpPr>
          <p:nvPr/>
        </p:nvCxnSpPr>
        <p:spPr>
          <a:xfrm flipV="1">
            <a:off x="910656" y="2945926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137D0ECD-1389-4251-F010-C0230964143B}"/>
              </a:ext>
            </a:extLst>
          </p:cNvPr>
          <p:cNvSpPr/>
          <p:nvPr/>
        </p:nvSpPr>
        <p:spPr>
          <a:xfrm>
            <a:off x="2240801" y="2732715"/>
            <a:ext cx="5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144EA98-E312-23FC-4009-1543B9F72E87}"/>
              </a:ext>
            </a:extLst>
          </p:cNvPr>
          <p:cNvCxnSpPr>
            <a:cxnSpLocks/>
          </p:cNvCxnSpPr>
          <p:nvPr/>
        </p:nvCxnSpPr>
        <p:spPr>
          <a:xfrm>
            <a:off x="184286" y="3538869"/>
            <a:ext cx="176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448EB7D-7135-6DC4-6F07-33A4205117A7}"/>
              </a:ext>
            </a:extLst>
          </p:cNvPr>
          <p:cNvSpPr/>
          <p:nvPr/>
        </p:nvSpPr>
        <p:spPr>
          <a:xfrm>
            <a:off x="1588464" y="2728869"/>
            <a:ext cx="36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3" b="1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C125C0-D1DD-9895-5374-29FCEE6BAEEF}"/>
              </a:ext>
            </a:extLst>
          </p:cNvPr>
          <p:cNvCxnSpPr>
            <a:cxnSpLocks/>
          </p:cNvCxnSpPr>
          <p:nvPr/>
        </p:nvCxnSpPr>
        <p:spPr>
          <a:xfrm flipV="1">
            <a:off x="907491" y="3108009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82F3E0B-7F3A-754E-264A-1785E4ACEE7C}"/>
              </a:ext>
            </a:extLst>
          </p:cNvPr>
          <p:cNvCxnSpPr>
            <a:cxnSpLocks/>
          </p:cNvCxnSpPr>
          <p:nvPr/>
        </p:nvCxnSpPr>
        <p:spPr>
          <a:xfrm flipV="1">
            <a:off x="1945428" y="3114230"/>
            <a:ext cx="288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44FB0D1-D584-CDFC-1FB7-B3310C54A036}"/>
              </a:ext>
            </a:extLst>
          </p:cNvPr>
          <p:cNvCxnSpPr>
            <a:cxnSpLocks/>
          </p:cNvCxnSpPr>
          <p:nvPr/>
        </p:nvCxnSpPr>
        <p:spPr>
          <a:xfrm flipV="1">
            <a:off x="1953857" y="2948735"/>
            <a:ext cx="288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68A42F-A1BE-5293-A64F-A4254F55C7ED}"/>
              </a:ext>
            </a:extLst>
          </p:cNvPr>
          <p:cNvCxnSpPr>
            <a:cxnSpLocks/>
          </p:cNvCxnSpPr>
          <p:nvPr/>
        </p:nvCxnSpPr>
        <p:spPr>
          <a:xfrm flipV="1">
            <a:off x="904505" y="4160556"/>
            <a:ext cx="684000" cy="28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26CE255-BDA6-795B-CDFC-57961C868016}"/>
              </a:ext>
            </a:extLst>
          </p:cNvPr>
          <p:cNvCxnSpPr>
            <a:cxnSpLocks/>
          </p:cNvCxnSpPr>
          <p:nvPr/>
        </p:nvCxnSpPr>
        <p:spPr>
          <a:xfrm flipV="1">
            <a:off x="907479" y="3262821"/>
            <a:ext cx="684000" cy="2887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93AD081-E0CC-661F-49CF-4C8B2284883E}"/>
              </a:ext>
            </a:extLst>
          </p:cNvPr>
          <p:cNvCxnSpPr>
            <a:cxnSpLocks/>
          </p:cNvCxnSpPr>
          <p:nvPr/>
        </p:nvCxnSpPr>
        <p:spPr>
          <a:xfrm flipV="1">
            <a:off x="1946080" y="3265982"/>
            <a:ext cx="288000" cy="2887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8BA89E4-EA35-2D38-69A2-8EF4296C8A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8226" y="4635425"/>
            <a:ext cx="576000" cy="288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9C796A-E332-6F0F-A5DF-6B5C1B0815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17794" y="4626174"/>
            <a:ext cx="576000" cy="2887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1938F99-8158-C40D-9955-9E0DFF1E3DE4}"/>
              </a:ext>
            </a:extLst>
          </p:cNvPr>
          <p:cNvSpPr txBox="1"/>
          <p:nvPr/>
        </p:nvSpPr>
        <p:spPr>
          <a:xfrm rot="16200000">
            <a:off x="170752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PGU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F6E89B-F51A-2976-9A19-95EE856BA0AD}"/>
              </a:ext>
            </a:extLst>
          </p:cNvPr>
          <p:cNvSpPr txBox="1"/>
          <p:nvPr/>
        </p:nvSpPr>
        <p:spPr>
          <a:xfrm rot="16200000">
            <a:off x="1544117" y="4947883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/>
              <a:t>DBU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5B6EC4F-1822-30DB-F052-DA04AC49C123}"/>
              </a:ext>
            </a:extLst>
          </p:cNvPr>
          <p:cNvCxnSpPr>
            <a:cxnSpLocks/>
          </p:cNvCxnSpPr>
          <p:nvPr/>
        </p:nvCxnSpPr>
        <p:spPr>
          <a:xfrm flipV="1">
            <a:off x="2786041" y="2647616"/>
            <a:ext cx="764484" cy="296632"/>
          </a:xfrm>
          <a:prstGeom prst="bentConnector3">
            <a:avLst>
              <a:gd name="adj1" fmla="val 1490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2E90A03-7440-903E-0279-93F889EA1C77}"/>
              </a:ext>
            </a:extLst>
          </p:cNvPr>
          <p:cNvCxnSpPr>
            <a:cxnSpLocks/>
          </p:cNvCxnSpPr>
          <p:nvPr/>
        </p:nvCxnSpPr>
        <p:spPr>
          <a:xfrm flipV="1">
            <a:off x="2786194" y="2800868"/>
            <a:ext cx="765114" cy="316249"/>
          </a:xfrm>
          <a:prstGeom prst="bentConnector3">
            <a:avLst>
              <a:gd name="adj1" fmla="val 306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1D947E3-871A-4E69-2FBB-373347DEE99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780801" y="2961520"/>
            <a:ext cx="773405" cy="311195"/>
          </a:xfrm>
          <a:prstGeom prst="bentConnector3">
            <a:avLst>
              <a:gd name="adj1" fmla="val 47024"/>
            </a:avLst>
          </a:prstGeom>
          <a:ln w="95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A1C2162-C8FE-7FB6-24E3-3A9A2B54D77E}"/>
              </a:ext>
            </a:extLst>
          </p:cNvPr>
          <p:cNvCxnSpPr>
            <a:cxnSpLocks/>
          </p:cNvCxnSpPr>
          <p:nvPr/>
        </p:nvCxnSpPr>
        <p:spPr>
          <a:xfrm>
            <a:off x="1938882" y="4163443"/>
            <a:ext cx="1607106" cy="2260565"/>
          </a:xfrm>
          <a:prstGeom prst="bentConnector3">
            <a:avLst>
              <a:gd name="adj1" fmla="val 6941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D9FF4FD-8070-EA1D-415E-A085963505D9}"/>
              </a:ext>
            </a:extLst>
          </p:cNvPr>
          <p:cNvCxnSpPr>
            <a:cxnSpLocks/>
            <a:endCxn id="23" idx="0"/>
          </p:cNvCxnSpPr>
          <p:nvPr/>
        </p:nvCxnSpPr>
        <p:spPr>
          <a:xfrm flipH="1" flipV="1">
            <a:off x="2510801" y="2732715"/>
            <a:ext cx="8811032" cy="1867746"/>
          </a:xfrm>
          <a:prstGeom prst="bentConnector4">
            <a:avLst>
              <a:gd name="adj1" fmla="val -4691"/>
              <a:gd name="adj2" fmla="val 14040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B75C04C-25B8-8788-463A-074007A8590A}"/>
              </a:ext>
            </a:extLst>
          </p:cNvPr>
          <p:cNvSpPr txBox="1"/>
          <p:nvPr/>
        </p:nvSpPr>
        <p:spPr>
          <a:xfrm>
            <a:off x="2132591" y="3961566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2CEC2A5-4123-F1C5-2A29-CA5D9E1D97BA}"/>
              </a:ext>
            </a:extLst>
          </p:cNvPr>
          <p:cNvSpPr txBox="1"/>
          <p:nvPr/>
        </p:nvSpPr>
        <p:spPr>
          <a:xfrm>
            <a:off x="848939" y="3981895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de-DE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787392-55B4-533A-D62A-70E6AD9BAB74}"/>
              </a:ext>
            </a:extLst>
          </p:cNvPr>
          <p:cNvSpPr txBox="1"/>
          <p:nvPr/>
        </p:nvSpPr>
        <p:spPr>
          <a:xfrm>
            <a:off x="4215967" y="24602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5"/>
                </a:solidFill>
                <a:latin typeface="Consolas" panose="020B0609020204030204" pitchFamily="49" charset="0"/>
              </a:rPr>
              <a:t>s0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E6BE39-B20E-AC3D-B926-66B366CB9F05}"/>
              </a:ext>
            </a:extLst>
          </p:cNvPr>
          <p:cNvSpPr txBox="1"/>
          <p:nvPr/>
        </p:nvSpPr>
        <p:spPr>
          <a:xfrm>
            <a:off x="7469036" y="3288363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nscr</a:t>
            </a:r>
            <a:r>
              <a:rPr lang="de-DE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(48)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46981A-19CB-05EC-53FA-BBA8655B11CB}"/>
              </a:ext>
            </a:extLst>
          </p:cNvPr>
          <p:cNvSpPr txBox="1"/>
          <p:nvPr/>
        </p:nvSpPr>
        <p:spPr>
          <a:xfrm>
            <a:off x="6809980" y="491401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0x1020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2247078-C84B-64C6-6BD3-D698AB2397F2}"/>
              </a:ext>
            </a:extLst>
          </p:cNvPr>
          <p:cNvSpPr txBox="1"/>
          <p:nvPr/>
        </p:nvSpPr>
        <p:spPr>
          <a:xfrm>
            <a:off x="6954824" y="472414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849A786-C21B-1E14-1185-A408357DA112}"/>
              </a:ext>
            </a:extLst>
          </p:cNvPr>
          <p:cNvSpPr txBox="1"/>
          <p:nvPr/>
        </p:nvSpPr>
        <p:spPr>
          <a:xfrm>
            <a:off x="7573368" y="623133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F62C4223-A719-FE7A-951F-B9BE34AE99C7}"/>
              </a:ext>
            </a:extLst>
          </p:cNvPr>
          <p:cNvCxnSpPr>
            <a:cxnSpLocks/>
          </p:cNvCxnSpPr>
          <p:nvPr/>
        </p:nvCxnSpPr>
        <p:spPr>
          <a:xfrm flipV="1">
            <a:off x="9043246" y="5084143"/>
            <a:ext cx="648000" cy="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D0FCF78-3605-759B-684E-404418A870E4}"/>
              </a:ext>
            </a:extLst>
          </p:cNvPr>
          <p:cNvSpPr txBox="1"/>
          <p:nvPr/>
        </p:nvSpPr>
        <p:spPr>
          <a:xfrm>
            <a:off x="9880746" y="623208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clrb</a:t>
            </a:r>
            <a:endParaRPr lang="de-DE" sz="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B6C5472-0898-361C-B657-B615515E6AD4}"/>
              </a:ext>
            </a:extLst>
          </p:cNvPr>
          <p:cNvSpPr txBox="1"/>
          <p:nvPr/>
        </p:nvSpPr>
        <p:spPr>
          <a:xfrm>
            <a:off x="9744997" y="3288363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nscr</a:t>
            </a:r>
            <a:r>
              <a:rPr lang="de-DE" sz="800" b="1" dirty="0">
                <a:solidFill>
                  <a:schemeClr val="accent4"/>
                </a:solidFill>
                <a:latin typeface="Consolas" panose="020B0609020204030204" pitchFamily="49" charset="0"/>
              </a:rPr>
              <a:t>(32)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D552AE-70C9-E963-1310-B2BD99AE4497}"/>
              </a:ext>
            </a:extLst>
          </p:cNvPr>
          <p:cNvSpPr txBox="1"/>
          <p:nvPr/>
        </p:nvSpPr>
        <p:spPr>
          <a:xfrm>
            <a:off x="5505300" y="3983485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accent5"/>
                </a:solidFill>
                <a:latin typeface="Consolas" panose="020B0609020204030204" pitchFamily="49" charset="0"/>
              </a:rPr>
              <a:t>s0(0x1000, 0,</a:t>
            </a:r>
            <a:br>
              <a:rPr lang="de-DE" sz="8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de-DE" sz="8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1100, 56)</a:t>
            </a:r>
          </a:p>
        </p:txBody>
      </p:sp>
    </p:spTree>
    <p:extLst>
      <p:ext uri="{BB962C8B-B14F-4D97-AF65-F5344CB8AC3E}">
        <p14:creationId xmlns:p14="http://schemas.microsoft.com/office/powerpoint/2010/main" val="194559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156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Leyla Jazz</dc:creator>
  <cp:lastModifiedBy>Jazz ☾</cp:lastModifiedBy>
  <cp:revision>200</cp:revision>
  <dcterms:created xsi:type="dcterms:W3CDTF">2024-08-10T11:39:36Z</dcterms:created>
  <dcterms:modified xsi:type="dcterms:W3CDTF">2024-08-10T14:13:14Z</dcterms:modified>
</cp:coreProperties>
</file>