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7" r:id="rId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147814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35047"/>
            <a:ext cx="3420283" cy="7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34" y="4825264"/>
            <a:ext cx="1546337" cy="2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Wahrnehmungsorientiertes</a:t>
            </a:r>
            <a:r>
              <a:rPr lang="en-US" dirty="0"/>
              <a:t> </a:t>
            </a:r>
            <a:r>
              <a:rPr lang="en-US" dirty="0" err="1"/>
              <a:t>Volumen</a:t>
            </a:r>
            <a:r>
              <a:rPr lang="en-US" dirty="0"/>
              <a:t>-Rendering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8"/>
            <a:ext cx="8640960" cy="486054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+mn-lt"/>
              </a:rPr>
              <a:t>Ruben Bauer</a:t>
            </a:r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Bachelorarbeitvortrag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|  09.11.2018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3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	</a:t>
            </a: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9</Words>
  <Application>Microsoft Office PowerPoint</Application>
  <PresentationFormat>Bildschirmpräsentation (16:9)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Wingdings</vt:lpstr>
      <vt:lpstr>praesentationsvorlage_blanco1</vt:lpstr>
      <vt:lpstr>Wahrnehmungsorientiertes Volumen-Rendering</vt:lpstr>
      <vt:lpstr>Title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Ruben Bauer</cp:lastModifiedBy>
  <cp:revision>28</cp:revision>
  <dcterms:created xsi:type="dcterms:W3CDTF">2013-01-17T10:32:59Z</dcterms:created>
  <dcterms:modified xsi:type="dcterms:W3CDTF">2018-11-05T12:18:51Z</dcterms:modified>
</cp:coreProperties>
</file>