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57" r:id="rId3"/>
    <p:sldId id="260" r:id="rId4"/>
    <p:sldId id="261" r:id="rId5"/>
    <p:sldId id="262" r:id="rId6"/>
    <p:sldId id="263" r:id="rId7"/>
    <p:sldId id="272" r:id="rId8"/>
    <p:sldId id="264" r:id="rId9"/>
    <p:sldId id="274" r:id="rId10"/>
    <p:sldId id="265" r:id="rId11"/>
    <p:sldId id="266" r:id="rId12"/>
    <p:sldId id="275" r:id="rId13"/>
    <p:sldId id="276" r:id="rId14"/>
    <p:sldId id="267" r:id="rId15"/>
    <p:sldId id="268" r:id="rId16"/>
    <p:sldId id="269" r:id="rId17"/>
    <p:sldId id="270" r:id="rId18"/>
    <p:sldId id="271"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08.11.2018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338581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r>
              <a:rPr lang="de-DE" dirty="0"/>
              <a:t>Implementierung:</a:t>
            </a:r>
          </a:p>
          <a:p>
            <a:endParaRPr lang="de-DE" dirty="0"/>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19841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Messen von Augenaktivitäten</a:t>
            </a:r>
          </a:p>
          <a:p>
            <a:r>
              <a:rPr lang="de-DE" dirty="0"/>
              <a:t>Informationen über Blickposition und –verlauf</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107193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spTree>
    <p:extLst>
      <p:ext uri="{BB962C8B-B14F-4D97-AF65-F5344CB8AC3E}">
        <p14:creationId xmlns:p14="http://schemas.microsoft.com/office/powerpoint/2010/main" val="374174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1338</Words>
  <Application>Microsoft Office PowerPoint</Application>
  <PresentationFormat>Bildschirmpräsentation (16:9)</PresentationFormat>
  <Paragraphs>205</Paragraphs>
  <Slides>18</Slides>
  <Notes>11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63</cp:revision>
  <dcterms:created xsi:type="dcterms:W3CDTF">2013-01-17T10:32:59Z</dcterms:created>
  <dcterms:modified xsi:type="dcterms:W3CDTF">2018-11-08T14:14:48Z</dcterms:modified>
</cp:coreProperties>
</file>