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57" r:id="rId3"/>
    <p:sldId id="261" r:id="rId4"/>
    <p:sldId id="262" r:id="rId5"/>
    <p:sldId id="263" r:id="rId6"/>
    <p:sldId id="272" r:id="rId7"/>
    <p:sldId id="264" r:id="rId8"/>
    <p:sldId id="274" r:id="rId9"/>
    <p:sldId id="265" r:id="rId10"/>
    <p:sldId id="266" r:id="rId11"/>
    <p:sldId id="275" r:id="rId12"/>
    <p:sldId id="276" r:id="rId13"/>
    <p:sldId id="267" r:id="rId14"/>
    <p:sldId id="268" r:id="rId15"/>
    <p:sldId id="277" r:id="rId16"/>
    <p:sldId id="279" r:id="rId17"/>
    <p:sldId id="269" r:id="rId18"/>
    <p:sldId id="278" r:id="rId19"/>
    <p:sldId id="270" r:id="rId20"/>
    <p:sldId id="271" r:id="rId2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154" d="100"/>
          <a:sy n="154" d="100"/>
        </p:scale>
        <p:origin x="2004"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09.11.2018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13</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14</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Ergebnisse:</a:t>
            </a:r>
          </a:p>
          <a:p>
            <a:r>
              <a:rPr lang="de-DE" dirty="0"/>
              <a:t>-- Sammeln von Messwerten, Bilder/Videos, </a:t>
            </a:r>
            <a:r>
              <a:rPr lang="de-DE" dirty="0" err="1"/>
              <a:t>Performanzwerte</a:t>
            </a:r>
            <a:r>
              <a:rPr lang="de-DE" dirty="0"/>
              <a:t>, Vergleich, Diskussion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17</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19</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Bild: https://liqianghncn.wordpress.com/2011/08/10/vision-system/</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9</a:t>
            </a:fld>
            <a:endParaRPr lang="de-DE"/>
          </a:p>
        </p:txBody>
      </p:sp>
    </p:spTree>
    <p:extLst>
      <p:ext uri="{BB962C8B-B14F-4D97-AF65-F5344CB8AC3E}">
        <p14:creationId xmlns:p14="http://schemas.microsoft.com/office/powerpoint/2010/main" val="219841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3385818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
        <p:nvSpPr>
          <p:cNvPr id="5" name="Textfeld 4">
            <a:extLst>
              <a:ext uri="{FF2B5EF4-FFF2-40B4-BE49-F238E27FC236}">
                <a16:creationId xmlns:a16="http://schemas.microsoft.com/office/drawing/2014/main" id="{F95D9F85-6F56-48AB-B30D-F9804400295F}"/>
              </a:ext>
            </a:extLst>
          </p:cNvPr>
          <p:cNvSpPr txBox="1"/>
          <p:nvPr/>
        </p:nvSpPr>
        <p:spPr>
          <a:xfrm>
            <a:off x="1475656" y="4155926"/>
            <a:ext cx="2335126" cy="369332"/>
          </a:xfrm>
          <a:prstGeom prst="rect">
            <a:avLst/>
          </a:prstGeom>
          <a:noFill/>
        </p:spPr>
        <p:txBody>
          <a:bodyPr wrap="none" rtlCol="0">
            <a:spAutoFit/>
          </a:bodyPr>
          <a:lstStyle/>
          <a:p>
            <a:r>
              <a:rPr lang="de-DE" dirty="0"/>
              <a:t>TODO: nur1-2 Folien </a:t>
            </a:r>
          </a:p>
        </p:txBody>
      </p:sp>
    </p:spTree>
    <p:extLst>
      <p:ext uri="{BB962C8B-B14F-4D97-AF65-F5344CB8AC3E}">
        <p14:creationId xmlns:p14="http://schemas.microsoft.com/office/powerpoint/2010/main" val="107193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18</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19</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EC1FDC5-7EB6-452F-BA0B-03C1EF781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843558"/>
            <a:ext cx="4680520" cy="2701175"/>
          </a:xfrm>
          <a:prstGeom prst="rect">
            <a:avLst/>
          </a:prstGeom>
        </p:spPr>
      </p:pic>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br>
              <a:rPr lang="en-US" dirty="0"/>
            </a:b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20</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pic>
        <p:nvPicPr>
          <p:cNvPr id="7" name="Grafik 6">
            <a:extLst>
              <a:ext uri="{FF2B5EF4-FFF2-40B4-BE49-F238E27FC236}">
                <a16:creationId xmlns:a16="http://schemas.microsoft.com/office/drawing/2014/main" id="{773519FE-26DF-4B72-808A-7D9E22E8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3478"/>
            <a:ext cx="3747911" cy="2533588"/>
          </a:xfrm>
          <a:prstGeom prst="rect">
            <a:avLst/>
          </a:prstGeom>
        </p:spPr>
      </p:pic>
    </p:spTree>
    <p:extLst>
      <p:ext uri="{BB962C8B-B14F-4D97-AF65-F5344CB8AC3E}">
        <p14:creationId xmlns:p14="http://schemas.microsoft.com/office/powerpoint/2010/main" val="2309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Teilbildern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
        <p:nvSpPr>
          <p:cNvPr id="5" name="Textfeld 4">
            <a:extLst>
              <a:ext uri="{FF2B5EF4-FFF2-40B4-BE49-F238E27FC236}">
                <a16:creationId xmlns:a16="http://schemas.microsoft.com/office/drawing/2014/main" id="{88F66C8A-8238-4B32-85AF-8C7B315CD1E8}"/>
              </a:ext>
            </a:extLst>
          </p:cNvPr>
          <p:cNvSpPr txBox="1"/>
          <p:nvPr/>
        </p:nvSpPr>
        <p:spPr>
          <a:xfrm>
            <a:off x="5940152" y="699542"/>
            <a:ext cx="1945982" cy="369332"/>
          </a:xfrm>
          <a:prstGeom prst="rect">
            <a:avLst/>
          </a:prstGeom>
          <a:noFill/>
        </p:spPr>
        <p:txBody>
          <a:bodyPr wrap="none" rtlCol="0">
            <a:spAutoFit/>
          </a:bodyPr>
          <a:lstStyle/>
          <a:p>
            <a:r>
              <a:rPr lang="de-DE"/>
              <a:t>TODO: Jahreszahl</a:t>
            </a:r>
            <a:endParaRPr lang="de-DE" dirty="0"/>
          </a:p>
        </p:txBody>
      </p:sp>
      <p:sp>
        <p:nvSpPr>
          <p:cNvPr id="6" name="Textfeld 5">
            <a:extLst>
              <a:ext uri="{FF2B5EF4-FFF2-40B4-BE49-F238E27FC236}">
                <a16:creationId xmlns:a16="http://schemas.microsoft.com/office/drawing/2014/main" id="{D8D9DA0F-8024-435F-A187-9EE47F434828}"/>
              </a:ext>
            </a:extLst>
          </p:cNvPr>
          <p:cNvSpPr txBox="1"/>
          <p:nvPr/>
        </p:nvSpPr>
        <p:spPr>
          <a:xfrm>
            <a:off x="6500719" y="3806633"/>
            <a:ext cx="2074222" cy="646331"/>
          </a:xfrm>
          <a:prstGeom prst="rect">
            <a:avLst/>
          </a:prstGeom>
          <a:noFill/>
        </p:spPr>
        <p:txBody>
          <a:bodyPr wrap="none" rtlCol="0">
            <a:spAutoFit/>
          </a:bodyPr>
          <a:lstStyle/>
          <a:p>
            <a:r>
              <a:rPr lang="de-DE" dirty="0"/>
              <a:t>TODO: </a:t>
            </a:r>
            <a:r>
              <a:rPr lang="de-DE" dirty="0" err="1"/>
              <a:t>Lvl</a:t>
            </a:r>
            <a:r>
              <a:rPr lang="de-DE" dirty="0"/>
              <a:t> </a:t>
            </a:r>
            <a:r>
              <a:rPr lang="de-DE" dirty="0" err="1"/>
              <a:t>of</a:t>
            </a:r>
            <a:r>
              <a:rPr lang="de-DE" dirty="0"/>
              <a:t> </a:t>
            </a:r>
            <a:r>
              <a:rPr lang="de-DE" dirty="0" err="1"/>
              <a:t>detail</a:t>
            </a:r>
            <a:endParaRPr lang="de-DE" dirty="0"/>
          </a:p>
          <a:p>
            <a:endParaRPr lang="de-DE" dirty="0"/>
          </a:p>
        </p:txBody>
      </p:sp>
    </p:spTree>
    <p:extLst>
      <p:ext uri="{BB962C8B-B14F-4D97-AF65-F5344CB8AC3E}">
        <p14:creationId xmlns:p14="http://schemas.microsoft.com/office/powerpoint/2010/main" val="4245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
        <p:nvSpPr>
          <p:cNvPr id="5" name="Textfeld 4">
            <a:extLst>
              <a:ext uri="{FF2B5EF4-FFF2-40B4-BE49-F238E27FC236}">
                <a16:creationId xmlns:a16="http://schemas.microsoft.com/office/drawing/2014/main" id="{E083EE23-CEDF-4C93-9079-364DE38770A5}"/>
              </a:ext>
            </a:extLst>
          </p:cNvPr>
          <p:cNvSpPr txBox="1"/>
          <p:nvPr/>
        </p:nvSpPr>
        <p:spPr>
          <a:xfrm>
            <a:off x="4572000" y="3962620"/>
            <a:ext cx="3755836" cy="369332"/>
          </a:xfrm>
          <a:prstGeom prst="rect">
            <a:avLst/>
          </a:prstGeom>
          <a:noFill/>
        </p:spPr>
        <p:txBody>
          <a:bodyPr wrap="none" rtlCol="0">
            <a:spAutoFit/>
          </a:bodyPr>
          <a:lstStyle/>
          <a:p>
            <a:r>
              <a:rPr lang="de-DE" dirty="0"/>
              <a:t>TODO: Mit vorheriger Folie </a:t>
            </a:r>
            <a:r>
              <a:rPr lang="de-DE" dirty="0" err="1"/>
              <a:t>mergen</a:t>
            </a:r>
            <a:endParaRPr lang="de-DE" dirty="0"/>
          </a:p>
        </p:txBody>
      </p:sp>
    </p:spTree>
    <p:extLst>
      <p:ext uri="{BB962C8B-B14F-4D97-AF65-F5344CB8AC3E}">
        <p14:creationId xmlns:p14="http://schemas.microsoft.com/office/powerpoint/2010/main" val="14286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
        <p:nvSpPr>
          <p:cNvPr id="7" name="Textfeld 6">
            <a:extLst>
              <a:ext uri="{FF2B5EF4-FFF2-40B4-BE49-F238E27FC236}">
                <a16:creationId xmlns:a16="http://schemas.microsoft.com/office/drawing/2014/main" id="{E6122153-11F3-4D94-922C-6498122D542F}"/>
              </a:ext>
            </a:extLst>
          </p:cNvPr>
          <p:cNvSpPr txBox="1"/>
          <p:nvPr/>
        </p:nvSpPr>
        <p:spPr>
          <a:xfrm>
            <a:off x="4792623" y="1913018"/>
            <a:ext cx="4113242" cy="923330"/>
          </a:xfrm>
          <a:prstGeom prst="rect">
            <a:avLst/>
          </a:prstGeom>
          <a:noFill/>
        </p:spPr>
        <p:txBody>
          <a:bodyPr wrap="none" rtlCol="0">
            <a:spAutoFit/>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Tree>
    <p:extLst>
      <p:ext uri="{BB962C8B-B14F-4D97-AF65-F5344CB8AC3E}">
        <p14:creationId xmlns:p14="http://schemas.microsoft.com/office/powerpoint/2010/main" val="32735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1207</Words>
  <Application>Microsoft Office PowerPoint</Application>
  <PresentationFormat>Bildschirmpräsentation (16:9)</PresentationFormat>
  <Paragraphs>189</Paragraphs>
  <Slides>20</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Segoe UI</vt:lpstr>
      <vt:lpstr>Segoe UI Light</vt:lpstr>
      <vt:lpstr>Wingdings</vt:lpstr>
      <vt:lpstr>praesentationsvorlage_blanco1</vt:lpstr>
      <vt:lpstr>Wahrnehmungsorientiertes  Volumen-Rendering</vt:lpstr>
      <vt:lpstr>Motivation</vt:lpstr>
      <vt:lpstr>Idee</vt:lpstr>
      <vt:lpstr>Verwandte Arbeiten</vt:lpstr>
      <vt:lpstr>Sehapparat</vt:lpstr>
      <vt:lpstr>Sehapparat</vt:lpstr>
      <vt:lpstr>Volumenrendering</vt:lpstr>
      <vt:lpstr>Volumenrendering</vt:lpstr>
      <vt:lpstr>Eyetracking</vt:lpstr>
      <vt:lpstr>GPU Architektur</vt:lpstr>
      <vt:lpstr>GPU Architektur</vt:lpstr>
      <vt:lpstr>GPU Architektur</vt:lpstr>
      <vt:lpstr>Entwurf</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79</cp:revision>
  <dcterms:created xsi:type="dcterms:W3CDTF">2013-01-17T10:32:59Z</dcterms:created>
  <dcterms:modified xsi:type="dcterms:W3CDTF">2018-11-09T07:47:59Z</dcterms:modified>
</cp:coreProperties>
</file>