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CBE"/>
    <a:srgbClr val="999999"/>
    <a:srgbClr val="1961AC"/>
    <a:srgbClr val="3163B8"/>
    <a:srgbClr val="A0A0A0"/>
    <a:srgbClr val="1A60AB"/>
    <a:srgbClr val="969696"/>
    <a:srgbClr val="78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328" autoAdjust="0"/>
  </p:normalViewPr>
  <p:slideViewPr>
    <p:cSldViewPr>
      <p:cViewPr varScale="1">
        <p:scale>
          <a:sx n="54" d="100"/>
          <a:sy n="54" d="100"/>
        </p:scale>
        <p:origin x="186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26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0699-F170-47EF-8601-8ACFF448602A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2A7C-E896-4C15-99D8-2B5BC94A4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582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Motivation:</a:t>
            </a:r>
          </a:p>
          <a:p>
            <a:r>
              <a:rPr lang="de-DE" dirty="0"/>
              <a:t>-- Probleme der technischen Entwicklungen der Pixelanzahl, Probleme des Volumenrenderings, Lösungsansatz untersuchen mit Hauptaspekt Performanz (Es gibt Datenbasierte Methoden wie EES und </a:t>
            </a:r>
            <a:r>
              <a:rPr lang="de-DE" dirty="0" err="1"/>
              <a:t>early</a:t>
            </a:r>
            <a:r>
              <a:rPr lang="de-DE" dirty="0"/>
              <a:t> </a:t>
            </a:r>
            <a:r>
              <a:rPr lang="de-DE" dirty="0" err="1"/>
              <a:t>ray</a:t>
            </a:r>
            <a:r>
              <a:rPr lang="de-DE" dirty="0"/>
              <a:t> </a:t>
            </a:r>
            <a:r>
              <a:rPr lang="de-DE" dirty="0" err="1"/>
              <a:t>termination</a:t>
            </a:r>
            <a:r>
              <a:rPr lang="de-DE" dirty="0"/>
              <a:t> aber diese sind schon stark </a:t>
            </a:r>
            <a:r>
              <a:rPr lang="de-DE" dirty="0" err="1"/>
              <a:t>ausgereitzt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Einleitung:</a:t>
            </a:r>
          </a:p>
          <a:p>
            <a:r>
              <a:rPr lang="de-DE" dirty="0"/>
              <a:t>-- Eigenschaften des MWS, Verwendung eines Eyetrackers, Reduzierung der Bildqualität im peripheren Bereich, Kurzfassung der Ergebnisse</a:t>
            </a:r>
          </a:p>
          <a:p>
            <a:endParaRPr lang="de-DE" dirty="0"/>
          </a:p>
          <a:p>
            <a:r>
              <a:rPr lang="de-DE" dirty="0"/>
              <a:t>Verwandte Arbeiten:</a:t>
            </a:r>
          </a:p>
          <a:p>
            <a:r>
              <a:rPr lang="de-DE" dirty="0"/>
              <a:t>-- Wie haben es die anderen gemacht, was gab es schon, wie möchte ich mich abgrenzen bzw. wo ist der Unterschied in meiner Implementierung</a:t>
            </a:r>
          </a:p>
          <a:p>
            <a:endParaRPr lang="de-DE" dirty="0"/>
          </a:p>
          <a:p>
            <a:r>
              <a:rPr lang="de-DE" dirty="0"/>
              <a:t>Sehapparat:</a:t>
            </a:r>
          </a:p>
          <a:p>
            <a:r>
              <a:rPr lang="de-DE" dirty="0"/>
              <a:t>-- Stark gekürzt die wichtigsten Eigenschaften des Sehapparates mit u.U. einem Beispielbild</a:t>
            </a:r>
          </a:p>
          <a:p>
            <a:endParaRPr lang="de-DE" dirty="0"/>
          </a:p>
          <a:p>
            <a:r>
              <a:rPr lang="de-DE" dirty="0"/>
              <a:t>Volumenrendering und Transferfunktion:</a:t>
            </a:r>
          </a:p>
          <a:p>
            <a:r>
              <a:rPr lang="de-DE" dirty="0"/>
              <a:t>-- Kurz wie funktioniert das Ganze, 3D Volumen mit </a:t>
            </a:r>
            <a:r>
              <a:rPr lang="de-DE" dirty="0" err="1"/>
              <a:t>Voxel</a:t>
            </a:r>
            <a:r>
              <a:rPr lang="de-DE" dirty="0"/>
              <a:t>, Abtasten von Strahlen, Berechnen der Farbwerte</a:t>
            </a:r>
          </a:p>
          <a:p>
            <a:endParaRPr lang="de-DE" dirty="0"/>
          </a:p>
          <a:p>
            <a:r>
              <a:rPr lang="de-DE" dirty="0"/>
              <a:t>Eyetracking:</a:t>
            </a:r>
          </a:p>
          <a:p>
            <a:r>
              <a:rPr lang="de-DE" dirty="0"/>
              <a:t>-- Was es ist, wie es funktioniert, welches Gerät habe ich verwendet?</a:t>
            </a:r>
          </a:p>
          <a:p>
            <a:endParaRPr lang="de-DE" dirty="0"/>
          </a:p>
          <a:p>
            <a:r>
              <a:rPr lang="de-DE" dirty="0"/>
              <a:t>GPU Architektur:</a:t>
            </a:r>
          </a:p>
          <a:p>
            <a:r>
              <a:rPr lang="de-DE" dirty="0"/>
              <a:t>-- Warum beschäftige ich mich damit? </a:t>
            </a:r>
            <a:r>
              <a:rPr lang="de-DE" dirty="0" err="1"/>
              <a:t>OpenCL</a:t>
            </a:r>
            <a:r>
              <a:rPr lang="de-DE" dirty="0"/>
              <a:t>, Work-Items, Work-Groups, Ausführungsmodell (Threads, Thread-Blocks)</a:t>
            </a:r>
          </a:p>
          <a:p>
            <a:endParaRPr lang="de-DE" dirty="0"/>
          </a:p>
          <a:p>
            <a:r>
              <a:rPr lang="de-DE" dirty="0"/>
              <a:t>Entwurf:</a:t>
            </a:r>
          </a:p>
          <a:p>
            <a:r>
              <a:rPr lang="de-DE" dirty="0"/>
              <a:t>-- Ausgangprojekt </a:t>
            </a:r>
            <a:r>
              <a:rPr lang="de-DE" dirty="0" err="1"/>
              <a:t>Raycaster</a:t>
            </a:r>
            <a:r>
              <a:rPr lang="de-DE" dirty="0"/>
              <a:t>, Simulieren der Blickposition, Reduzierung der Abtastrate im Objekt- und Bildbereich</a:t>
            </a:r>
          </a:p>
          <a:p>
            <a:r>
              <a:rPr lang="de-DE" dirty="0"/>
              <a:t>Implementierung:</a:t>
            </a:r>
          </a:p>
          <a:p>
            <a:endParaRPr lang="de-DE" dirty="0"/>
          </a:p>
          <a:p>
            <a:r>
              <a:rPr lang="de-DE" dirty="0"/>
              <a:t>-- Umsetzung des Entwurfs, Reduzierung der Abtastrate im Objektraum, Erster Ansatz zur Reduzierung der Abtastrate im Bildraum, Zweiter Ansatz zu Reduzierung der Abtastrate im Bildraum</a:t>
            </a:r>
          </a:p>
          <a:p>
            <a:endParaRPr lang="de-DE" dirty="0"/>
          </a:p>
          <a:p>
            <a:r>
              <a:rPr lang="de-DE" dirty="0"/>
              <a:t>Ergebnisse:</a:t>
            </a:r>
          </a:p>
          <a:p>
            <a:r>
              <a:rPr lang="de-DE" dirty="0"/>
              <a:t>-- Sammeln von Messwerten, Bilder/Videos, </a:t>
            </a:r>
            <a:r>
              <a:rPr lang="de-DE" dirty="0" err="1"/>
              <a:t>Performanzwerte</a:t>
            </a:r>
            <a:r>
              <a:rPr lang="de-DE" dirty="0"/>
              <a:t>, Vergleich, Diskussion</a:t>
            </a:r>
          </a:p>
          <a:p>
            <a:endParaRPr lang="de-DE" dirty="0"/>
          </a:p>
          <a:p>
            <a:r>
              <a:rPr lang="de-DE" dirty="0"/>
              <a:t>Fazit:</a:t>
            </a:r>
          </a:p>
          <a:p>
            <a:r>
              <a:rPr lang="de-DE" dirty="0"/>
              <a:t>-- Fazit, Ausblick</a:t>
            </a:r>
          </a:p>
          <a:p>
            <a:endParaRPr lang="de-DE" dirty="0"/>
          </a:p>
          <a:p>
            <a:r>
              <a:rPr lang="de-DE" dirty="0"/>
              <a:t>Quellen:</a:t>
            </a:r>
          </a:p>
          <a:p>
            <a:r>
              <a:rPr lang="de-DE" dirty="0"/>
              <a:t>--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47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1851670"/>
            <a:ext cx="8640960" cy="108012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3147814"/>
            <a:ext cx="8640960" cy="843844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535047"/>
            <a:ext cx="3420283" cy="76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4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3400026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133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1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0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0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0">
                <a:solidFill>
                  <a:srgbClr val="137CBE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94599"/>
            <a:ext cx="8640960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83180" y="4785996"/>
            <a:ext cx="2709301" cy="320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i="0">
                <a:solidFill>
                  <a:srgbClr val="788388"/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34" y="4825264"/>
            <a:ext cx="1546337" cy="22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6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Wahrnehmungsorientiertes</a:t>
            </a:r>
            <a:r>
              <a:rPr lang="en-US" dirty="0"/>
              <a:t> </a:t>
            </a:r>
            <a:r>
              <a:rPr lang="en-US" dirty="0" err="1"/>
              <a:t>Volumen</a:t>
            </a:r>
            <a:r>
              <a:rPr lang="en-US" dirty="0"/>
              <a:t>-Rendering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003798"/>
            <a:ext cx="8640960" cy="486054"/>
          </a:xfrm>
        </p:spPr>
        <p:txBody>
          <a:bodyPr>
            <a:normAutofit/>
          </a:bodyPr>
          <a:lstStyle/>
          <a:p>
            <a:r>
              <a:rPr lang="en-US" sz="1800" u="sng" dirty="0">
                <a:latin typeface="+mn-lt"/>
              </a:rPr>
              <a:t>Ruben Bauer</a:t>
            </a:r>
            <a:endParaRPr lang="en-US" sz="1800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6284" y="3860924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Bachelorarbeitvortrag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|  09.11.2018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3597863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6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196B620-9307-4A32-8E0F-A79CD82C6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1704736-F46B-49C0-9EFA-AA28A087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6FB193F-48F1-49DB-BECE-D330734D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</a:t>
            </a:r>
          </a:p>
        </p:txBody>
      </p:sp>
    </p:spTree>
    <p:extLst>
      <p:ext uri="{BB962C8B-B14F-4D97-AF65-F5344CB8AC3E}">
        <p14:creationId xmlns:p14="http://schemas.microsoft.com/office/powerpoint/2010/main" val="2764741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09906C3-EB48-4504-B6CF-89196764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907AE8-75FA-4153-8576-FAD37DFF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11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FB73CFF-2580-4E40-ACFF-1D3CE943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741742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356811E-A147-472F-A750-95CA0DFB7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75C3468-4FAE-4482-A6B1-80A1C1D9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12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67732E9-823B-48E1-94F0-E4B095B2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1293666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5A8FDFA-9158-4F5B-B217-58F4813EA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A92B2AE-FD91-476E-A0BA-A33507D4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CEDDF61-A407-4902-8BFD-CC56DD36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815123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02BA65F-1EFC-48C1-9C31-D228E1A6E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E12B332-6480-47FC-9A50-7AAC660A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F91CB94-F68A-4FA8-99D3-7863D572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114500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80150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25D2311-E958-426D-B2CB-E36DF3372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de-DE" dirty="0"/>
              <a:t>Einleitung</a:t>
            </a:r>
          </a:p>
          <a:p>
            <a:r>
              <a:rPr lang="de-DE" dirty="0"/>
              <a:t>Grundlagen</a:t>
            </a:r>
          </a:p>
          <a:p>
            <a:pPr lvl="1"/>
            <a:r>
              <a:rPr lang="de-DE" dirty="0"/>
              <a:t>Verwandte Arbeiten</a:t>
            </a:r>
          </a:p>
          <a:p>
            <a:pPr lvl="1"/>
            <a:r>
              <a:rPr lang="de-DE" dirty="0"/>
              <a:t>Sehapparat</a:t>
            </a:r>
          </a:p>
          <a:p>
            <a:pPr lvl="1"/>
            <a:r>
              <a:rPr lang="de-DE" dirty="0"/>
              <a:t>Volumenrendering und Transferfunktion</a:t>
            </a:r>
          </a:p>
          <a:p>
            <a:pPr lvl="1"/>
            <a:r>
              <a:rPr lang="de-DE" dirty="0"/>
              <a:t>Eyetracking</a:t>
            </a:r>
          </a:p>
          <a:p>
            <a:pPr lvl="1"/>
            <a:r>
              <a:rPr lang="de-DE" dirty="0"/>
              <a:t>GPU Architektur</a:t>
            </a:r>
          </a:p>
          <a:p>
            <a:r>
              <a:rPr lang="de-DE" dirty="0"/>
              <a:t>Entwurf</a:t>
            </a:r>
          </a:p>
          <a:p>
            <a:r>
              <a:rPr lang="de-DE" dirty="0"/>
              <a:t>Implementierung</a:t>
            </a:r>
          </a:p>
          <a:p>
            <a:r>
              <a:rPr lang="de-DE" dirty="0"/>
              <a:t>Ergebnisse</a:t>
            </a:r>
          </a:p>
          <a:p>
            <a:r>
              <a:rPr lang="de-DE" dirty="0"/>
              <a:t>Fazit</a:t>
            </a:r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E2E4B39-F528-45F7-AEFD-68586BCB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0C37577-423D-407C-A55E-04F0085A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2077271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B6B3D34-50BA-4BB6-8FEC-9E58C9FB4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B881CCC-5A80-421F-BED5-6D0F02A8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2801AF4-5AB0-483C-919A-E6E46D48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</p:spTree>
    <p:extLst>
      <p:ext uri="{BB962C8B-B14F-4D97-AF65-F5344CB8AC3E}">
        <p14:creationId xmlns:p14="http://schemas.microsoft.com/office/powerpoint/2010/main" val="23095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9A63108-FAC2-4666-9DD5-69210B379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6170DCA-A5C4-4910-8EA8-9EDF6826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1E495D1-3095-46E9-A3B6-C767C8F8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Verwandte Arbeiten</a:t>
            </a:r>
          </a:p>
        </p:txBody>
      </p:sp>
    </p:spTree>
    <p:extLst>
      <p:ext uri="{BB962C8B-B14F-4D97-AF65-F5344CB8AC3E}">
        <p14:creationId xmlns:p14="http://schemas.microsoft.com/office/powerpoint/2010/main" val="424508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3E2F95A-FF5F-4A94-AF44-F40BFD7C7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60E4C9B-6954-4091-BC19-C372021C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A74E259-D814-4B7E-B84C-89BAB4A9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Sehapparat</a:t>
            </a:r>
          </a:p>
        </p:txBody>
      </p:sp>
    </p:spTree>
    <p:extLst>
      <p:ext uri="{BB962C8B-B14F-4D97-AF65-F5344CB8AC3E}">
        <p14:creationId xmlns:p14="http://schemas.microsoft.com/office/powerpoint/2010/main" val="3126165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7164020-CF31-4443-BFA4-7E8994FA0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1A60B08-78DE-4BA8-AC5F-B538049B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7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FCEDDE0-A366-4AC4-AF13-47343CE7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Volumenrendering</a:t>
            </a:r>
          </a:p>
        </p:txBody>
      </p:sp>
    </p:spTree>
    <p:extLst>
      <p:ext uri="{BB962C8B-B14F-4D97-AF65-F5344CB8AC3E}">
        <p14:creationId xmlns:p14="http://schemas.microsoft.com/office/powerpoint/2010/main" val="77376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62841FF-ED95-410A-A44C-4CD3F18ED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03903D2-F9DC-4D39-B875-B0D05A83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8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67B9506-C4D3-48E3-83E9-BC865F3F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Eyetracking</a:t>
            </a:r>
          </a:p>
        </p:txBody>
      </p:sp>
    </p:spTree>
    <p:extLst>
      <p:ext uri="{BB962C8B-B14F-4D97-AF65-F5344CB8AC3E}">
        <p14:creationId xmlns:p14="http://schemas.microsoft.com/office/powerpoint/2010/main" val="176376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BFC54A6-CF1E-4705-BBE0-0F5AF5BE1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68930AE-E0C2-4512-88F5-C8FB2408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9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E1DF498-9417-4C18-AE3C-AD5C3FEC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GPU Architektur</a:t>
            </a:r>
          </a:p>
        </p:txBody>
      </p:sp>
    </p:spTree>
    <p:extLst>
      <p:ext uri="{BB962C8B-B14F-4D97-AF65-F5344CB8AC3E}">
        <p14:creationId xmlns:p14="http://schemas.microsoft.com/office/powerpoint/2010/main" val="3045631903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praesentationsvorlage_blanco1</Template>
  <TotalTime>0</TotalTime>
  <Words>292</Words>
  <Application>Microsoft Office PowerPoint</Application>
  <PresentationFormat>Bildschirmpräsentation (16:9)</PresentationFormat>
  <Paragraphs>78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Wingdings</vt:lpstr>
      <vt:lpstr>praesentationsvorlage_blanco1</vt:lpstr>
      <vt:lpstr>Wahrnehmungsorientiertes Volumen-Rendering</vt:lpstr>
      <vt:lpstr>Motivation</vt:lpstr>
      <vt:lpstr>Gliederung</vt:lpstr>
      <vt:lpstr>Einleitung</vt:lpstr>
      <vt:lpstr>Verwandte Arbeiten</vt:lpstr>
      <vt:lpstr>Sehapparat</vt:lpstr>
      <vt:lpstr>Volumenrendering</vt:lpstr>
      <vt:lpstr>Eyetracking</vt:lpstr>
      <vt:lpstr>GPU Architektur</vt:lpstr>
      <vt:lpstr>Entwurf</vt:lpstr>
      <vt:lpstr>Implementierung</vt:lpstr>
      <vt:lpstr>Ergebnisse</vt:lpstr>
      <vt:lpstr>Fazit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 Barthelmes</dc:creator>
  <cp:lastModifiedBy>Ruben Bauer</cp:lastModifiedBy>
  <cp:revision>34</cp:revision>
  <dcterms:created xsi:type="dcterms:W3CDTF">2013-01-17T10:32:59Z</dcterms:created>
  <dcterms:modified xsi:type="dcterms:W3CDTF">2018-11-05T13:54:59Z</dcterms:modified>
</cp:coreProperties>
</file>