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5B7CF15-10FD-42C2-8AED-9419F51EFB9E}">
  <a:tblStyle styleId="{95B7CF15-10FD-42C2-8AED-9419F51EFB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abadae6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abadae6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9f4b4fa3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9f4b4fa3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9f4b4fa3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9f4b4fa3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a055e93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a055e93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9f4b4fa3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9f4b4fa3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abadae67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abadae67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abadae67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abadae67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abadae67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abadae67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abadae67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abadae67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abadae67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abadae67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a7504e96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a7504e96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a055e931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a055e931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f4447c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f4447c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a055e931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a055e931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f4447c1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f4447c1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9f4447c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9f4447c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9f4447c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9f4447c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9f4b4fa3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9f4b4fa3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AIOHTTP &amp; ASYNCIO gay soprattutto enrico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9f4b4fa3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9f4b4fa3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5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5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SLURPY!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KDI project by Agrusti Enrico, Buffa Mattia, Gallo Denis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scraping</a:t>
            </a:r>
            <a:endParaRPr/>
          </a:p>
        </p:txBody>
      </p:sp>
      <p:pic>
        <p:nvPicPr>
          <p:cNvPr id="245" name="Google Shape;2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00" y="1617725"/>
            <a:ext cx="2129950" cy="27650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6" name="Google Shape;246;p22"/>
          <p:cNvSpPr txBox="1"/>
          <p:nvPr/>
        </p:nvSpPr>
        <p:spPr>
          <a:xfrm>
            <a:off x="4002925" y="1617725"/>
            <a:ext cx="4617900" cy="95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[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“/food-distribution-fdd/15-minutes-enchiladas”,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“/supplemental-nutrition-assistance-program-snap/2-step-chicken”,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...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]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47" name="Google Shape;247;p22"/>
          <p:cNvCxnSpPr>
            <a:endCxn id="246" idx="1"/>
          </p:cNvCxnSpPr>
          <p:nvPr/>
        </p:nvCxnSpPr>
        <p:spPr>
          <a:xfrm flipH="1" rot="10800000">
            <a:off x="2544925" y="2095025"/>
            <a:ext cx="1458000" cy="9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2"/>
          <p:cNvSpPr txBox="1"/>
          <p:nvPr/>
        </p:nvSpPr>
        <p:spPr>
          <a:xfrm>
            <a:off x="4002925" y="2807125"/>
            <a:ext cx="4617900" cy="157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[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[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"15-Minute Enchiladas",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"This is quick to make. When you need a main dish right away, try this enchilada recipe. 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...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...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]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49" name="Google Shape;249;p22"/>
          <p:cNvCxnSpPr>
            <a:stCxn id="246" idx="2"/>
            <a:endCxn id="248" idx="0"/>
          </p:cNvCxnSpPr>
          <p:nvPr/>
        </p:nvCxnSpPr>
        <p:spPr>
          <a:xfrm>
            <a:off x="6311875" y="2572325"/>
            <a:ext cx="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Importing in Rapidminer</a:t>
            </a:r>
            <a:endParaRPr/>
          </a:p>
        </p:txBody>
      </p:sp>
      <p:sp>
        <p:nvSpPr>
          <p:cNvPr id="255" name="Google Shape;255;p23"/>
          <p:cNvSpPr txBox="1"/>
          <p:nvPr/>
        </p:nvSpPr>
        <p:spPr>
          <a:xfrm>
            <a:off x="819138" y="2783588"/>
            <a:ext cx="1075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JSON file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595" y="2455246"/>
            <a:ext cx="1048800" cy="1048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3"/>
          <p:cNvCxnSpPr>
            <a:stCxn id="255" idx="3"/>
            <a:endCxn id="256" idx="1"/>
          </p:cNvCxnSpPr>
          <p:nvPr/>
        </p:nvCxnSpPr>
        <p:spPr>
          <a:xfrm>
            <a:off x="1894338" y="2979638"/>
            <a:ext cx="21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8" name="Google Shape;2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9647" y="2455249"/>
            <a:ext cx="1048799" cy="1048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23"/>
          <p:cNvCxnSpPr>
            <a:stCxn id="256" idx="3"/>
            <a:endCxn id="258" idx="1"/>
          </p:cNvCxnSpPr>
          <p:nvPr/>
        </p:nvCxnSpPr>
        <p:spPr>
          <a:xfrm>
            <a:off x="5096395" y="2979654"/>
            <a:ext cx="21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0" name="Google Shape;2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4871" y="3585550"/>
            <a:ext cx="1541014" cy="12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Cleaning, merging</a:t>
            </a:r>
            <a:endParaRPr/>
          </a:p>
        </p:txBody>
      </p:sp>
      <p:sp>
        <p:nvSpPr>
          <p:cNvPr id="266" name="Google Shape;266;p24"/>
          <p:cNvSpPr txBox="1"/>
          <p:nvPr/>
        </p:nvSpPr>
        <p:spPr>
          <a:xfrm>
            <a:off x="511700" y="2350500"/>
            <a:ext cx="3636300" cy="203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[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[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"4 cups low-sodium vegetable or chicken stock",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"1 cup dried brown lentils",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"1/2 cup dried French green lentils",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"2 stalks celery, chopped",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"1 large carrot, peeled and chopped",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"1 sprig fresh thyme",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...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...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]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5184975" y="2350500"/>
            <a:ext cx="3359700" cy="203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[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[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["ep1", "4", "", "vegetable or chicken stock"],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["ep1", "1", "cup", "dried brown lentils"],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["ep1", "1/2", "cup", "dried French green lentils"],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["ep1", "2", "", "stalks celery"],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["ep1", "1", "", "large carrot"],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["ep1", "1", "", "sprig fresh thyme"],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...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...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]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68" name="Google Shape;268;p24"/>
          <p:cNvCxnSpPr>
            <a:stCxn id="266" idx="3"/>
            <a:endCxn id="267" idx="1"/>
          </p:cNvCxnSpPr>
          <p:nvPr/>
        </p:nvCxnSpPr>
        <p:spPr>
          <a:xfrm>
            <a:off x="4148000" y="3366750"/>
            <a:ext cx="103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type="title"/>
          </p:nvPr>
        </p:nvSpPr>
        <p:spPr>
          <a:xfrm>
            <a:off x="819150" y="548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Ontology schema.org</a:t>
            </a:r>
            <a:endParaRPr/>
          </a:p>
        </p:txBody>
      </p:sp>
      <p:graphicFrame>
        <p:nvGraphicFramePr>
          <p:cNvPr id="274" name="Google Shape;274;p25"/>
          <p:cNvGraphicFramePr/>
          <p:nvPr/>
        </p:nvGraphicFramePr>
        <p:xfrm>
          <a:off x="4866528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{95B7CF15-10FD-42C2-8AED-9419F51EFB9E}</a:tableStyleId>
              </a:tblPr>
              <a:tblGrid>
                <a:gridCol w="773550"/>
                <a:gridCol w="917275"/>
              </a:tblGrid>
              <a:tr h="29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Recipe</a:t>
                      </a:r>
                      <a:endParaRPr b="1"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cookingMethod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Frying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recipeCategory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appetizer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recipeCuisine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Italian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recipeIngredient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3/4 cup of sugar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recipeInstruction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Preheat the oven to 350 degrees.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recipeYield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 loaf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hasNutrition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isSuitableForDiet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hasCookingTime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5" name="Google Shape;275;p25"/>
          <p:cNvGraphicFramePr/>
          <p:nvPr/>
        </p:nvGraphicFramePr>
        <p:xfrm>
          <a:off x="6665403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{95B7CF15-10FD-42C2-8AED-9419F51EFB9E}</a:tableStyleId>
              </a:tblPr>
              <a:tblGrid>
                <a:gridCol w="847750"/>
                <a:gridCol w="843075"/>
              </a:tblGrid>
              <a:tr h="272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Nutrition</a:t>
                      </a:r>
                      <a:endParaRPr b="1"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6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hasCalories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6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hasFatContent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6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...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6" name="Google Shape;276;p25"/>
          <p:cNvGraphicFramePr/>
          <p:nvPr/>
        </p:nvGraphicFramePr>
        <p:xfrm>
          <a:off x="6665403" y="25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{95B7CF15-10FD-42C2-8AED-9419F51EFB9E}</a:tableStyleId>
              </a:tblPr>
              <a:tblGrid>
                <a:gridCol w="847750"/>
                <a:gridCol w="843075"/>
              </a:tblGrid>
              <a:tr h="27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Calories</a:t>
                      </a:r>
                      <a:endParaRPr b="1"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energy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240 calories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25"/>
          <p:cNvGraphicFramePr/>
          <p:nvPr/>
        </p:nvGraphicFramePr>
        <p:xfrm>
          <a:off x="6665403" y="3205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{95B7CF15-10FD-42C2-8AED-9419F51EFB9E}</a:tableStyleId>
              </a:tblPr>
              <a:tblGrid>
                <a:gridCol w="847750"/>
                <a:gridCol w="843075"/>
              </a:tblGrid>
              <a:tr h="26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Fat</a:t>
                      </a:r>
                      <a:endParaRPr b="1"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fatContent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 grams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8" name="Google Shape;278;p25"/>
          <p:cNvGraphicFramePr/>
          <p:nvPr/>
        </p:nvGraphicFramePr>
        <p:xfrm>
          <a:off x="6665403" y="3829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{95B7CF15-10FD-42C2-8AED-9419F51EFB9E}</a:tableStyleId>
              </a:tblPr>
              <a:tblGrid>
                <a:gridCol w="847750"/>
                <a:gridCol w="843075"/>
              </a:tblGrid>
              <a:tr h="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CookTime</a:t>
                      </a:r>
                      <a:endParaRPr b="1"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cookTime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PT1H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9" name="Google Shape;279;p25"/>
          <p:cNvGraphicFramePr/>
          <p:nvPr/>
        </p:nvGraphicFramePr>
        <p:xfrm>
          <a:off x="819153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{95B7CF15-10FD-42C2-8AED-9419F51EFB9E}</a:tableStyleId>
              </a:tblPr>
              <a:tblGrid>
                <a:gridCol w="847750"/>
                <a:gridCol w="843075"/>
              </a:tblGrid>
              <a:tr h="272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Thing</a:t>
                      </a:r>
                      <a:endParaRPr b="1"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6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name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Mom's World Famous Banana Bread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6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This classic banana bread recipe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6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hasCreativeWork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0" name="Google Shape;280;p25"/>
          <p:cNvGraphicFramePr/>
          <p:nvPr/>
        </p:nvGraphicFramePr>
        <p:xfrm>
          <a:off x="819153" y="292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{95B7CF15-10FD-42C2-8AED-9419F51EFB9E}</a:tableStyleId>
              </a:tblPr>
              <a:tblGrid>
                <a:gridCol w="847750"/>
                <a:gridCol w="843075"/>
              </a:tblGrid>
              <a:tr h="272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CreativeWork</a:t>
                      </a:r>
                      <a:endParaRPr b="1"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6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hasHowTo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6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hasAuthor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1" name="Google Shape;281;p25"/>
          <p:cNvGraphicFramePr/>
          <p:nvPr/>
        </p:nvGraphicFramePr>
        <p:xfrm>
          <a:off x="819153" y="382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{95B7CF15-10FD-42C2-8AED-9419F51EFB9E}</a:tableStyleId>
              </a:tblPr>
              <a:tblGrid>
                <a:gridCol w="847750"/>
                <a:gridCol w="843075"/>
              </a:tblGrid>
              <a:tr h="272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Author</a:t>
                      </a:r>
                      <a:endParaRPr b="1"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6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author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John Smith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2" name="Google Shape;282;p25"/>
          <p:cNvGraphicFramePr/>
          <p:nvPr/>
        </p:nvGraphicFramePr>
        <p:xfrm>
          <a:off x="284284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{95B7CF15-10FD-42C2-8AED-9419F51EFB9E}</a:tableStyleId>
              </a:tblPr>
              <a:tblGrid>
                <a:gridCol w="847750"/>
                <a:gridCol w="843075"/>
              </a:tblGrid>
              <a:tr h="299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HowTo</a:t>
                      </a:r>
                      <a:endParaRPr b="1"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estimatedCost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 USD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6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step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Mix in the ingredients.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supply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sugar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tool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oven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yield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 loaf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hasRecipe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hasPerformTime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hasPrepTime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hasTotalTime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83" name="Google Shape;283;p25"/>
          <p:cNvCxnSpPr/>
          <p:nvPr/>
        </p:nvCxnSpPr>
        <p:spPr>
          <a:xfrm flipH="1">
            <a:off x="1948075" y="2725575"/>
            <a:ext cx="4500" cy="3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5"/>
          <p:cNvCxnSpPr/>
          <p:nvPr/>
        </p:nvCxnSpPr>
        <p:spPr>
          <a:xfrm>
            <a:off x="1920125" y="3662450"/>
            <a:ext cx="45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5"/>
          <p:cNvCxnSpPr/>
          <p:nvPr/>
        </p:nvCxnSpPr>
        <p:spPr>
          <a:xfrm flipH="1" rot="10800000">
            <a:off x="2323611" y="3342275"/>
            <a:ext cx="320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5"/>
          <p:cNvCxnSpPr/>
          <p:nvPr/>
        </p:nvCxnSpPr>
        <p:spPr>
          <a:xfrm flipH="1" rot="10800000">
            <a:off x="2639000" y="1533725"/>
            <a:ext cx="4800" cy="18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5"/>
          <p:cNvCxnSpPr/>
          <p:nvPr/>
        </p:nvCxnSpPr>
        <p:spPr>
          <a:xfrm>
            <a:off x="2643650" y="1538249"/>
            <a:ext cx="2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5"/>
          <p:cNvCxnSpPr/>
          <p:nvPr/>
        </p:nvCxnSpPr>
        <p:spPr>
          <a:xfrm flipH="1" rot="10800000">
            <a:off x="4358936" y="3346800"/>
            <a:ext cx="320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5"/>
          <p:cNvCxnSpPr/>
          <p:nvPr/>
        </p:nvCxnSpPr>
        <p:spPr>
          <a:xfrm flipH="1" rot="10800000">
            <a:off x="4674325" y="1538250"/>
            <a:ext cx="4800" cy="18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5"/>
          <p:cNvCxnSpPr/>
          <p:nvPr/>
        </p:nvCxnSpPr>
        <p:spPr>
          <a:xfrm>
            <a:off x="4678975" y="1542774"/>
            <a:ext cx="2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5"/>
          <p:cNvCxnSpPr/>
          <p:nvPr/>
        </p:nvCxnSpPr>
        <p:spPr>
          <a:xfrm>
            <a:off x="4661150" y="3708826"/>
            <a:ext cx="0" cy="8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5"/>
          <p:cNvCxnSpPr/>
          <p:nvPr/>
        </p:nvCxnSpPr>
        <p:spPr>
          <a:xfrm>
            <a:off x="4665800" y="4557577"/>
            <a:ext cx="19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5"/>
          <p:cNvCxnSpPr/>
          <p:nvPr/>
        </p:nvCxnSpPr>
        <p:spPr>
          <a:xfrm rot="10800000">
            <a:off x="4378100" y="3713450"/>
            <a:ext cx="2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5"/>
          <p:cNvCxnSpPr/>
          <p:nvPr/>
        </p:nvCxnSpPr>
        <p:spPr>
          <a:xfrm rot="10800000">
            <a:off x="4382750" y="3996375"/>
            <a:ext cx="27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5"/>
          <p:cNvCxnSpPr/>
          <p:nvPr/>
        </p:nvCxnSpPr>
        <p:spPr>
          <a:xfrm rot="10800000">
            <a:off x="4392050" y="4274650"/>
            <a:ext cx="26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5"/>
          <p:cNvCxnSpPr/>
          <p:nvPr/>
        </p:nvCxnSpPr>
        <p:spPr>
          <a:xfrm rot="10800000">
            <a:off x="6609726" y="3977839"/>
            <a:ext cx="0" cy="5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5"/>
          <p:cNvCxnSpPr/>
          <p:nvPr/>
        </p:nvCxnSpPr>
        <p:spPr>
          <a:xfrm>
            <a:off x="8487475" y="1844375"/>
            <a:ext cx="0" cy="9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5"/>
          <p:cNvCxnSpPr/>
          <p:nvPr/>
        </p:nvCxnSpPr>
        <p:spPr>
          <a:xfrm rot="10800000">
            <a:off x="8209075" y="1849011"/>
            <a:ext cx="27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5"/>
          <p:cNvCxnSpPr/>
          <p:nvPr/>
        </p:nvCxnSpPr>
        <p:spPr>
          <a:xfrm rot="10800000">
            <a:off x="8218375" y="2758052"/>
            <a:ext cx="26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5"/>
          <p:cNvCxnSpPr/>
          <p:nvPr/>
        </p:nvCxnSpPr>
        <p:spPr>
          <a:xfrm>
            <a:off x="8563675" y="2158451"/>
            <a:ext cx="0" cy="12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5"/>
          <p:cNvCxnSpPr/>
          <p:nvPr/>
        </p:nvCxnSpPr>
        <p:spPr>
          <a:xfrm rot="10800000">
            <a:off x="8285275" y="2163087"/>
            <a:ext cx="27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5"/>
          <p:cNvCxnSpPr/>
          <p:nvPr/>
        </p:nvCxnSpPr>
        <p:spPr>
          <a:xfrm rot="10800000">
            <a:off x="8218375" y="3376928"/>
            <a:ext cx="3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5"/>
          <p:cNvCxnSpPr/>
          <p:nvPr/>
        </p:nvCxnSpPr>
        <p:spPr>
          <a:xfrm flipH="1" rot="10800000">
            <a:off x="6279736" y="3670825"/>
            <a:ext cx="320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5"/>
          <p:cNvCxnSpPr/>
          <p:nvPr/>
        </p:nvCxnSpPr>
        <p:spPr>
          <a:xfrm rot="10800000">
            <a:off x="6595125" y="1477975"/>
            <a:ext cx="0" cy="21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5"/>
          <p:cNvCxnSpPr/>
          <p:nvPr/>
        </p:nvCxnSpPr>
        <p:spPr>
          <a:xfrm>
            <a:off x="6595137" y="1481161"/>
            <a:ext cx="13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5"/>
          <p:cNvCxnSpPr/>
          <p:nvPr/>
        </p:nvCxnSpPr>
        <p:spPr>
          <a:xfrm>
            <a:off x="6604449" y="3977825"/>
            <a:ext cx="12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Proposed ontologies</a:t>
            </a:r>
            <a:endParaRPr/>
          </a:p>
        </p:txBody>
      </p:sp>
      <p:pic>
        <p:nvPicPr>
          <p:cNvPr id="312" name="Google Shape;3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600" y="1451800"/>
            <a:ext cx="5284800" cy="339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Integration - Problem</a:t>
            </a:r>
            <a:endParaRPr/>
          </a:p>
        </p:txBody>
      </p:sp>
      <p:pic>
        <p:nvPicPr>
          <p:cNvPr id="318" name="Google Shape;3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75" y="2171075"/>
            <a:ext cx="1603576" cy="160357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7"/>
          <p:cNvSpPr/>
          <p:nvPr/>
        </p:nvSpPr>
        <p:spPr>
          <a:xfrm>
            <a:off x="2199900" y="1417200"/>
            <a:ext cx="2184600" cy="1237500"/>
          </a:xfrm>
          <a:prstGeom prst="cloudCallout">
            <a:avLst>
              <a:gd fmla="val -60510" name="adj1"/>
              <a:gd fmla="val 46648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"/>
          <p:cNvSpPr txBox="1"/>
          <p:nvPr/>
        </p:nvSpPr>
        <p:spPr>
          <a:xfrm>
            <a:off x="2538755" y="1618600"/>
            <a:ext cx="15069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Nunito"/>
                <a:ea typeface="Nunito"/>
                <a:cs typeface="Nunito"/>
                <a:sym typeface="Nunito"/>
              </a:rPr>
              <a:t>I want to eat mexican!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1" name="Google Shape;3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1275" y="2171075"/>
            <a:ext cx="1603575" cy="16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7"/>
          <p:cNvSpPr/>
          <p:nvPr/>
        </p:nvSpPr>
        <p:spPr>
          <a:xfrm>
            <a:off x="4998325" y="1417200"/>
            <a:ext cx="1693800" cy="1500300"/>
          </a:xfrm>
          <a:prstGeom prst="wedgeEllipseCallout">
            <a:avLst>
              <a:gd fmla="val 61425" name="adj1"/>
              <a:gd fmla="val 29259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"/>
          <p:cNvSpPr txBox="1"/>
          <p:nvPr/>
        </p:nvSpPr>
        <p:spPr>
          <a:xfrm>
            <a:off x="5091780" y="1535575"/>
            <a:ext cx="15069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Nunito"/>
                <a:ea typeface="Nunito"/>
                <a:cs typeface="Nunito"/>
                <a:sym typeface="Nunito"/>
              </a:rPr>
              <a:t>I don’t provide cuisine types!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4" name="Google Shape;32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7725" y="2917500"/>
            <a:ext cx="1968549" cy="196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Integration - Setting up the ML</a:t>
            </a:r>
            <a:endParaRPr/>
          </a:p>
        </p:txBody>
      </p:sp>
      <p:pic>
        <p:nvPicPr>
          <p:cNvPr id="330" name="Google Shape;3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970" y="2511846"/>
            <a:ext cx="1048800" cy="1048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28"/>
          <p:cNvCxnSpPr>
            <a:stCxn id="332" idx="3"/>
            <a:endCxn id="330" idx="1"/>
          </p:cNvCxnSpPr>
          <p:nvPr/>
        </p:nvCxnSpPr>
        <p:spPr>
          <a:xfrm>
            <a:off x="2905725" y="3036250"/>
            <a:ext cx="6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3" name="Google Shape;333;p28"/>
          <p:cNvPicPr preferRelativeResize="0"/>
          <p:nvPr/>
        </p:nvPicPr>
        <p:blipFill rotWithShape="1">
          <a:blip r:embed="rId4">
            <a:alphaModFix/>
          </a:blip>
          <a:srcRect b="30862" l="0" r="36285" t="0"/>
          <a:stretch/>
        </p:blipFill>
        <p:spPr>
          <a:xfrm>
            <a:off x="5317025" y="1839888"/>
            <a:ext cx="3005700" cy="2392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28"/>
          <p:cNvCxnSpPr>
            <a:stCxn id="330" idx="3"/>
            <a:endCxn id="333" idx="1"/>
          </p:cNvCxnSpPr>
          <p:nvPr/>
        </p:nvCxnSpPr>
        <p:spPr>
          <a:xfrm>
            <a:off x="4635770" y="3036254"/>
            <a:ext cx="6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2" name="Google Shape;332;p28"/>
          <p:cNvPicPr preferRelativeResize="0"/>
          <p:nvPr/>
        </p:nvPicPr>
        <p:blipFill rotWithShape="1">
          <a:blip r:embed="rId5">
            <a:alphaModFix/>
          </a:blip>
          <a:srcRect b="28764" l="3883" r="0" t="3041"/>
          <a:stretch/>
        </p:blipFill>
        <p:spPr>
          <a:xfrm>
            <a:off x="819150" y="1616638"/>
            <a:ext cx="2086575" cy="28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Integration - Pipeline</a:t>
            </a:r>
            <a:endParaRPr/>
          </a:p>
        </p:txBody>
      </p:sp>
      <p:pic>
        <p:nvPicPr>
          <p:cNvPr id="340" name="Google Shape;3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100" y="1551625"/>
            <a:ext cx="7423797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Integration - Accuracy</a:t>
            </a:r>
            <a:endParaRPr/>
          </a:p>
        </p:txBody>
      </p:sp>
      <p:pic>
        <p:nvPicPr>
          <p:cNvPr id="346" name="Google Shape;3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250" y="1689900"/>
            <a:ext cx="701150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Integration - Results</a:t>
            </a:r>
            <a:endParaRPr/>
          </a:p>
        </p:txBody>
      </p:sp>
      <p:pic>
        <p:nvPicPr>
          <p:cNvPr id="352" name="Google Shape;3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963" y="1696800"/>
            <a:ext cx="6320081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Scenarios and Personas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1110938" y="3774650"/>
            <a:ext cx="657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Paol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1844525" y="17550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925" y="15137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00">
            <a:off x="361300" y="17550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88" y="2171075"/>
            <a:ext cx="1603576" cy="160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 rotWithShape="1">
          <a:blip r:embed="rId5">
            <a:alphaModFix/>
          </a:blip>
          <a:srcRect b="7834" l="0" r="0" t="0"/>
          <a:stretch/>
        </p:blipFill>
        <p:spPr>
          <a:xfrm>
            <a:off x="3827338" y="2171075"/>
            <a:ext cx="1489330" cy="16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6514313" y="1546038"/>
            <a:ext cx="2040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Mango-Cango Chicken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6069" y="2020101"/>
            <a:ext cx="2057400" cy="190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Scenarios and Personas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75" y="2171075"/>
            <a:ext cx="1603576" cy="1603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1000513" y="3774650"/>
            <a:ext cx="878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Giovanni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4">
            <a:alphaModFix/>
          </a:blip>
          <a:srcRect b="7407" l="0" r="0" t="0"/>
          <a:stretch/>
        </p:blipFill>
        <p:spPr>
          <a:xfrm>
            <a:off x="3588838" y="2388874"/>
            <a:ext cx="1603575" cy="160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2644" y="2388875"/>
            <a:ext cx="1603576" cy="160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1844525" y="17550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0925" y="15137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700000">
            <a:off x="361300" y="17550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3313" y="2266725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 txBox="1"/>
          <p:nvPr/>
        </p:nvSpPr>
        <p:spPr>
          <a:xfrm>
            <a:off x="6689958" y="1800200"/>
            <a:ext cx="1373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Zucchini gratin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Scenario and Personas</a:t>
            </a:r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1852525" y="15891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925" y="13478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00">
            <a:off x="369300" y="1589175"/>
            <a:ext cx="657300" cy="6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/>
          <p:nvPr/>
        </p:nvSpPr>
        <p:spPr>
          <a:xfrm>
            <a:off x="1000513" y="3892175"/>
            <a:ext cx="878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Cinzia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0216" y="2288600"/>
            <a:ext cx="1603575" cy="16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2671" y="2288600"/>
            <a:ext cx="1603575" cy="16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775" y="2288600"/>
            <a:ext cx="1603575" cy="16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Scenarios and Personas</a:t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1110925" y="3992450"/>
            <a:ext cx="657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Giulio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1844525" y="1672100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925" y="1430800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00">
            <a:off x="361300" y="1672100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84" y="2388872"/>
            <a:ext cx="1603575" cy="16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8847" y="2388884"/>
            <a:ext cx="1603575" cy="16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 rotWithShape="1">
          <a:blip r:embed="rId6">
            <a:alphaModFix/>
          </a:blip>
          <a:srcRect b="17239" l="0" r="0" t="14051"/>
          <a:stretch/>
        </p:blipFill>
        <p:spPr>
          <a:xfrm>
            <a:off x="6143325" y="2388875"/>
            <a:ext cx="2333856" cy="16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Inputs</a:t>
            </a:r>
            <a:endParaRPr/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25" y="1943800"/>
            <a:ext cx="4243625" cy="8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375" y="2782546"/>
            <a:ext cx="4623849" cy="10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0950" y="3435200"/>
            <a:ext cx="17145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5600" y="1227132"/>
            <a:ext cx="3329624" cy="1285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Tools</a:t>
            </a:r>
            <a:endParaRPr/>
          </a:p>
        </p:txBody>
      </p:sp>
      <p:pic>
        <p:nvPicPr>
          <p:cNvPr id="195" name="Google Shape;1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225" y="2284300"/>
            <a:ext cx="38957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425" y="2157087"/>
            <a:ext cx="1645074" cy="164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Modeling</a:t>
            </a:r>
            <a:endParaRPr/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463" y="2468200"/>
            <a:ext cx="1645074" cy="164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325" y="1079713"/>
            <a:ext cx="2695899" cy="106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728" y="1559100"/>
            <a:ext cx="2582125" cy="20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9604" y="2747471"/>
            <a:ext cx="1365800" cy="13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98745" y="3515270"/>
            <a:ext cx="1365800" cy="13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extraction</a:t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414913" y="2656375"/>
            <a:ext cx="1075200" cy="61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Index webpage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2060588" y="1534675"/>
            <a:ext cx="1075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Recipe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2060588" y="2152225"/>
            <a:ext cx="1075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Recipe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2060588" y="4004875"/>
            <a:ext cx="1075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Recipe 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2060588" y="2769763"/>
            <a:ext cx="1075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Recipe 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17" name="Google Shape;217;p21"/>
          <p:cNvCxnSpPr>
            <a:stCxn id="212" idx="3"/>
            <a:endCxn id="213" idx="1"/>
          </p:cNvCxnSpPr>
          <p:nvPr/>
        </p:nvCxnSpPr>
        <p:spPr>
          <a:xfrm flipH="1" rot="10800000">
            <a:off x="1490113" y="1730725"/>
            <a:ext cx="57060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1"/>
          <p:cNvCxnSpPr>
            <a:stCxn id="212" idx="3"/>
            <a:endCxn id="214" idx="1"/>
          </p:cNvCxnSpPr>
          <p:nvPr/>
        </p:nvCxnSpPr>
        <p:spPr>
          <a:xfrm flipH="1" rot="10800000">
            <a:off x="1490113" y="2348425"/>
            <a:ext cx="570600" cy="6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1"/>
          <p:cNvCxnSpPr>
            <a:stCxn id="212" idx="3"/>
            <a:endCxn id="216" idx="1"/>
          </p:cNvCxnSpPr>
          <p:nvPr/>
        </p:nvCxnSpPr>
        <p:spPr>
          <a:xfrm>
            <a:off x="1490113" y="2965825"/>
            <a:ext cx="57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1"/>
          <p:cNvCxnSpPr>
            <a:stCxn id="212" idx="3"/>
            <a:endCxn id="215" idx="1"/>
          </p:cNvCxnSpPr>
          <p:nvPr/>
        </p:nvCxnSpPr>
        <p:spPr>
          <a:xfrm>
            <a:off x="1490113" y="2965825"/>
            <a:ext cx="57060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1" name="Google Shape;2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263" y="2703688"/>
            <a:ext cx="1731487" cy="524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2" name="Google Shape;222;p21"/>
          <p:cNvCxnSpPr>
            <a:stCxn id="213" idx="3"/>
            <a:endCxn id="221" idx="1"/>
          </p:cNvCxnSpPr>
          <p:nvPr/>
        </p:nvCxnSpPr>
        <p:spPr>
          <a:xfrm>
            <a:off x="3135788" y="1730725"/>
            <a:ext cx="57060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1"/>
          <p:cNvCxnSpPr>
            <a:stCxn id="214" idx="3"/>
            <a:endCxn id="221" idx="1"/>
          </p:cNvCxnSpPr>
          <p:nvPr/>
        </p:nvCxnSpPr>
        <p:spPr>
          <a:xfrm>
            <a:off x="3135788" y="2348275"/>
            <a:ext cx="570600" cy="6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1"/>
          <p:cNvCxnSpPr>
            <a:stCxn id="216" idx="3"/>
            <a:endCxn id="221" idx="1"/>
          </p:cNvCxnSpPr>
          <p:nvPr/>
        </p:nvCxnSpPr>
        <p:spPr>
          <a:xfrm>
            <a:off x="3135788" y="2965813"/>
            <a:ext cx="57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1"/>
          <p:cNvCxnSpPr>
            <a:stCxn id="215" idx="3"/>
            <a:endCxn id="221" idx="1"/>
          </p:cNvCxnSpPr>
          <p:nvPr/>
        </p:nvCxnSpPr>
        <p:spPr>
          <a:xfrm flipH="1" rot="10800000">
            <a:off x="3135788" y="2965825"/>
            <a:ext cx="57060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1"/>
          <p:cNvSpPr txBox="1"/>
          <p:nvPr/>
        </p:nvSpPr>
        <p:spPr>
          <a:xfrm>
            <a:off x="6008213" y="1534675"/>
            <a:ext cx="1075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Features 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6008213" y="2152225"/>
            <a:ext cx="1075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Features 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6008213" y="4004875"/>
            <a:ext cx="1075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Features 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6008213" y="2769763"/>
            <a:ext cx="1075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Features 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30" name="Google Shape;230;p21"/>
          <p:cNvCxnSpPr/>
          <p:nvPr/>
        </p:nvCxnSpPr>
        <p:spPr>
          <a:xfrm flipH="1" rot="10800000">
            <a:off x="5437738" y="1730725"/>
            <a:ext cx="57060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1"/>
          <p:cNvCxnSpPr/>
          <p:nvPr/>
        </p:nvCxnSpPr>
        <p:spPr>
          <a:xfrm flipH="1" rot="10800000">
            <a:off x="5437738" y="2348125"/>
            <a:ext cx="570600" cy="6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1"/>
          <p:cNvCxnSpPr/>
          <p:nvPr/>
        </p:nvCxnSpPr>
        <p:spPr>
          <a:xfrm>
            <a:off x="5437738" y="2965825"/>
            <a:ext cx="57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1"/>
          <p:cNvCxnSpPr/>
          <p:nvPr/>
        </p:nvCxnSpPr>
        <p:spPr>
          <a:xfrm>
            <a:off x="5437738" y="2965825"/>
            <a:ext cx="57060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1"/>
          <p:cNvCxnSpPr/>
          <p:nvPr/>
        </p:nvCxnSpPr>
        <p:spPr>
          <a:xfrm>
            <a:off x="7083288" y="1730725"/>
            <a:ext cx="57060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1"/>
          <p:cNvCxnSpPr/>
          <p:nvPr/>
        </p:nvCxnSpPr>
        <p:spPr>
          <a:xfrm>
            <a:off x="7083288" y="2348275"/>
            <a:ext cx="570600" cy="6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1"/>
          <p:cNvCxnSpPr/>
          <p:nvPr/>
        </p:nvCxnSpPr>
        <p:spPr>
          <a:xfrm>
            <a:off x="7083288" y="2965813"/>
            <a:ext cx="57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1"/>
          <p:cNvCxnSpPr/>
          <p:nvPr/>
        </p:nvCxnSpPr>
        <p:spPr>
          <a:xfrm flipH="1" rot="10800000">
            <a:off x="7083288" y="2965825"/>
            <a:ext cx="57060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1"/>
          <p:cNvSpPr txBox="1"/>
          <p:nvPr/>
        </p:nvSpPr>
        <p:spPr>
          <a:xfrm>
            <a:off x="7653888" y="2769763"/>
            <a:ext cx="1075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JSON file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9" name="Google Shape;2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7670" y="1534684"/>
            <a:ext cx="1048800" cy="1048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