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383B7AF-ED03-40D0-B5A9-C6EF4C4A8F24}">
  <a:tblStyle styleId="{E383B7AF-ED03-40D0-B5A9-C6EF4C4A8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badae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badae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f4b4fa3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f4b4fa3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f4b4fa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f4b4fa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055e93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a055e93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f4b4fa3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f4b4fa3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abadae67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abadae6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abadae6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abadae6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abadae6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abadae6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abadae6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4abadae6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abadae6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abadae6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7504e9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7504e9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a055e931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4a055e931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4447c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4447c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055e931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055e931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f4447c1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f4447c1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f4447c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f4447c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f4447c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f4447c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4b4fa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f4b4fa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AIOHTTP &amp; ASYNCIO gay soprattutto enrico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f4b4fa3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f4b4fa3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30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SLURPY!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KDI project by Agrusti Enrico, Buffa Mattia, Gallo Denis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scraping</a:t>
            </a:r>
            <a:endParaRPr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0" y="1617725"/>
            <a:ext cx="2129950" cy="2765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22"/>
          <p:cNvSpPr txBox="1"/>
          <p:nvPr/>
        </p:nvSpPr>
        <p:spPr>
          <a:xfrm>
            <a:off x="4002925" y="1617725"/>
            <a:ext cx="4617900" cy="9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“/food-distribution-fdd/15-minutes-enchiladas”,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“/supplemental-nutrition-assistance-program-snap/2-step-chicken”,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2"/>
          <p:cNvCxnSpPr>
            <a:endCxn id="246" idx="1"/>
          </p:cNvCxnSpPr>
          <p:nvPr/>
        </p:nvCxnSpPr>
        <p:spPr>
          <a:xfrm flipH="1" rot="10800000">
            <a:off x="2544925" y="2095025"/>
            <a:ext cx="1458000" cy="9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2"/>
          <p:cNvSpPr txBox="1"/>
          <p:nvPr/>
        </p:nvSpPr>
        <p:spPr>
          <a:xfrm>
            <a:off x="4002925" y="2807125"/>
            <a:ext cx="4617900" cy="15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"15-Minute Enchiladas",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"This is quick to make. When you need a main dish right away, try this enchilada recipe. 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9" name="Google Shape;249;p22"/>
          <p:cNvCxnSpPr>
            <a:stCxn id="246" idx="2"/>
            <a:endCxn id="248" idx="0"/>
          </p:cNvCxnSpPr>
          <p:nvPr/>
        </p:nvCxnSpPr>
        <p:spPr>
          <a:xfrm>
            <a:off x="6311875" y="2572325"/>
            <a:ext cx="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Importing in Rapidminer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819138" y="2783588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95" y="24552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3"/>
          <p:cNvCxnSpPr>
            <a:stCxn id="255" idx="3"/>
            <a:endCxn id="256" idx="1"/>
          </p:cNvCxnSpPr>
          <p:nvPr/>
        </p:nvCxnSpPr>
        <p:spPr>
          <a:xfrm>
            <a:off x="1894338" y="2979638"/>
            <a:ext cx="21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8" name="Google Shape;2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647" y="2455249"/>
            <a:ext cx="1048799" cy="104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3"/>
          <p:cNvCxnSpPr>
            <a:stCxn id="256" idx="3"/>
            <a:endCxn id="258" idx="1"/>
          </p:cNvCxnSpPr>
          <p:nvPr/>
        </p:nvCxnSpPr>
        <p:spPr>
          <a:xfrm>
            <a:off x="5096395" y="2979654"/>
            <a:ext cx="21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0" name="Google Shape;2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871" y="3585550"/>
            <a:ext cx="1541014" cy="1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Cleaning, merging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511700" y="2350500"/>
            <a:ext cx="3636300" cy="20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"4 cups low-sodium vegetable or chicken stock",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cup dried brown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"1/2 cup dried French green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"2 stalks celery,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large carrot, peeled and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sprig fresh thyme",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184975" y="2350500"/>
            <a:ext cx="3359700" cy="20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"4", "", "vegetable or chicken stock"],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"cup", "dried brown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"1/2", "cup", "dried French green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"2", "", "stalks celery"],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"large carrot"],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"sprig fresh thyme"],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8" name="Google Shape;268;p24"/>
          <p:cNvCxnSpPr>
            <a:stCxn id="266" idx="3"/>
            <a:endCxn id="267" idx="1"/>
          </p:cNvCxnSpPr>
          <p:nvPr/>
        </p:nvCxnSpPr>
        <p:spPr>
          <a:xfrm>
            <a:off x="4148000" y="3366750"/>
            <a:ext cx="103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819150" y="548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Ontology schema.org</a:t>
            </a:r>
            <a:endParaRPr/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4866528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773550"/>
                <a:gridCol w="917275"/>
              </a:tblGrid>
              <a:tr h="297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cookingMethod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Frying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recipeCategory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appetizer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recipeCuisine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Italian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recipeIngredient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3/4 cup of 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recipeInstruction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Preheat the oven to 350 degrees.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hasNutrition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isSuitableForDiet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59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hasCookingTime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5" name="Google Shape;275;p25"/>
          <p:cNvGraphicFramePr/>
          <p:nvPr/>
        </p:nvGraphicFramePr>
        <p:xfrm>
          <a:off x="6665403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Nutrition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6" name="Google Shape;276;p25"/>
          <p:cNvGraphicFramePr/>
          <p:nvPr/>
        </p:nvGraphicFramePr>
        <p:xfrm>
          <a:off x="6665403" y="25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73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Calories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energy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240 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25"/>
          <p:cNvGraphicFramePr/>
          <p:nvPr/>
        </p:nvGraphicFramePr>
        <p:xfrm>
          <a:off x="6665403" y="3205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62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20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 grams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5"/>
          <p:cNvGraphicFramePr/>
          <p:nvPr/>
        </p:nvGraphicFramePr>
        <p:xfrm>
          <a:off x="6665403" y="38299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1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PT1H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25"/>
          <p:cNvGraphicFramePr/>
          <p:nvPr/>
        </p:nvGraphicFramePr>
        <p:xfrm>
          <a:off x="819153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Thing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Mom's World Famous Banana Bread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classic banana bread 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hasCreativeWork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25"/>
          <p:cNvGraphicFramePr/>
          <p:nvPr/>
        </p:nvGraphicFramePr>
        <p:xfrm>
          <a:off x="819153" y="292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CreativeWork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hasHowTo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25"/>
          <p:cNvGraphicFramePr/>
          <p:nvPr/>
        </p:nvGraphicFramePr>
        <p:xfrm>
          <a:off x="819153" y="38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726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618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John Smith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2" name="Google Shape;282;p25"/>
          <p:cNvGraphicFramePr/>
          <p:nvPr/>
        </p:nvGraphicFramePr>
        <p:xfrm>
          <a:off x="284284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{E383B7AF-ED03-40D0-B5A9-C6EF4C4A8F24}</a:tableStyleId>
              </a:tblPr>
              <a:tblGrid>
                <a:gridCol w="847750"/>
                <a:gridCol w="843075"/>
              </a:tblGrid>
              <a:tr h="2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7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HowTo</a:t>
                      </a:r>
                      <a:endParaRPr b="1"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estimatedCost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 USD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6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step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Mix in the ingredients.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supply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tool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oven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hasPerformTime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hasPrepTime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288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hasTotalTime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83" name="Google Shape;283;p25"/>
          <p:cNvCxnSpPr/>
          <p:nvPr/>
        </p:nvCxnSpPr>
        <p:spPr>
          <a:xfrm flipH="1">
            <a:off x="1948075" y="2725575"/>
            <a:ext cx="450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5"/>
          <p:cNvCxnSpPr/>
          <p:nvPr/>
        </p:nvCxnSpPr>
        <p:spPr>
          <a:xfrm>
            <a:off x="1920125" y="3662450"/>
            <a:ext cx="45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25"/>
          <p:cNvCxnSpPr/>
          <p:nvPr/>
        </p:nvCxnSpPr>
        <p:spPr>
          <a:xfrm flipH="1" rot="10800000">
            <a:off x="2323611" y="3342275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5"/>
          <p:cNvCxnSpPr/>
          <p:nvPr/>
        </p:nvCxnSpPr>
        <p:spPr>
          <a:xfrm flipH="1" rot="10800000">
            <a:off x="2639000" y="1533725"/>
            <a:ext cx="4800" cy="18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2643650" y="1538249"/>
            <a:ext cx="2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5"/>
          <p:cNvCxnSpPr/>
          <p:nvPr/>
        </p:nvCxnSpPr>
        <p:spPr>
          <a:xfrm flipH="1" rot="10800000">
            <a:off x="4358936" y="3346800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5"/>
          <p:cNvCxnSpPr/>
          <p:nvPr/>
        </p:nvCxnSpPr>
        <p:spPr>
          <a:xfrm flipH="1" rot="10800000">
            <a:off x="4674325" y="1538250"/>
            <a:ext cx="4800" cy="18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4678975" y="1542774"/>
            <a:ext cx="23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4661150" y="3708826"/>
            <a:ext cx="0" cy="8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4665800" y="4557577"/>
            <a:ext cx="194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5"/>
          <p:cNvCxnSpPr/>
          <p:nvPr/>
        </p:nvCxnSpPr>
        <p:spPr>
          <a:xfrm rot="10800000">
            <a:off x="4378100" y="3713450"/>
            <a:ext cx="2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4382750" y="3996375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4392050" y="4274650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609726" y="3977839"/>
            <a:ext cx="0" cy="57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8487475" y="1844375"/>
            <a:ext cx="0" cy="9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25"/>
          <p:cNvCxnSpPr/>
          <p:nvPr/>
        </p:nvCxnSpPr>
        <p:spPr>
          <a:xfrm rot="10800000">
            <a:off x="8209075" y="1849011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5"/>
          <p:cNvCxnSpPr/>
          <p:nvPr/>
        </p:nvCxnSpPr>
        <p:spPr>
          <a:xfrm rot="10800000">
            <a:off x="8218375" y="2758052"/>
            <a:ext cx="2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8563675" y="2158451"/>
            <a:ext cx="0" cy="12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5"/>
          <p:cNvCxnSpPr/>
          <p:nvPr/>
        </p:nvCxnSpPr>
        <p:spPr>
          <a:xfrm rot="10800000">
            <a:off x="8285275" y="2163087"/>
            <a:ext cx="27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5"/>
          <p:cNvCxnSpPr/>
          <p:nvPr/>
        </p:nvCxnSpPr>
        <p:spPr>
          <a:xfrm rot="10800000">
            <a:off x="8218375" y="3376928"/>
            <a:ext cx="34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5"/>
          <p:cNvCxnSpPr/>
          <p:nvPr/>
        </p:nvCxnSpPr>
        <p:spPr>
          <a:xfrm flipH="1" rot="10800000">
            <a:off x="6279736" y="3670825"/>
            <a:ext cx="3201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 rot="10800000">
            <a:off x="6595125" y="1477975"/>
            <a:ext cx="0" cy="21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6595137" y="1481161"/>
            <a:ext cx="1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6604449" y="3977825"/>
            <a:ext cx="12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ontologies</a:t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0" y="1451800"/>
            <a:ext cx="5284800" cy="339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Problem</a:t>
            </a:r>
            <a:endParaRPr/>
          </a:p>
        </p:txBody>
      </p:sp>
      <p:pic>
        <p:nvPicPr>
          <p:cNvPr id="318" name="Google Shape;3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7"/>
          <p:cNvSpPr/>
          <p:nvPr/>
        </p:nvSpPr>
        <p:spPr>
          <a:xfrm>
            <a:off x="2199900" y="1417200"/>
            <a:ext cx="2184600" cy="1237500"/>
          </a:xfrm>
          <a:prstGeom prst="cloudCallout">
            <a:avLst>
              <a:gd fmla="val -60510" name="adj1"/>
              <a:gd fmla="val 46648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 txBox="1"/>
          <p:nvPr/>
        </p:nvSpPr>
        <p:spPr>
          <a:xfrm>
            <a:off x="2538755" y="1618600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want to eat mexican!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75" y="2171075"/>
            <a:ext cx="1603575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7"/>
          <p:cNvSpPr/>
          <p:nvPr/>
        </p:nvSpPr>
        <p:spPr>
          <a:xfrm>
            <a:off x="4998325" y="1417200"/>
            <a:ext cx="1693800" cy="1500300"/>
          </a:xfrm>
          <a:prstGeom prst="wedgeEllipseCallout">
            <a:avLst>
              <a:gd fmla="val 61425" name="adj1"/>
              <a:gd fmla="val 29259" name="adj2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"/>
          <p:cNvSpPr txBox="1"/>
          <p:nvPr/>
        </p:nvSpPr>
        <p:spPr>
          <a:xfrm>
            <a:off x="5091780" y="1535575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don’t provide cuisine types!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725" y="2917500"/>
            <a:ext cx="1968549" cy="19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Setting up the ML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70" y="25118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8"/>
          <p:cNvCxnSpPr>
            <a:stCxn id="332" idx="3"/>
            <a:endCxn id="330" idx="1"/>
          </p:cNvCxnSpPr>
          <p:nvPr/>
        </p:nvCxnSpPr>
        <p:spPr>
          <a:xfrm>
            <a:off x="2905725" y="3036250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3" name="Google Shape;333;p28"/>
          <p:cNvPicPr preferRelativeResize="0"/>
          <p:nvPr/>
        </p:nvPicPr>
        <p:blipFill rotWithShape="1">
          <a:blip r:embed="rId4">
            <a:alphaModFix/>
          </a:blip>
          <a:srcRect b="30862" l="0" r="36285" t="0"/>
          <a:stretch/>
        </p:blipFill>
        <p:spPr>
          <a:xfrm>
            <a:off x="5317025" y="1839888"/>
            <a:ext cx="3005700" cy="239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8"/>
          <p:cNvCxnSpPr>
            <a:stCxn id="330" idx="3"/>
            <a:endCxn id="333" idx="1"/>
          </p:cNvCxnSpPr>
          <p:nvPr/>
        </p:nvCxnSpPr>
        <p:spPr>
          <a:xfrm>
            <a:off x="4635770" y="3036254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2" name="Google Shape;332;p28"/>
          <p:cNvPicPr preferRelativeResize="0"/>
          <p:nvPr/>
        </p:nvPicPr>
        <p:blipFill rotWithShape="1">
          <a:blip r:embed="rId5">
            <a:alphaModFix/>
          </a:blip>
          <a:srcRect b="28764" l="3883" r="0" t="3041"/>
          <a:stretch/>
        </p:blipFill>
        <p:spPr>
          <a:xfrm>
            <a:off x="819150" y="1616638"/>
            <a:ext cx="2086575" cy="2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Pipeline</a:t>
            </a:r>
            <a:endParaRPr/>
          </a:p>
        </p:txBody>
      </p:sp>
      <p:pic>
        <p:nvPicPr>
          <p:cNvPr id="340" name="Google Shape;3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00" y="1551625"/>
            <a:ext cx="7423797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Accuracy</a:t>
            </a:r>
            <a:endParaRPr/>
          </a:p>
        </p:txBody>
      </p:sp>
      <p:pic>
        <p:nvPicPr>
          <p:cNvPr id="346" name="Google Shape;3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50" y="1689900"/>
            <a:ext cx="70115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Results</a:t>
            </a:r>
            <a:endParaRPr/>
          </a:p>
        </p:txBody>
      </p:sp>
      <p:pic>
        <p:nvPicPr>
          <p:cNvPr id="352" name="Google Shape;3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963" y="1696800"/>
            <a:ext cx="632008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110938" y="37746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Paol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8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7834" l="0" r="0" t="0"/>
          <a:stretch/>
        </p:blipFill>
        <p:spPr>
          <a:xfrm>
            <a:off x="3827338" y="2171075"/>
            <a:ext cx="1489330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514313" y="1546038"/>
            <a:ext cx="2040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Mango-Cango Chicken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069" y="2020101"/>
            <a:ext cx="2057400" cy="190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1000513" y="3774650"/>
            <a:ext cx="878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Giovanni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7407" l="0" r="0" t="0"/>
          <a:stretch/>
        </p:blipFill>
        <p:spPr>
          <a:xfrm>
            <a:off x="3588838" y="2388874"/>
            <a:ext cx="1603575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44" y="23888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313" y="2266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6689958" y="1800200"/>
            <a:ext cx="1373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Zucchini gratin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and Personas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84" y="2288597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1000513" y="3892175"/>
            <a:ext cx="878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Cinzia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0216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671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110925" y="39924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Giulio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4308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4" y="2388872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847" y="2388884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 b="17239" l="0" r="0" t="14051"/>
          <a:stretch/>
        </p:blipFill>
        <p:spPr>
          <a:xfrm>
            <a:off x="6143325" y="2388875"/>
            <a:ext cx="2333856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5" y="1943800"/>
            <a:ext cx="4243625" cy="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375" y="2782546"/>
            <a:ext cx="4623849" cy="1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50" y="3435200"/>
            <a:ext cx="1714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600" y="1227132"/>
            <a:ext cx="3329624" cy="128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Tools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2284300"/>
            <a:ext cx="38957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425" y="2157087"/>
            <a:ext cx="1645074" cy="16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Modeling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63" y="2468200"/>
            <a:ext cx="1645074" cy="16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325" y="1079713"/>
            <a:ext cx="2695899" cy="10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8" y="1559100"/>
            <a:ext cx="2582125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604" y="2747471"/>
            <a:ext cx="1365800" cy="1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8745" y="3515270"/>
            <a:ext cx="1365800" cy="1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extraction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414913" y="2656375"/>
            <a:ext cx="1075200" cy="61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Index 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060588" y="15346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060588" y="215222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060588" y="40048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060588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7" name="Google Shape;217;p21"/>
          <p:cNvCxnSpPr>
            <a:stCxn id="212" idx="3"/>
            <a:endCxn id="213" idx="1"/>
          </p:cNvCxnSpPr>
          <p:nvPr/>
        </p:nvCxnSpPr>
        <p:spPr>
          <a:xfrm flipH="1" rot="10800000">
            <a:off x="1490113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1"/>
          <p:cNvCxnSpPr>
            <a:stCxn id="212" idx="3"/>
            <a:endCxn id="214" idx="1"/>
          </p:cNvCxnSpPr>
          <p:nvPr/>
        </p:nvCxnSpPr>
        <p:spPr>
          <a:xfrm flipH="1" rot="10800000">
            <a:off x="1490113" y="234842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1"/>
          <p:cNvCxnSpPr>
            <a:stCxn id="212" idx="3"/>
            <a:endCxn id="216" idx="1"/>
          </p:cNvCxnSpPr>
          <p:nvPr/>
        </p:nvCxnSpPr>
        <p:spPr>
          <a:xfrm>
            <a:off x="1490113" y="2965825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>
            <a:stCxn id="212" idx="3"/>
            <a:endCxn id="215" idx="1"/>
          </p:cNvCxnSpPr>
          <p:nvPr/>
        </p:nvCxnSpPr>
        <p:spPr>
          <a:xfrm>
            <a:off x="1490113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63" y="2703688"/>
            <a:ext cx="1731487" cy="52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22" name="Google Shape;222;p21"/>
          <p:cNvCxnSpPr>
            <a:stCxn id="213" idx="3"/>
            <a:endCxn id="221" idx="1"/>
          </p:cNvCxnSpPr>
          <p:nvPr/>
        </p:nvCxnSpPr>
        <p:spPr>
          <a:xfrm>
            <a:off x="313578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>
            <a:stCxn id="214" idx="3"/>
            <a:endCxn id="221" idx="1"/>
          </p:cNvCxnSpPr>
          <p:nvPr/>
        </p:nvCxnSpPr>
        <p:spPr>
          <a:xfrm>
            <a:off x="3135788" y="234827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1"/>
          <p:cNvCxnSpPr>
            <a:stCxn id="216" idx="3"/>
            <a:endCxn id="221" idx="1"/>
          </p:cNvCxnSpPr>
          <p:nvPr/>
        </p:nvCxnSpPr>
        <p:spPr>
          <a:xfrm>
            <a:off x="3135788" y="2965813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15" idx="3"/>
            <a:endCxn id="221" idx="1"/>
          </p:cNvCxnSpPr>
          <p:nvPr/>
        </p:nvCxnSpPr>
        <p:spPr>
          <a:xfrm flipH="1" rot="10800000">
            <a:off x="313578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1"/>
          <p:cNvSpPr txBox="1"/>
          <p:nvPr/>
        </p:nvSpPr>
        <p:spPr>
          <a:xfrm>
            <a:off x="6008213" y="15346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008213" y="215222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008213" y="4004875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008213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</a:t>
            </a:r>
            <a:r>
              <a:rPr lang="it">
                <a:latin typeface="Nunito"/>
                <a:ea typeface="Nunito"/>
                <a:cs typeface="Nunito"/>
                <a:sym typeface="Nunito"/>
              </a:rPr>
              <a:t>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0" name="Google Shape;230;p21"/>
          <p:cNvCxnSpPr/>
          <p:nvPr/>
        </p:nvCxnSpPr>
        <p:spPr>
          <a:xfrm flipH="1" rot="10800000">
            <a:off x="543773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1"/>
          <p:cNvCxnSpPr/>
          <p:nvPr/>
        </p:nvCxnSpPr>
        <p:spPr>
          <a:xfrm flipH="1" rot="10800000">
            <a:off x="5437738" y="2348125"/>
            <a:ext cx="5706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5437738" y="2965825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543773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7083288" y="17307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7083288" y="2348275"/>
            <a:ext cx="5706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7083288" y="2965813"/>
            <a:ext cx="57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1"/>
          <p:cNvCxnSpPr/>
          <p:nvPr/>
        </p:nvCxnSpPr>
        <p:spPr>
          <a:xfrm flipH="1" rot="10800000">
            <a:off x="7083288" y="2965825"/>
            <a:ext cx="570600" cy="12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1"/>
          <p:cNvSpPr txBox="1"/>
          <p:nvPr/>
        </p:nvSpPr>
        <p:spPr>
          <a:xfrm>
            <a:off x="7653888" y="2769763"/>
            <a:ext cx="1075200" cy="39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670" y="1534684"/>
            <a:ext cx="1048800" cy="104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