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06" r:id="rId5"/>
    <p:sldId id="307" r:id="rId6"/>
    <p:sldId id="308" r:id="rId7"/>
    <p:sldId id="310" r:id="rId8"/>
    <p:sldId id="314" r:id="rId9"/>
    <p:sldId id="319" r:id="rId10"/>
    <p:sldId id="320" r:id="rId11"/>
    <p:sldId id="321" r:id="rId12"/>
    <p:sldId id="316" r:id="rId13"/>
    <p:sldId id="318"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F8FD0-87A9-43A4-8434-20E504CCD022}" v="68" dt="2022-04-26T21:50:46.615"/>
    <p1510:client id="{0CD76B66-ADF4-4754-8359-6E73FB780D4B}" v="1" dt="2022-04-28T00:47:48.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92"/>
        <p:guide pos="7056"/>
        <p:guide orient="horz" pos="316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 Ho Anh Tuan" userId="S::hoanhtuan.vo@mavs.uta.edu::d02f91e0-4773-47d9-abcb-652b70f05e65" providerId="AD" clId="Web-{0CD76B66-ADF4-4754-8359-6E73FB780D4B}"/>
    <pc:docChg chg="delSld">
      <pc:chgData name="Vo, Ho Anh Tuan" userId="S::hoanhtuan.vo@mavs.uta.edu::d02f91e0-4773-47d9-abcb-652b70f05e65" providerId="AD" clId="Web-{0CD76B66-ADF4-4754-8359-6E73FB780D4B}" dt="2022-04-28T00:47:48.800" v="0"/>
      <pc:docMkLst>
        <pc:docMk/>
      </pc:docMkLst>
      <pc:sldChg chg="del">
        <pc:chgData name="Vo, Ho Anh Tuan" userId="S::hoanhtuan.vo@mavs.uta.edu::d02f91e0-4773-47d9-abcb-652b70f05e65" providerId="AD" clId="Web-{0CD76B66-ADF4-4754-8359-6E73FB780D4B}" dt="2022-04-28T00:47:48.800" v="0"/>
        <pc:sldMkLst>
          <pc:docMk/>
          <pc:sldMk cId="2227882511" sldId="309"/>
        </pc:sldMkLst>
      </pc:sldChg>
    </pc:docChg>
  </pc:docChgLst>
  <pc:docChgLst>
    <pc:chgData name="joshua Boudria" userId="15b8e2c95262c631" providerId="LiveId" clId="{051F8FD0-87A9-43A4-8434-20E504CCD022}"/>
    <pc:docChg chg="undo custSel addSld delSld modSld sldOrd">
      <pc:chgData name="joshua Boudria" userId="15b8e2c95262c631" providerId="LiveId" clId="{051F8FD0-87A9-43A4-8434-20E504CCD022}" dt="2022-04-27T17:10:57.779" v="7954" actId="20577"/>
      <pc:docMkLst>
        <pc:docMk/>
      </pc:docMkLst>
      <pc:sldChg chg="del">
        <pc:chgData name="joshua Boudria" userId="15b8e2c95262c631" providerId="LiveId" clId="{051F8FD0-87A9-43A4-8434-20E504CCD022}" dt="2022-04-25T18:10:40.234" v="2748" actId="47"/>
        <pc:sldMkLst>
          <pc:docMk/>
          <pc:sldMk cId="3159288639" sldId="303"/>
        </pc:sldMkLst>
      </pc:sldChg>
      <pc:sldChg chg="del">
        <pc:chgData name="joshua Boudria" userId="15b8e2c95262c631" providerId="LiveId" clId="{051F8FD0-87A9-43A4-8434-20E504CCD022}" dt="2022-04-25T18:15:29.137" v="3362" actId="47"/>
        <pc:sldMkLst>
          <pc:docMk/>
          <pc:sldMk cId="3124766000" sldId="304"/>
        </pc:sldMkLst>
      </pc:sldChg>
      <pc:sldChg chg="del">
        <pc:chgData name="joshua Boudria" userId="15b8e2c95262c631" providerId="LiveId" clId="{051F8FD0-87A9-43A4-8434-20E504CCD022}" dt="2022-04-25T18:15:30.536" v="3363" actId="47"/>
        <pc:sldMkLst>
          <pc:docMk/>
          <pc:sldMk cId="1403455250" sldId="305"/>
        </pc:sldMkLst>
      </pc:sldChg>
      <pc:sldChg chg="addSp delSp modSp mod setBg">
        <pc:chgData name="joshua Boudria" userId="15b8e2c95262c631" providerId="LiveId" clId="{051F8FD0-87A9-43A4-8434-20E504CCD022}" dt="2022-04-25T18:08:54.019" v="2725" actId="478"/>
        <pc:sldMkLst>
          <pc:docMk/>
          <pc:sldMk cId="114769864" sldId="306"/>
        </pc:sldMkLst>
        <pc:spChg chg="del mod">
          <ac:chgData name="joshua Boudria" userId="15b8e2c95262c631" providerId="LiveId" clId="{051F8FD0-87A9-43A4-8434-20E504CCD022}" dt="2022-04-25T17:44:46.246" v="1450" actId="478"/>
          <ac:spMkLst>
            <pc:docMk/>
            <pc:sldMk cId="114769864" sldId="306"/>
            <ac:spMk id="2" creationId="{C3A9968B-2619-4F71-AB00-4C493E120805}"/>
          </ac:spMkLst>
        </pc:spChg>
        <pc:spChg chg="mod">
          <ac:chgData name="joshua Boudria" userId="15b8e2c95262c631" providerId="LiveId" clId="{051F8FD0-87A9-43A4-8434-20E504CCD022}" dt="2022-04-25T18:05:51.023" v="2657" actId="122"/>
          <ac:spMkLst>
            <pc:docMk/>
            <pc:sldMk cId="114769864" sldId="306"/>
            <ac:spMk id="3" creationId="{A5F14073-9F68-4B7E-A576-26899D58C7A9}"/>
          </ac:spMkLst>
        </pc:spChg>
        <pc:spChg chg="add del mod">
          <ac:chgData name="joshua Boudria" userId="15b8e2c95262c631" providerId="LiveId" clId="{051F8FD0-87A9-43A4-8434-20E504CCD022}" dt="2022-04-25T17:44:48.668" v="1451" actId="478"/>
          <ac:spMkLst>
            <pc:docMk/>
            <pc:sldMk cId="114769864" sldId="306"/>
            <ac:spMk id="7" creationId="{450B9EA7-2FBB-4202-A30A-EBDE88EFE30C}"/>
          </ac:spMkLst>
        </pc:spChg>
        <pc:spChg chg="add del mod">
          <ac:chgData name="joshua Boudria" userId="15b8e2c95262c631" providerId="LiveId" clId="{051F8FD0-87A9-43A4-8434-20E504CCD022}" dt="2022-04-25T18:08:53.049" v="2724" actId="478"/>
          <ac:spMkLst>
            <pc:docMk/>
            <pc:sldMk cId="114769864" sldId="306"/>
            <ac:spMk id="14" creationId="{35E18ACD-2B1F-40AB-B58F-B49BC4C35BA6}"/>
          </ac:spMkLst>
        </pc:spChg>
        <pc:spChg chg="add del mod">
          <ac:chgData name="joshua Boudria" userId="15b8e2c95262c631" providerId="LiveId" clId="{051F8FD0-87A9-43A4-8434-20E504CCD022}" dt="2022-04-25T18:07:47.631" v="2707" actId="478"/>
          <ac:spMkLst>
            <pc:docMk/>
            <pc:sldMk cId="114769864" sldId="306"/>
            <ac:spMk id="15" creationId="{66BD4886-CB42-451F-8A25-46A8C1DB38BF}"/>
          </ac:spMkLst>
        </pc:spChg>
        <pc:spChg chg="add del">
          <ac:chgData name="joshua Boudria" userId="15b8e2c95262c631" providerId="LiveId" clId="{051F8FD0-87A9-43A4-8434-20E504CCD022}" dt="2022-04-25T18:05:21.575" v="2648" actId="26606"/>
          <ac:spMkLst>
            <pc:docMk/>
            <pc:sldMk cId="114769864" sldId="306"/>
            <ac:spMk id="18" creationId="{158B3569-73B2-4D05-8E95-886A6EE17F1F}"/>
          </ac:spMkLst>
        </pc:spChg>
        <pc:spChg chg="add del">
          <ac:chgData name="joshua Boudria" userId="15b8e2c95262c631" providerId="LiveId" clId="{051F8FD0-87A9-43A4-8434-20E504CCD022}" dt="2022-04-25T18:05:21.575" v="2648" actId="26606"/>
          <ac:spMkLst>
            <pc:docMk/>
            <pc:sldMk cId="114769864" sldId="306"/>
            <ac:spMk id="20" creationId="{B71758F4-3F46-45DA-8AC5-4E508DA080BA}"/>
          </ac:spMkLst>
        </pc:spChg>
        <pc:spChg chg="add del">
          <ac:chgData name="joshua Boudria" userId="15b8e2c95262c631" providerId="LiveId" clId="{051F8FD0-87A9-43A4-8434-20E504CCD022}" dt="2022-04-25T18:05:21.575" v="2648" actId="26606"/>
          <ac:spMkLst>
            <pc:docMk/>
            <pc:sldMk cId="114769864" sldId="306"/>
            <ac:spMk id="24" creationId="{8D61482F-F3C5-4D66-8C5D-C6BBE3E1275C}"/>
          </ac:spMkLst>
        </pc:spChg>
        <pc:spChg chg="add del mod">
          <ac:chgData name="joshua Boudria" userId="15b8e2c95262c631" providerId="LiveId" clId="{051F8FD0-87A9-43A4-8434-20E504CCD022}" dt="2022-04-25T18:08:54.019" v="2725" actId="478"/>
          <ac:spMkLst>
            <pc:docMk/>
            <pc:sldMk cId="114769864" sldId="306"/>
            <ac:spMk id="25" creationId="{80A1A546-3FF8-4799-8D57-B2FB876EB46C}"/>
          </ac:spMkLst>
        </pc:spChg>
        <pc:spChg chg="add del">
          <ac:chgData name="joshua Boudria" userId="15b8e2c95262c631" providerId="LiveId" clId="{051F8FD0-87A9-43A4-8434-20E504CCD022}" dt="2022-04-25T18:05:31.729" v="2651" actId="26606"/>
          <ac:spMkLst>
            <pc:docMk/>
            <pc:sldMk cId="114769864" sldId="306"/>
            <ac:spMk id="29" creationId="{158B3569-73B2-4D05-8E95-886A6EE17F1F}"/>
          </ac:spMkLst>
        </pc:spChg>
        <pc:spChg chg="add del">
          <ac:chgData name="joshua Boudria" userId="15b8e2c95262c631" providerId="LiveId" clId="{051F8FD0-87A9-43A4-8434-20E504CCD022}" dt="2022-04-25T18:05:31.729" v="2651" actId="26606"/>
          <ac:spMkLst>
            <pc:docMk/>
            <pc:sldMk cId="114769864" sldId="306"/>
            <ac:spMk id="31" creationId="{B71758F4-3F46-45DA-8AC5-4E508DA080BA}"/>
          </ac:spMkLst>
        </pc:spChg>
        <pc:spChg chg="add del">
          <ac:chgData name="joshua Boudria" userId="15b8e2c95262c631" providerId="LiveId" clId="{051F8FD0-87A9-43A4-8434-20E504CCD022}" dt="2022-04-25T18:05:31.729" v="2651" actId="26606"/>
          <ac:spMkLst>
            <pc:docMk/>
            <pc:sldMk cId="114769864" sldId="306"/>
            <ac:spMk id="33" creationId="{8550FED7-7C32-42BB-98DB-30272A6331A9}"/>
          </ac:spMkLst>
        </pc:spChg>
        <pc:spChg chg="add del">
          <ac:chgData name="joshua Boudria" userId="15b8e2c95262c631" providerId="LiveId" clId="{051F8FD0-87A9-43A4-8434-20E504CCD022}" dt="2022-04-25T18:05:31.729" v="2651" actId="26606"/>
          <ac:spMkLst>
            <pc:docMk/>
            <pc:sldMk cId="114769864" sldId="306"/>
            <ac:spMk id="35" creationId="{8D61482F-F3C5-4D66-8C5D-C6BBE3E1275C}"/>
          </ac:spMkLst>
        </pc:spChg>
        <pc:spChg chg="add">
          <ac:chgData name="joshua Boudria" userId="15b8e2c95262c631" providerId="LiveId" clId="{051F8FD0-87A9-43A4-8434-20E504CCD022}" dt="2022-04-25T18:05:31.729" v="2651" actId="26606"/>
          <ac:spMkLst>
            <pc:docMk/>
            <pc:sldMk cId="114769864" sldId="306"/>
            <ac:spMk id="42" creationId="{D9FB580A-BA0E-4D5E-90F4-C42767A78389}"/>
          </ac:spMkLst>
        </pc:spChg>
        <pc:picChg chg="add del mod">
          <ac:chgData name="joshua Boudria" userId="15b8e2c95262c631" providerId="LiveId" clId="{051F8FD0-87A9-43A4-8434-20E504CCD022}" dt="2022-04-25T17:45:33.180" v="1454" actId="478"/>
          <ac:picMkLst>
            <pc:docMk/>
            <pc:sldMk cId="114769864" sldId="306"/>
            <ac:picMk id="5" creationId="{72A1EA44-E5EE-4F74-9D3A-F90B261BC44C}"/>
          </ac:picMkLst>
        </pc:picChg>
        <pc:picChg chg="add del mod">
          <ac:chgData name="joshua Boudria" userId="15b8e2c95262c631" providerId="LiveId" clId="{051F8FD0-87A9-43A4-8434-20E504CCD022}" dt="2022-04-25T18:02:28.317" v="2616" actId="478"/>
          <ac:picMkLst>
            <pc:docMk/>
            <pc:sldMk cId="114769864" sldId="306"/>
            <ac:picMk id="9" creationId="{B5E5401D-A050-49E5-B647-358A630D7948}"/>
          </ac:picMkLst>
        </pc:picChg>
        <pc:picChg chg="add del mod">
          <ac:chgData name="joshua Boudria" userId="15b8e2c95262c631" providerId="LiveId" clId="{051F8FD0-87A9-43A4-8434-20E504CCD022}" dt="2022-04-25T18:02:50.429" v="2627" actId="478"/>
          <ac:picMkLst>
            <pc:docMk/>
            <pc:sldMk cId="114769864" sldId="306"/>
            <ac:picMk id="11" creationId="{9C4BF0CE-AAEB-4B4F-B704-438E6316938C}"/>
          </ac:picMkLst>
        </pc:picChg>
        <pc:picChg chg="add mod">
          <ac:chgData name="joshua Boudria" userId="15b8e2c95262c631" providerId="LiveId" clId="{051F8FD0-87A9-43A4-8434-20E504CCD022}" dt="2022-04-25T18:05:53.822" v="2658" actId="1076"/>
          <ac:picMkLst>
            <pc:docMk/>
            <pc:sldMk cId="114769864" sldId="306"/>
            <ac:picMk id="13" creationId="{24820FA3-CBD6-4726-8FF5-AA1424CAE86E}"/>
          </ac:picMkLst>
        </pc:picChg>
        <pc:cxnChg chg="add del mod">
          <ac:chgData name="joshua Boudria" userId="15b8e2c95262c631" providerId="LiveId" clId="{051F8FD0-87A9-43A4-8434-20E504CCD022}" dt="2022-04-25T18:08:51.657" v="2722" actId="478"/>
          <ac:cxnSpMkLst>
            <pc:docMk/>
            <pc:sldMk cId="114769864" sldId="306"/>
            <ac:cxnSpMk id="17" creationId="{5B4FB8F2-B5C8-4A45-BAC8-39B32C6780BC}"/>
          </ac:cxnSpMkLst>
        </pc:cxnChg>
        <pc:cxnChg chg="add del">
          <ac:chgData name="joshua Boudria" userId="15b8e2c95262c631" providerId="LiveId" clId="{051F8FD0-87A9-43A4-8434-20E504CCD022}" dt="2022-04-25T18:05:21.575" v="2648" actId="26606"/>
          <ac:cxnSpMkLst>
            <pc:docMk/>
            <pc:sldMk cId="114769864" sldId="306"/>
            <ac:cxnSpMk id="22" creationId="{56020367-4FD5-4596-8E10-C5F095CD8DBF}"/>
          </ac:cxnSpMkLst>
        </pc:cxnChg>
        <pc:cxnChg chg="add del mod">
          <ac:chgData name="joshua Boudria" userId="15b8e2c95262c631" providerId="LiveId" clId="{051F8FD0-87A9-43A4-8434-20E504CCD022}" dt="2022-04-25T18:08:52.413" v="2723" actId="478"/>
          <ac:cxnSpMkLst>
            <pc:docMk/>
            <pc:sldMk cId="114769864" sldId="306"/>
            <ac:cxnSpMk id="30" creationId="{112F2BCD-1745-4874-B277-F7CB839645E6}"/>
          </ac:cxnSpMkLst>
        </pc:cxnChg>
        <pc:cxnChg chg="add del">
          <ac:chgData name="joshua Boudria" userId="15b8e2c95262c631" providerId="LiveId" clId="{051F8FD0-87A9-43A4-8434-20E504CCD022}" dt="2022-04-25T18:05:31.729" v="2651" actId="26606"/>
          <ac:cxnSpMkLst>
            <pc:docMk/>
            <pc:sldMk cId="114769864" sldId="306"/>
            <ac:cxnSpMk id="37" creationId="{56020367-4FD5-4596-8E10-C5F095CD8DBF}"/>
          </ac:cxnSpMkLst>
        </pc:cxnChg>
      </pc:sldChg>
      <pc:sldChg chg="modNotesTx">
        <pc:chgData name="joshua Boudria" userId="15b8e2c95262c631" providerId="LiveId" clId="{051F8FD0-87A9-43A4-8434-20E504CCD022}" dt="2022-04-26T17:42:02.017" v="6943" actId="20577"/>
        <pc:sldMkLst>
          <pc:docMk/>
          <pc:sldMk cId="1613598062" sldId="307"/>
        </pc:sldMkLst>
      </pc:sldChg>
      <pc:sldChg chg="modSp mod modNotesTx">
        <pc:chgData name="joshua Boudria" userId="15b8e2c95262c631" providerId="LiveId" clId="{051F8FD0-87A9-43A4-8434-20E504CCD022}" dt="2022-04-26T18:23:43.244" v="7215" actId="20577"/>
        <pc:sldMkLst>
          <pc:docMk/>
          <pc:sldMk cId="365334912" sldId="308"/>
        </pc:sldMkLst>
        <pc:spChg chg="mod">
          <ac:chgData name="joshua Boudria" userId="15b8e2c95262c631" providerId="LiveId" clId="{051F8FD0-87A9-43A4-8434-20E504CCD022}" dt="2022-04-26T18:23:43.244" v="7215" actId="20577"/>
          <ac:spMkLst>
            <pc:docMk/>
            <pc:sldMk cId="365334912" sldId="308"/>
            <ac:spMk id="4" creationId="{B0881FA9-F3B0-4912-B0E1-352094195C30}"/>
          </ac:spMkLst>
        </pc:spChg>
      </pc:sldChg>
      <pc:sldChg chg="modSp mod">
        <pc:chgData name="joshua Boudria" userId="15b8e2c95262c631" providerId="LiveId" clId="{051F8FD0-87A9-43A4-8434-20E504CCD022}" dt="2022-04-26T18:34:56.558" v="7240" actId="20577"/>
        <pc:sldMkLst>
          <pc:docMk/>
          <pc:sldMk cId="2227882511" sldId="309"/>
        </pc:sldMkLst>
        <pc:spChg chg="mod">
          <ac:chgData name="joshua Boudria" userId="15b8e2c95262c631" providerId="LiveId" clId="{051F8FD0-87A9-43A4-8434-20E504CCD022}" dt="2022-04-26T18:34:56.558" v="7240" actId="20577"/>
          <ac:spMkLst>
            <pc:docMk/>
            <pc:sldMk cId="2227882511" sldId="309"/>
            <ac:spMk id="3" creationId="{05408798-0DB3-46BF-880E-7BB904D700F6}"/>
          </ac:spMkLst>
        </pc:spChg>
      </pc:sldChg>
      <pc:sldChg chg="addSp delSp modSp mod modNotesTx">
        <pc:chgData name="joshua Boudria" userId="15b8e2c95262c631" providerId="LiveId" clId="{051F8FD0-87A9-43A4-8434-20E504CCD022}" dt="2022-04-26T18:41:08.034" v="7263" actId="1036"/>
        <pc:sldMkLst>
          <pc:docMk/>
          <pc:sldMk cId="3561473475" sldId="310"/>
        </pc:sldMkLst>
        <pc:spChg chg="mod">
          <ac:chgData name="joshua Boudria" userId="15b8e2c95262c631" providerId="LiveId" clId="{051F8FD0-87A9-43A4-8434-20E504CCD022}" dt="2022-04-25T18:11:43.424" v="2820" actId="27636"/>
          <ac:spMkLst>
            <pc:docMk/>
            <pc:sldMk cId="3561473475" sldId="310"/>
            <ac:spMk id="3" creationId="{8AFC25C2-2815-4A92-A043-0CEC83591A94}"/>
          </ac:spMkLst>
        </pc:spChg>
        <pc:spChg chg="add del mod">
          <ac:chgData name="joshua Boudria" userId="15b8e2c95262c631" providerId="LiveId" clId="{051F8FD0-87A9-43A4-8434-20E504CCD022}" dt="2022-04-26T18:40:51.392" v="7254" actId="478"/>
          <ac:spMkLst>
            <pc:docMk/>
            <pc:sldMk cId="3561473475" sldId="310"/>
            <ac:spMk id="5" creationId="{A64A341E-8300-4C1D-9EB7-6042CE3BF80B}"/>
          </ac:spMkLst>
        </pc:spChg>
        <pc:spChg chg="mod">
          <ac:chgData name="joshua Boudria" userId="15b8e2c95262c631" providerId="LiveId" clId="{051F8FD0-87A9-43A4-8434-20E504CCD022}" dt="2022-04-25T16:55:50.381" v="43" actId="20577"/>
          <ac:spMkLst>
            <pc:docMk/>
            <pc:sldMk cId="3561473475" sldId="310"/>
            <ac:spMk id="9" creationId="{A2055D38-CE59-4FC4-85CE-CF9DA81D858C}"/>
          </ac:spMkLst>
        </pc:spChg>
        <pc:picChg chg="del">
          <ac:chgData name="joshua Boudria" userId="15b8e2c95262c631" providerId="LiveId" clId="{051F8FD0-87A9-43A4-8434-20E504CCD022}" dt="2022-04-26T18:40:44.792" v="7252" actId="478"/>
          <ac:picMkLst>
            <pc:docMk/>
            <pc:sldMk cId="3561473475" sldId="310"/>
            <ac:picMk id="8" creationId="{8DD372BB-220C-48D2-B19A-562BE88C2109}"/>
          </ac:picMkLst>
        </pc:picChg>
        <pc:picChg chg="add mod">
          <ac:chgData name="joshua Boudria" userId="15b8e2c95262c631" providerId="LiveId" clId="{051F8FD0-87A9-43A4-8434-20E504CCD022}" dt="2022-04-26T18:41:08.034" v="7263" actId="1036"/>
          <ac:picMkLst>
            <pc:docMk/>
            <pc:sldMk cId="3561473475" sldId="310"/>
            <ac:picMk id="1026" creationId="{A2E682A9-65CD-4E91-91C6-3CF8E8BC1DD7}"/>
          </ac:picMkLst>
        </pc:picChg>
      </pc:sldChg>
      <pc:sldChg chg="del">
        <pc:chgData name="joshua Boudria" userId="15b8e2c95262c631" providerId="LiveId" clId="{051F8FD0-87A9-43A4-8434-20E504CCD022}" dt="2022-04-25T18:22:40.334" v="4183" actId="47"/>
        <pc:sldMkLst>
          <pc:docMk/>
          <pc:sldMk cId="3584772686" sldId="311"/>
        </pc:sldMkLst>
      </pc:sldChg>
      <pc:sldChg chg="addSp delSp modSp mod setBg addAnim modNotesTx">
        <pc:chgData name="joshua Boudria" userId="15b8e2c95262c631" providerId="LiveId" clId="{051F8FD0-87A9-43A4-8434-20E504CCD022}" dt="2022-04-27T17:10:57.779" v="7954" actId="20577"/>
        <pc:sldMkLst>
          <pc:docMk/>
          <pc:sldMk cId="927313156" sldId="312"/>
        </pc:sldMkLst>
        <pc:spChg chg="add del mod">
          <ac:chgData name="joshua Boudria" userId="15b8e2c95262c631" providerId="LiveId" clId="{051F8FD0-87A9-43A4-8434-20E504CCD022}" dt="2022-04-26T21:49:22.833" v="7338" actId="931"/>
          <ac:spMkLst>
            <pc:docMk/>
            <pc:sldMk cId="927313156" sldId="312"/>
            <ac:spMk id="3" creationId="{324E3BB4-21B7-4D97-81A9-76EBF1FC1861}"/>
          </ac:spMkLst>
        </pc:spChg>
        <pc:spChg chg="mod ord">
          <ac:chgData name="joshua Boudria" userId="15b8e2c95262c631" providerId="LiveId" clId="{051F8FD0-87A9-43A4-8434-20E504CCD022}" dt="2022-04-26T21:51:37.571" v="7358" actId="26606"/>
          <ac:spMkLst>
            <pc:docMk/>
            <pc:sldMk cId="927313156" sldId="312"/>
            <ac:spMk id="6" creationId="{FF777B66-94CB-491C-AC6B-BDAC98E21D57}"/>
          </ac:spMkLst>
        </pc:spChg>
        <pc:spChg chg="add del mod">
          <ac:chgData name="joshua Boudria" userId="15b8e2c95262c631" providerId="LiveId" clId="{051F8FD0-87A9-43A4-8434-20E504CCD022}" dt="2022-04-26T21:51:51.134" v="7359" actId="478"/>
          <ac:spMkLst>
            <pc:docMk/>
            <pc:sldMk cId="927313156" sldId="312"/>
            <ac:spMk id="10" creationId="{D8BB0A0E-5E2E-4785-A40F-B6D93AF21BEA}"/>
          </ac:spMkLst>
        </pc:spChg>
        <pc:spChg chg="add del mod">
          <ac:chgData name="joshua Boudria" userId="15b8e2c95262c631" providerId="LiveId" clId="{051F8FD0-87A9-43A4-8434-20E504CCD022}" dt="2022-04-26T21:51:05.208" v="7349" actId="478"/>
          <ac:spMkLst>
            <pc:docMk/>
            <pc:sldMk cId="927313156" sldId="312"/>
            <ac:spMk id="14" creationId="{F19CB13D-07E9-4132-99B6-55C24B698465}"/>
          </ac:spMkLst>
        </pc:spChg>
        <pc:spChg chg="add del mod">
          <ac:chgData name="joshua Boudria" userId="15b8e2c95262c631" providerId="LiveId" clId="{051F8FD0-87A9-43A4-8434-20E504CCD022}" dt="2022-04-26T21:51:30.550" v="7355" actId="478"/>
          <ac:spMkLst>
            <pc:docMk/>
            <pc:sldMk cId="927313156" sldId="312"/>
            <ac:spMk id="17" creationId="{ECE87CFE-C968-494F-9288-DA383FF4F946}"/>
          </ac:spMkLst>
        </pc:spChg>
        <pc:spChg chg="add del mod">
          <ac:chgData name="joshua Boudria" userId="15b8e2c95262c631" providerId="LiveId" clId="{051F8FD0-87A9-43A4-8434-20E504CCD022}" dt="2022-04-26T21:51:37.571" v="7358" actId="26606"/>
          <ac:spMkLst>
            <pc:docMk/>
            <pc:sldMk cId="927313156" sldId="312"/>
            <ac:spMk id="19" creationId="{9FDF4531-B73B-47B5-96E3-BF15178FAD40}"/>
          </ac:spMkLst>
        </pc:spChg>
        <pc:spChg chg="add del mod">
          <ac:chgData name="joshua Boudria" userId="15b8e2c95262c631" providerId="LiveId" clId="{051F8FD0-87A9-43A4-8434-20E504CCD022}" dt="2022-04-26T21:51:37.571" v="7358" actId="26606"/>
          <ac:spMkLst>
            <pc:docMk/>
            <pc:sldMk cId="927313156" sldId="312"/>
            <ac:spMk id="21" creationId="{A6A16984-EC60-4075-8252-9DD51AFA2FF7}"/>
          </ac:spMkLst>
        </pc:spChg>
        <pc:spChg chg="mod">
          <ac:chgData name="joshua Boudria" userId="15b8e2c95262c631" providerId="LiveId" clId="{051F8FD0-87A9-43A4-8434-20E504CCD022}" dt="2022-04-26T21:51:37.571" v="7358" actId="26606"/>
          <ac:spMkLst>
            <pc:docMk/>
            <pc:sldMk cId="927313156" sldId="312"/>
            <ac:spMk id="22" creationId="{692474E6-3035-46B8-9C05-9B4204E8ED39}"/>
          </ac:spMkLst>
        </pc:spChg>
        <pc:spChg chg="mod">
          <ac:chgData name="joshua Boudria" userId="15b8e2c95262c631" providerId="LiveId" clId="{051F8FD0-87A9-43A4-8434-20E504CCD022}" dt="2022-04-26T21:51:37.571" v="7358" actId="26606"/>
          <ac:spMkLst>
            <pc:docMk/>
            <pc:sldMk cId="927313156" sldId="312"/>
            <ac:spMk id="23" creationId="{DE8D546E-0F46-4CC0-B2B1-8B2430D00C0C}"/>
          </ac:spMkLst>
        </pc:spChg>
        <pc:spChg chg="mod ord">
          <ac:chgData name="joshua Boudria" userId="15b8e2c95262c631" providerId="LiveId" clId="{051F8FD0-87A9-43A4-8434-20E504CCD022}" dt="2022-04-26T21:51:37.571" v="7358" actId="26606"/>
          <ac:spMkLst>
            <pc:docMk/>
            <pc:sldMk cId="927313156" sldId="312"/>
            <ac:spMk id="24" creationId="{5D838446-B95D-4AB7-B8CA-D5804BB79A11}"/>
          </ac:spMkLst>
        </pc:spChg>
        <pc:spChg chg="add del">
          <ac:chgData name="joshua Boudria" userId="15b8e2c95262c631" providerId="LiveId" clId="{051F8FD0-87A9-43A4-8434-20E504CCD022}" dt="2022-04-26T21:51:37.571" v="7358" actId="26606"/>
          <ac:spMkLst>
            <pc:docMk/>
            <pc:sldMk cId="927313156" sldId="312"/>
            <ac:spMk id="31" creationId="{609CB703-C563-4F1F-BF28-83C06E978C4F}"/>
          </ac:spMkLst>
        </pc:spChg>
        <pc:spChg chg="add del">
          <ac:chgData name="joshua Boudria" userId="15b8e2c95262c631" providerId="LiveId" clId="{051F8FD0-87A9-43A4-8434-20E504CCD022}" dt="2022-04-26T21:51:37.571" v="7358" actId="26606"/>
          <ac:spMkLst>
            <pc:docMk/>
            <pc:sldMk cId="927313156" sldId="312"/>
            <ac:spMk id="33" creationId="{5DFC1D2F-D2C1-4B4C-A109-43567B85E662}"/>
          </ac:spMkLst>
        </pc:spChg>
        <pc:spChg chg="add del">
          <ac:chgData name="joshua Boudria" userId="15b8e2c95262c631" providerId="LiveId" clId="{051F8FD0-87A9-43A4-8434-20E504CCD022}" dt="2022-04-26T21:51:37.571" v="7358" actId="26606"/>
          <ac:spMkLst>
            <pc:docMk/>
            <pc:sldMk cId="927313156" sldId="312"/>
            <ac:spMk id="35" creationId="{FDE74ABC-C18D-4D27-A77F-43594963B899}"/>
          </ac:spMkLst>
        </pc:spChg>
        <pc:spChg chg="add del">
          <ac:chgData name="joshua Boudria" userId="15b8e2c95262c631" providerId="LiveId" clId="{051F8FD0-87A9-43A4-8434-20E504CCD022}" dt="2022-04-26T21:51:37.571" v="7358" actId="26606"/>
          <ac:spMkLst>
            <pc:docMk/>
            <pc:sldMk cId="927313156" sldId="312"/>
            <ac:spMk id="39" creationId="{1CF7DF92-B01A-4340-9465-5B2DC96507A4}"/>
          </ac:spMkLst>
        </pc:spChg>
        <pc:spChg chg="add">
          <ac:chgData name="joshua Boudria" userId="15b8e2c95262c631" providerId="LiveId" clId="{051F8FD0-87A9-43A4-8434-20E504CCD022}" dt="2022-04-26T21:51:37.571" v="7358" actId="26606"/>
          <ac:spMkLst>
            <pc:docMk/>
            <pc:sldMk cId="927313156" sldId="312"/>
            <ac:spMk id="46" creationId="{158B3569-73B2-4D05-8E95-886A6EE17F1F}"/>
          </ac:spMkLst>
        </pc:spChg>
        <pc:spChg chg="add">
          <ac:chgData name="joshua Boudria" userId="15b8e2c95262c631" providerId="LiveId" clId="{051F8FD0-87A9-43A4-8434-20E504CCD022}" dt="2022-04-26T21:51:37.571" v="7358" actId="26606"/>
          <ac:spMkLst>
            <pc:docMk/>
            <pc:sldMk cId="927313156" sldId="312"/>
            <ac:spMk id="48" creationId="{B71758F4-3F46-45DA-8AC5-4E508DA080BA}"/>
          </ac:spMkLst>
        </pc:spChg>
        <pc:spChg chg="add">
          <ac:chgData name="joshua Boudria" userId="15b8e2c95262c631" providerId="LiveId" clId="{051F8FD0-87A9-43A4-8434-20E504CCD022}" dt="2022-04-26T21:51:37.571" v="7358" actId="26606"/>
          <ac:spMkLst>
            <pc:docMk/>
            <pc:sldMk cId="927313156" sldId="312"/>
            <ac:spMk id="52" creationId="{8D61482F-F3C5-4D66-8C5D-C6BBE3E1275C}"/>
          </ac:spMkLst>
        </pc:spChg>
        <pc:picChg chg="add del mod">
          <ac:chgData name="joshua Boudria" userId="15b8e2c95262c631" providerId="LiveId" clId="{051F8FD0-87A9-43A4-8434-20E504CCD022}" dt="2022-04-26T21:51:31.877" v="7356" actId="478"/>
          <ac:picMkLst>
            <pc:docMk/>
            <pc:sldMk cId="927313156" sldId="312"/>
            <ac:picMk id="5" creationId="{FCCE36CC-2CA6-4D31-8DEB-0D64950E4FE6}"/>
          </ac:picMkLst>
        </pc:picChg>
        <pc:picChg chg="add mod ord">
          <ac:chgData name="joshua Boudria" userId="15b8e2c95262c631" providerId="LiveId" clId="{051F8FD0-87A9-43A4-8434-20E504CCD022}" dt="2022-04-26T21:51:37.571" v="7358" actId="26606"/>
          <ac:picMkLst>
            <pc:docMk/>
            <pc:sldMk cId="927313156" sldId="312"/>
            <ac:picMk id="8" creationId="{BEC8ED52-18D4-41C8-99AE-08603C77097F}"/>
          </ac:picMkLst>
        </pc:picChg>
        <pc:picChg chg="del">
          <ac:chgData name="joshua Boudria" userId="15b8e2c95262c631" providerId="LiveId" clId="{051F8FD0-87A9-43A4-8434-20E504CCD022}" dt="2022-04-26T21:48:56.212" v="7337" actId="478"/>
          <ac:picMkLst>
            <pc:docMk/>
            <pc:sldMk cId="927313156" sldId="312"/>
            <ac:picMk id="9" creationId="{C82DA925-978C-48A9-98AD-0653B7A3D2D9}"/>
          </ac:picMkLst>
        </pc:picChg>
        <pc:picChg chg="del mod">
          <ac:chgData name="joshua Boudria" userId="15b8e2c95262c631" providerId="LiveId" clId="{051F8FD0-87A9-43A4-8434-20E504CCD022}" dt="2022-04-26T21:51:29.006" v="7354" actId="478"/>
          <ac:picMkLst>
            <pc:docMk/>
            <pc:sldMk cId="927313156" sldId="312"/>
            <ac:picMk id="11" creationId="{E63B7C3F-04A4-43F6-881D-FA11061CBAFA}"/>
          </ac:picMkLst>
        </pc:picChg>
        <pc:picChg chg="del mod ord">
          <ac:chgData name="joshua Boudria" userId="15b8e2c95262c631" providerId="LiveId" clId="{051F8FD0-87A9-43A4-8434-20E504CCD022}" dt="2022-04-26T21:51:34.320" v="7357" actId="478"/>
          <ac:picMkLst>
            <pc:docMk/>
            <pc:sldMk cId="927313156" sldId="312"/>
            <ac:picMk id="13" creationId="{E02C4914-F076-4415-9C5D-A9BDB6CC6110}"/>
          </ac:picMkLst>
        </pc:picChg>
        <pc:picChg chg="del">
          <ac:chgData name="joshua Boudria" userId="15b8e2c95262c631" providerId="LiveId" clId="{051F8FD0-87A9-43A4-8434-20E504CCD022}" dt="2022-04-26T21:51:02.106" v="7348" actId="478"/>
          <ac:picMkLst>
            <pc:docMk/>
            <pc:sldMk cId="927313156" sldId="312"/>
            <ac:picMk id="15" creationId="{3D15FDC1-74B5-4FD8-BD17-0E2502C411A6}"/>
          </ac:picMkLst>
        </pc:picChg>
        <pc:cxnChg chg="add del">
          <ac:chgData name="joshua Boudria" userId="15b8e2c95262c631" providerId="LiveId" clId="{051F8FD0-87A9-43A4-8434-20E504CCD022}" dt="2022-04-26T21:51:37.571" v="7358" actId="26606"/>
          <ac:cxnSpMkLst>
            <pc:docMk/>
            <pc:sldMk cId="927313156" sldId="312"/>
            <ac:cxnSpMk id="29" creationId="{D1B787A8-0D67-4B7E-9B48-86BD906AB6B5}"/>
          </ac:cxnSpMkLst>
        </pc:cxnChg>
        <pc:cxnChg chg="add del">
          <ac:chgData name="joshua Boudria" userId="15b8e2c95262c631" providerId="LiveId" clId="{051F8FD0-87A9-43A4-8434-20E504CCD022}" dt="2022-04-26T21:51:37.571" v="7358" actId="26606"/>
          <ac:cxnSpMkLst>
            <pc:docMk/>
            <pc:sldMk cId="927313156" sldId="312"/>
            <ac:cxnSpMk id="37" creationId="{56020367-4FD5-4596-8E10-C5F095CD8DBF}"/>
          </ac:cxnSpMkLst>
        </pc:cxnChg>
        <pc:cxnChg chg="add">
          <ac:chgData name="joshua Boudria" userId="15b8e2c95262c631" providerId="LiveId" clId="{051F8FD0-87A9-43A4-8434-20E504CCD022}" dt="2022-04-26T21:51:37.571" v="7358" actId="26606"/>
          <ac:cxnSpMkLst>
            <pc:docMk/>
            <pc:sldMk cId="927313156" sldId="312"/>
            <ac:cxnSpMk id="44" creationId="{D1B787A8-0D67-4B7E-9B48-86BD906AB6B5}"/>
          </ac:cxnSpMkLst>
        </pc:cxnChg>
        <pc:cxnChg chg="add">
          <ac:chgData name="joshua Boudria" userId="15b8e2c95262c631" providerId="LiveId" clId="{051F8FD0-87A9-43A4-8434-20E504CCD022}" dt="2022-04-26T21:51:37.571" v="7358" actId="26606"/>
          <ac:cxnSpMkLst>
            <pc:docMk/>
            <pc:sldMk cId="927313156" sldId="312"/>
            <ac:cxnSpMk id="50" creationId="{56020367-4FD5-4596-8E10-C5F095CD8DBF}"/>
          </ac:cxnSpMkLst>
        </pc:cxnChg>
      </pc:sldChg>
      <pc:sldChg chg="del">
        <pc:chgData name="joshua Boudria" userId="15b8e2c95262c631" providerId="LiveId" clId="{051F8FD0-87A9-43A4-8434-20E504CCD022}" dt="2022-04-25T17:48:41.456" v="1953" actId="47"/>
        <pc:sldMkLst>
          <pc:docMk/>
          <pc:sldMk cId="2270028676" sldId="313"/>
        </pc:sldMkLst>
      </pc:sldChg>
      <pc:sldChg chg="addSp delSp modSp add mod modNotesTx">
        <pc:chgData name="joshua Boudria" userId="15b8e2c95262c631" providerId="LiveId" clId="{051F8FD0-87A9-43A4-8434-20E504CCD022}" dt="2022-04-26T21:30:29.400" v="7277" actId="1076"/>
        <pc:sldMkLst>
          <pc:docMk/>
          <pc:sldMk cId="3562524532" sldId="314"/>
        </pc:sldMkLst>
        <pc:spChg chg="mod">
          <ac:chgData name="joshua Boudria" userId="15b8e2c95262c631" providerId="LiveId" clId="{051F8FD0-87A9-43A4-8434-20E504CCD022}" dt="2022-04-25T16:55:28.369" v="5" actId="20577"/>
          <ac:spMkLst>
            <pc:docMk/>
            <pc:sldMk cId="3562524532" sldId="314"/>
            <ac:spMk id="2" creationId="{94FDFB95-2803-4882-8DE6-333A75D37240}"/>
          </ac:spMkLst>
        </pc:spChg>
        <pc:spChg chg="mod">
          <ac:chgData name="joshua Boudria" userId="15b8e2c95262c631" providerId="LiveId" clId="{051F8FD0-87A9-43A4-8434-20E504CCD022}" dt="2022-04-25T18:25:19.788" v="4711" actId="20577"/>
          <ac:spMkLst>
            <pc:docMk/>
            <pc:sldMk cId="3562524532" sldId="314"/>
            <ac:spMk id="3" creationId="{8AFC25C2-2815-4A92-A043-0CEC83591A94}"/>
          </ac:spMkLst>
        </pc:spChg>
        <pc:spChg chg="add del mod">
          <ac:chgData name="joshua Boudria" userId="15b8e2c95262c631" providerId="LiveId" clId="{051F8FD0-87A9-43A4-8434-20E504CCD022}" dt="2022-04-26T18:41:13.882" v="7265" actId="478"/>
          <ac:spMkLst>
            <pc:docMk/>
            <pc:sldMk cId="3562524532" sldId="314"/>
            <ac:spMk id="5" creationId="{0922579C-F3D8-4082-B589-BD37221750E2}"/>
          </ac:spMkLst>
        </pc:spChg>
        <pc:spChg chg="mod">
          <ac:chgData name="joshua Boudria" userId="15b8e2c95262c631" providerId="LiveId" clId="{051F8FD0-87A9-43A4-8434-20E504CCD022}" dt="2022-04-25T16:55:36.682" v="17" actId="20577"/>
          <ac:spMkLst>
            <pc:docMk/>
            <pc:sldMk cId="3562524532" sldId="314"/>
            <ac:spMk id="9" creationId="{A2055D38-CE59-4FC4-85CE-CF9DA81D858C}"/>
          </ac:spMkLst>
        </pc:spChg>
        <pc:graphicFrameChg chg="add del mod modGraphic">
          <ac:chgData name="joshua Boudria" userId="15b8e2c95262c631" providerId="LiveId" clId="{051F8FD0-87A9-43A4-8434-20E504CCD022}" dt="2022-04-26T21:27:12.899" v="7270" actId="478"/>
          <ac:graphicFrameMkLst>
            <pc:docMk/>
            <pc:sldMk cId="3562524532" sldId="314"/>
            <ac:graphicFrameMk id="6" creationId="{795F337E-A85E-43AD-AD63-5CB7BDE923B2}"/>
          </ac:graphicFrameMkLst>
        </pc:graphicFrameChg>
        <pc:picChg chg="del">
          <ac:chgData name="joshua Boudria" userId="15b8e2c95262c631" providerId="LiveId" clId="{051F8FD0-87A9-43A4-8434-20E504CCD022}" dt="2022-04-26T18:41:11.059" v="7264" actId="478"/>
          <ac:picMkLst>
            <pc:docMk/>
            <pc:sldMk cId="3562524532" sldId="314"/>
            <ac:picMk id="8" creationId="{8DD372BB-220C-48D2-B19A-562BE88C2109}"/>
          </ac:picMkLst>
        </pc:picChg>
        <pc:picChg chg="add mod modCrop">
          <ac:chgData name="joshua Boudria" userId="15b8e2c95262c631" providerId="LiveId" clId="{051F8FD0-87A9-43A4-8434-20E504CCD022}" dt="2022-04-26T21:30:29.400" v="7277" actId="1076"/>
          <ac:picMkLst>
            <pc:docMk/>
            <pc:sldMk cId="3562524532" sldId="314"/>
            <ac:picMk id="11" creationId="{EE4CF89C-4922-42B2-89F0-422B32882340}"/>
          </ac:picMkLst>
        </pc:picChg>
      </pc:sldChg>
      <pc:sldChg chg="add del modNotesTx">
        <pc:chgData name="joshua Boudria" userId="15b8e2c95262c631" providerId="LiveId" clId="{051F8FD0-87A9-43A4-8434-20E504CCD022}" dt="2022-04-25T17:54:37.025" v="2352" actId="47"/>
        <pc:sldMkLst>
          <pc:docMk/>
          <pc:sldMk cId="4816930" sldId="315"/>
        </pc:sldMkLst>
      </pc:sldChg>
      <pc:sldChg chg="modSp add mod">
        <pc:chgData name="joshua Boudria" userId="15b8e2c95262c631" providerId="LiveId" clId="{051F8FD0-87A9-43A4-8434-20E504CCD022}" dt="2022-04-25T18:15:51.173" v="3373" actId="20577"/>
        <pc:sldMkLst>
          <pc:docMk/>
          <pc:sldMk cId="1566576155" sldId="316"/>
        </pc:sldMkLst>
        <pc:spChg chg="mod">
          <ac:chgData name="joshua Boudria" userId="15b8e2c95262c631" providerId="LiveId" clId="{051F8FD0-87A9-43A4-8434-20E504CCD022}" dt="2022-04-25T18:15:51.173" v="3373" actId="20577"/>
          <ac:spMkLst>
            <pc:docMk/>
            <pc:sldMk cId="1566576155" sldId="316"/>
            <ac:spMk id="2" creationId="{C5F2FB0B-15EC-453B-BC9B-69AD35DDCEA3}"/>
          </ac:spMkLst>
        </pc:spChg>
        <pc:spChg chg="mod">
          <ac:chgData name="joshua Boudria" userId="15b8e2c95262c631" providerId="LiveId" clId="{051F8FD0-87A9-43A4-8434-20E504CCD022}" dt="2022-04-25T18:11:10.548" v="2799" actId="20577"/>
          <ac:spMkLst>
            <pc:docMk/>
            <pc:sldMk cId="1566576155" sldId="316"/>
            <ac:spMk id="3" creationId="{05408798-0DB3-46BF-880E-7BB904D700F6}"/>
          </ac:spMkLst>
        </pc:spChg>
      </pc:sldChg>
      <pc:sldChg chg="modSp add del mod">
        <pc:chgData name="joshua Boudria" userId="15b8e2c95262c631" providerId="LiveId" clId="{051F8FD0-87A9-43A4-8434-20E504CCD022}" dt="2022-04-25T18:12:14.914" v="2826" actId="47"/>
        <pc:sldMkLst>
          <pc:docMk/>
          <pc:sldMk cId="2341150565" sldId="317"/>
        </pc:sldMkLst>
        <pc:spChg chg="mod">
          <ac:chgData name="joshua Boudria" userId="15b8e2c95262c631" providerId="LiveId" clId="{051F8FD0-87A9-43A4-8434-20E504CCD022}" dt="2022-04-25T18:11:18.857" v="2808" actId="20577"/>
          <ac:spMkLst>
            <pc:docMk/>
            <pc:sldMk cId="2341150565" sldId="317"/>
            <ac:spMk id="2" creationId="{94FDFB95-2803-4882-8DE6-333A75D37240}"/>
          </ac:spMkLst>
        </pc:spChg>
        <pc:spChg chg="mod">
          <ac:chgData name="joshua Boudria" userId="15b8e2c95262c631" providerId="LiveId" clId="{051F8FD0-87A9-43A4-8434-20E504CCD022}" dt="2022-04-25T18:11:25.108" v="2818" actId="20577"/>
          <ac:spMkLst>
            <pc:docMk/>
            <pc:sldMk cId="2341150565" sldId="317"/>
            <ac:spMk id="3" creationId="{8AFC25C2-2815-4A92-A043-0CEC83591A94}"/>
          </ac:spMkLst>
        </pc:spChg>
      </pc:sldChg>
      <pc:sldChg chg="addSp delSp modSp add del mod setBg">
        <pc:chgData name="joshua Boudria" userId="15b8e2c95262c631" providerId="LiveId" clId="{051F8FD0-87A9-43A4-8434-20E504CCD022}" dt="2022-04-25T18:10:09.283" v="2747" actId="47"/>
        <pc:sldMkLst>
          <pc:docMk/>
          <pc:sldMk cId="2643702886" sldId="317"/>
        </pc:sldMkLst>
        <pc:spChg chg="add del mod">
          <ac:chgData name="joshua Boudria" userId="15b8e2c95262c631" providerId="LiveId" clId="{051F8FD0-87A9-43A4-8434-20E504CCD022}" dt="2022-04-25T18:10:03.698" v="2745" actId="26606"/>
          <ac:spMkLst>
            <pc:docMk/>
            <pc:sldMk cId="2643702886" sldId="317"/>
            <ac:spMk id="2" creationId="{C5F2FB0B-15EC-453B-BC9B-69AD35DDCEA3}"/>
          </ac:spMkLst>
        </pc:spChg>
        <pc:spChg chg="add del mod">
          <ac:chgData name="joshua Boudria" userId="15b8e2c95262c631" providerId="LiveId" clId="{051F8FD0-87A9-43A4-8434-20E504CCD022}" dt="2022-04-25T18:10:03.698" v="2745" actId="26606"/>
          <ac:spMkLst>
            <pc:docMk/>
            <pc:sldMk cId="2643702886" sldId="317"/>
            <ac:spMk id="3" creationId="{05408798-0DB3-46BF-880E-7BB904D700F6}"/>
          </ac:spMkLst>
        </pc:spChg>
        <pc:spChg chg="add del mod">
          <ac:chgData name="joshua Boudria" userId="15b8e2c95262c631" providerId="LiveId" clId="{051F8FD0-87A9-43A4-8434-20E504CCD022}" dt="2022-04-25T18:10:03.120" v="2743" actId="478"/>
          <ac:spMkLst>
            <pc:docMk/>
            <pc:sldMk cId="2643702886" sldId="317"/>
            <ac:spMk id="6" creationId="{9FC2565C-A3C9-4486-A9CB-553F464A7B88}"/>
          </ac:spMkLst>
        </pc:spChg>
        <pc:spChg chg="add del mod">
          <ac:chgData name="joshua Boudria" userId="15b8e2c95262c631" providerId="LiveId" clId="{051F8FD0-87A9-43A4-8434-20E504CCD022}" dt="2022-04-25T18:10:02.668" v="2741" actId="478"/>
          <ac:spMkLst>
            <pc:docMk/>
            <pc:sldMk cId="2643702886" sldId="317"/>
            <ac:spMk id="8" creationId="{31443E7C-AE4F-4DC1-9703-CAE8D6CA89B4}"/>
          </ac:spMkLst>
        </pc:spChg>
        <pc:spChg chg="add del">
          <ac:chgData name="joshua Boudria" userId="15b8e2c95262c631" providerId="LiveId" clId="{051F8FD0-87A9-43A4-8434-20E504CCD022}" dt="2022-04-25T18:10:03.698" v="2745" actId="26606"/>
          <ac:spMkLst>
            <pc:docMk/>
            <pc:sldMk cId="2643702886" sldId="317"/>
            <ac:spMk id="9" creationId="{D9FB580A-BA0E-4D5E-90F4-C42767A78389}"/>
          </ac:spMkLst>
        </pc:spChg>
        <pc:spChg chg="add del mod">
          <ac:chgData name="joshua Boudria" userId="15b8e2c95262c631" providerId="LiveId" clId="{051F8FD0-87A9-43A4-8434-20E504CCD022}" dt="2022-04-25T18:10:02.128" v="2739"/>
          <ac:spMkLst>
            <pc:docMk/>
            <pc:sldMk cId="2643702886" sldId="317"/>
            <ac:spMk id="11" creationId="{714DB112-7D27-4666-86F8-4E7051B7F35B}"/>
          </ac:spMkLst>
        </pc:spChg>
        <pc:picChg chg="add del mod">
          <ac:chgData name="joshua Boudria" userId="15b8e2c95262c631" providerId="LiveId" clId="{051F8FD0-87A9-43A4-8434-20E504CCD022}" dt="2022-04-25T18:10:04.072" v="2746"/>
          <ac:picMkLst>
            <pc:docMk/>
            <pc:sldMk cId="2643702886" sldId="317"/>
            <ac:picMk id="4" creationId="{830ACFD0-D75F-41B8-B496-98D97B412230}"/>
          </ac:picMkLst>
        </pc:picChg>
        <pc:picChg chg="add del mod">
          <ac:chgData name="joshua Boudria" userId="15b8e2c95262c631" providerId="LiveId" clId="{051F8FD0-87A9-43A4-8434-20E504CCD022}" dt="2022-04-25T18:09:49.505" v="2737"/>
          <ac:picMkLst>
            <pc:docMk/>
            <pc:sldMk cId="2643702886" sldId="317"/>
            <ac:picMk id="10" creationId="{10558D88-DBA1-48B6-8210-6309FF530AEF}"/>
          </ac:picMkLst>
        </pc:picChg>
      </pc:sldChg>
      <pc:sldChg chg="addSp delSp modSp add mod modNotesTx">
        <pc:chgData name="joshua Boudria" userId="15b8e2c95262c631" providerId="LiveId" clId="{051F8FD0-87A9-43A4-8434-20E504CCD022}" dt="2022-04-26T21:44:14.107" v="7336" actId="1076"/>
        <pc:sldMkLst>
          <pc:docMk/>
          <pc:sldMk cId="2069328182" sldId="318"/>
        </pc:sldMkLst>
        <pc:spChg chg="del mod">
          <ac:chgData name="joshua Boudria" userId="15b8e2c95262c631" providerId="LiveId" clId="{051F8FD0-87A9-43A4-8434-20E504CCD022}" dt="2022-04-26T21:42:00.348" v="7308" actId="478"/>
          <ac:spMkLst>
            <pc:docMk/>
            <pc:sldMk cId="2069328182" sldId="318"/>
            <ac:spMk id="2" creationId="{94FDFB95-2803-4882-8DE6-333A75D37240}"/>
          </ac:spMkLst>
        </pc:spChg>
        <pc:spChg chg="mod">
          <ac:chgData name="joshua Boudria" userId="15b8e2c95262c631" providerId="LiveId" clId="{051F8FD0-87A9-43A4-8434-20E504CCD022}" dt="2022-04-26T21:44:14.107" v="7336" actId="1076"/>
          <ac:spMkLst>
            <pc:docMk/>
            <pc:sldMk cId="2069328182" sldId="318"/>
            <ac:spMk id="3" creationId="{8AFC25C2-2815-4A92-A043-0CEC83591A94}"/>
          </ac:spMkLst>
        </pc:spChg>
        <pc:spChg chg="add del mod">
          <ac:chgData name="joshua Boudria" userId="15b8e2c95262c631" providerId="LiveId" clId="{051F8FD0-87A9-43A4-8434-20E504CCD022}" dt="2022-04-26T21:39:58.429" v="7300" actId="478"/>
          <ac:spMkLst>
            <pc:docMk/>
            <pc:sldMk cId="2069328182" sldId="318"/>
            <ac:spMk id="5" creationId="{6CD471C7-53A7-4441-B53A-33AD39F792BD}"/>
          </ac:spMkLst>
        </pc:spChg>
        <pc:spChg chg="add del mod">
          <ac:chgData name="joshua Boudria" userId="15b8e2c95262c631" providerId="LiveId" clId="{051F8FD0-87A9-43A4-8434-20E504CCD022}" dt="2022-04-26T21:42:07.476" v="7309" actId="478"/>
          <ac:spMkLst>
            <pc:docMk/>
            <pc:sldMk cId="2069328182" sldId="318"/>
            <ac:spMk id="7" creationId="{08E8C2CF-C039-423A-9B21-083ABB7C8A89}"/>
          </ac:spMkLst>
        </pc:spChg>
        <pc:spChg chg="del">
          <ac:chgData name="joshua Boudria" userId="15b8e2c95262c631" providerId="LiveId" clId="{051F8FD0-87A9-43A4-8434-20E504CCD022}" dt="2022-04-26T21:44:03.751" v="7334" actId="478"/>
          <ac:spMkLst>
            <pc:docMk/>
            <pc:sldMk cId="2069328182" sldId="318"/>
            <ac:spMk id="9" creationId="{A2055D38-CE59-4FC4-85CE-CF9DA81D858C}"/>
          </ac:spMkLst>
        </pc:spChg>
        <pc:spChg chg="del mod">
          <ac:chgData name="joshua Boudria" userId="15b8e2c95262c631" providerId="LiveId" clId="{051F8FD0-87A9-43A4-8434-20E504CCD022}" dt="2022-04-26T21:43:59.921" v="7333" actId="478"/>
          <ac:spMkLst>
            <pc:docMk/>
            <pc:sldMk cId="2069328182" sldId="318"/>
            <ac:spMk id="10" creationId="{FE0D311A-C366-4A86-9404-C0F5CBF9C811}"/>
          </ac:spMkLst>
        </pc:spChg>
        <pc:picChg chg="del">
          <ac:chgData name="joshua Boudria" userId="15b8e2c95262c631" providerId="LiveId" clId="{051F8FD0-87A9-43A4-8434-20E504CCD022}" dt="2022-04-26T21:39:56.351" v="7299" actId="478"/>
          <ac:picMkLst>
            <pc:docMk/>
            <pc:sldMk cId="2069328182" sldId="318"/>
            <ac:picMk id="8" creationId="{8DD372BB-220C-48D2-B19A-562BE88C2109}"/>
          </ac:picMkLst>
        </pc:picChg>
        <pc:picChg chg="add mod">
          <ac:chgData name="joshua Boudria" userId="15b8e2c95262c631" providerId="LiveId" clId="{051F8FD0-87A9-43A4-8434-20E504CCD022}" dt="2022-04-26T21:43:33.950" v="7327" actId="14100"/>
          <ac:picMkLst>
            <pc:docMk/>
            <pc:sldMk cId="2069328182" sldId="318"/>
            <ac:picMk id="3074" creationId="{6C69CFA7-48B1-4B13-923B-746A2FA5275A}"/>
          </ac:picMkLst>
        </pc:picChg>
      </pc:sldChg>
      <pc:sldChg chg="modSp add mod ord">
        <pc:chgData name="joshua Boudria" userId="15b8e2c95262c631" providerId="LiveId" clId="{051F8FD0-87A9-43A4-8434-20E504CCD022}" dt="2022-04-25T18:16:57.456" v="3487" actId="20577"/>
        <pc:sldMkLst>
          <pc:docMk/>
          <pc:sldMk cId="1512549145" sldId="319"/>
        </pc:sldMkLst>
        <pc:spChg chg="mod">
          <ac:chgData name="joshua Boudria" userId="15b8e2c95262c631" providerId="LiveId" clId="{051F8FD0-87A9-43A4-8434-20E504CCD022}" dt="2022-04-25T18:15:55.496" v="3376" actId="20577"/>
          <ac:spMkLst>
            <pc:docMk/>
            <pc:sldMk cId="1512549145" sldId="319"/>
            <ac:spMk id="2" creationId="{C5F2FB0B-15EC-453B-BC9B-69AD35DDCEA3}"/>
          </ac:spMkLst>
        </pc:spChg>
        <pc:spChg chg="mod">
          <ac:chgData name="joshua Boudria" userId="15b8e2c95262c631" providerId="LiveId" clId="{051F8FD0-87A9-43A4-8434-20E504CCD022}" dt="2022-04-25T18:16:57.456" v="3487" actId="20577"/>
          <ac:spMkLst>
            <pc:docMk/>
            <pc:sldMk cId="1512549145" sldId="319"/>
            <ac:spMk id="3" creationId="{05408798-0DB3-46BF-880E-7BB904D700F6}"/>
          </ac:spMkLst>
        </pc:spChg>
      </pc:sldChg>
      <pc:sldChg chg="modSp add del mod">
        <pc:chgData name="joshua Boudria" userId="15b8e2c95262c631" providerId="LiveId" clId="{051F8FD0-87A9-43A4-8434-20E504CCD022}" dt="2022-04-25T18:14:20.963" v="3137" actId="47"/>
        <pc:sldMkLst>
          <pc:docMk/>
          <pc:sldMk cId="4095930552" sldId="319"/>
        </pc:sldMkLst>
        <pc:spChg chg="mod">
          <ac:chgData name="joshua Boudria" userId="15b8e2c95262c631" providerId="LiveId" clId="{051F8FD0-87A9-43A4-8434-20E504CCD022}" dt="2022-04-25T18:13:34.629" v="2987" actId="20577"/>
          <ac:spMkLst>
            <pc:docMk/>
            <pc:sldMk cId="4095930552" sldId="319"/>
            <ac:spMk id="2" creationId="{94FDFB95-2803-4882-8DE6-333A75D37240}"/>
          </ac:spMkLst>
        </pc:spChg>
        <pc:spChg chg="mod">
          <ac:chgData name="joshua Boudria" userId="15b8e2c95262c631" providerId="LiveId" clId="{051F8FD0-87A9-43A4-8434-20E504CCD022}" dt="2022-04-25T18:14:05.539" v="3125" actId="20577"/>
          <ac:spMkLst>
            <pc:docMk/>
            <pc:sldMk cId="4095930552" sldId="319"/>
            <ac:spMk id="3" creationId="{8AFC25C2-2815-4A92-A043-0CEC83591A94}"/>
          </ac:spMkLst>
        </pc:spChg>
      </pc:sldChg>
      <pc:sldChg chg="addSp delSp modSp add mod modNotesTx">
        <pc:chgData name="joshua Boudria" userId="15b8e2c95262c631" providerId="LiveId" clId="{051F8FD0-87A9-43A4-8434-20E504CCD022}" dt="2022-04-26T21:36:52.227" v="7286" actId="1076"/>
        <pc:sldMkLst>
          <pc:docMk/>
          <pc:sldMk cId="2039834766" sldId="320"/>
        </pc:sldMkLst>
        <pc:spChg chg="mod">
          <ac:chgData name="joshua Boudria" userId="15b8e2c95262c631" providerId="LiveId" clId="{051F8FD0-87A9-43A4-8434-20E504CCD022}" dt="2022-04-25T18:16:50.050" v="3461" actId="20577"/>
          <ac:spMkLst>
            <pc:docMk/>
            <pc:sldMk cId="2039834766" sldId="320"/>
            <ac:spMk id="2" creationId="{94FDFB95-2803-4882-8DE6-333A75D37240}"/>
          </ac:spMkLst>
        </pc:spChg>
        <pc:spChg chg="mod">
          <ac:chgData name="joshua Boudria" userId="15b8e2c95262c631" providerId="LiveId" clId="{051F8FD0-87A9-43A4-8434-20E504CCD022}" dt="2022-04-25T18:21:48.108" v="4139" actId="14100"/>
          <ac:spMkLst>
            <pc:docMk/>
            <pc:sldMk cId="2039834766" sldId="320"/>
            <ac:spMk id="3" creationId="{8AFC25C2-2815-4A92-A043-0CEC83591A94}"/>
          </ac:spMkLst>
        </pc:spChg>
        <pc:spChg chg="add del mod">
          <ac:chgData name="joshua Boudria" userId="15b8e2c95262c631" providerId="LiveId" clId="{051F8FD0-87A9-43A4-8434-20E504CCD022}" dt="2022-04-26T21:30:54.002" v="7279" actId="478"/>
          <ac:spMkLst>
            <pc:docMk/>
            <pc:sldMk cId="2039834766" sldId="320"/>
            <ac:spMk id="5" creationId="{693B28CD-6100-4639-86A3-6D7710DEED2C}"/>
          </ac:spMkLst>
        </pc:spChg>
        <pc:picChg chg="add mod modCrop">
          <ac:chgData name="joshua Boudria" userId="15b8e2c95262c631" providerId="LiveId" clId="{051F8FD0-87A9-43A4-8434-20E504CCD022}" dt="2022-04-26T21:36:52.227" v="7286" actId="1076"/>
          <ac:picMkLst>
            <pc:docMk/>
            <pc:sldMk cId="2039834766" sldId="320"/>
            <ac:picMk id="7" creationId="{CFECB89D-5D7C-4E33-9F22-B6FD014D9B92}"/>
          </ac:picMkLst>
        </pc:picChg>
        <pc:picChg chg="del">
          <ac:chgData name="joshua Boudria" userId="15b8e2c95262c631" providerId="LiveId" clId="{051F8FD0-87A9-43A4-8434-20E504CCD022}" dt="2022-04-26T21:30:51.315" v="7278" actId="478"/>
          <ac:picMkLst>
            <pc:docMk/>
            <pc:sldMk cId="2039834766" sldId="320"/>
            <ac:picMk id="8" creationId="{8DD372BB-220C-48D2-B19A-562BE88C2109}"/>
          </ac:picMkLst>
        </pc:picChg>
      </pc:sldChg>
      <pc:sldChg chg="addSp delSp modSp add mod modNotesTx">
        <pc:chgData name="joshua Boudria" userId="15b8e2c95262c631" providerId="LiveId" clId="{051F8FD0-87A9-43A4-8434-20E504CCD022}" dt="2022-04-26T21:39:42.067" v="7298" actId="732"/>
        <pc:sldMkLst>
          <pc:docMk/>
          <pc:sldMk cId="3559713297" sldId="321"/>
        </pc:sldMkLst>
        <pc:spChg chg="mod">
          <ac:chgData name="joshua Boudria" userId="15b8e2c95262c631" providerId="LiveId" clId="{051F8FD0-87A9-43A4-8434-20E504CCD022}" dt="2022-04-25T18:19:56.500" v="3825" actId="20577"/>
          <ac:spMkLst>
            <pc:docMk/>
            <pc:sldMk cId="3559713297" sldId="321"/>
            <ac:spMk id="2" creationId="{94FDFB95-2803-4882-8DE6-333A75D37240}"/>
          </ac:spMkLst>
        </pc:spChg>
        <pc:spChg chg="mod">
          <ac:chgData name="joshua Boudria" userId="15b8e2c95262c631" providerId="LiveId" clId="{051F8FD0-87A9-43A4-8434-20E504CCD022}" dt="2022-04-25T18:21:52.823" v="4140" actId="14100"/>
          <ac:spMkLst>
            <pc:docMk/>
            <pc:sldMk cId="3559713297" sldId="321"/>
            <ac:spMk id="3" creationId="{8AFC25C2-2815-4A92-A043-0CEC83591A94}"/>
          </ac:spMkLst>
        </pc:spChg>
        <pc:spChg chg="add del mod">
          <ac:chgData name="joshua Boudria" userId="15b8e2c95262c631" providerId="LiveId" clId="{051F8FD0-87A9-43A4-8434-20E504CCD022}" dt="2022-04-26T21:37:21.261" v="7288" actId="478"/>
          <ac:spMkLst>
            <pc:docMk/>
            <pc:sldMk cId="3559713297" sldId="321"/>
            <ac:spMk id="5" creationId="{877703EA-8C21-4523-A305-1EEDA0DFD918}"/>
          </ac:spMkLst>
        </pc:spChg>
        <pc:picChg chg="add mod modCrop">
          <ac:chgData name="joshua Boudria" userId="15b8e2c95262c631" providerId="LiveId" clId="{051F8FD0-87A9-43A4-8434-20E504CCD022}" dt="2022-04-26T21:39:42.067" v="7298" actId="732"/>
          <ac:picMkLst>
            <pc:docMk/>
            <pc:sldMk cId="3559713297" sldId="321"/>
            <ac:picMk id="7" creationId="{E32AC58D-65EC-465E-9117-218DA0DC426D}"/>
          </ac:picMkLst>
        </pc:picChg>
        <pc:picChg chg="del">
          <ac:chgData name="joshua Boudria" userId="15b8e2c95262c631" providerId="LiveId" clId="{051F8FD0-87A9-43A4-8434-20E504CCD022}" dt="2022-04-26T21:37:17.945" v="7287" actId="478"/>
          <ac:picMkLst>
            <pc:docMk/>
            <pc:sldMk cId="3559713297" sldId="321"/>
            <ac:picMk id="8" creationId="{8DD372BB-220C-48D2-B19A-562BE88C21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create a community: “We want to connect both students and staff by allowing students to easily see details of events created by the staff.”</a:t>
            </a:r>
          </a:p>
          <a:p>
            <a:r>
              <a:rPr lang="en-US"/>
              <a:t>Connect students: “By allowing students to easily see when events are held that interest them, they will be able meet other like-minded peers.”</a:t>
            </a:r>
          </a:p>
          <a:p>
            <a:r>
              <a:rPr lang="en-US"/>
              <a:t>Get students involved: “UTA has struggled in the past with getting its student body involved. With this new app we designed we hope to get UTA students into the Maverick spirit!”</a:t>
            </a:r>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a:p>
        </p:txBody>
      </p:sp>
    </p:spTree>
    <p:extLst>
      <p:ext uri="{BB962C8B-B14F-4D97-AF65-F5344CB8AC3E}">
        <p14:creationId xmlns:p14="http://schemas.microsoft.com/office/powerpoint/2010/main" val="68578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Events will be presented individually on a feed. This is where students will be able to get an overview of the upcoming events at UTA. There is an ‘Info’ button where the user can </a:t>
            </a:r>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a:p>
        </p:txBody>
      </p:sp>
    </p:spTree>
    <p:extLst>
      <p:ext uri="{BB962C8B-B14F-4D97-AF65-F5344CB8AC3E}">
        <p14:creationId xmlns:p14="http://schemas.microsoft.com/office/powerpoint/2010/main" val="105252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bulk of our app. This is the main resource on how students will view and sign up for events.</a:t>
            </a:r>
          </a:p>
          <a:p>
            <a:endParaRPr lang="en-US"/>
          </a:p>
          <a:p>
            <a:r>
              <a:rPr lang="en-US"/>
              <a:t>Who? – “Anyone can access an event at any time as long as the time of the event has not passed the current date.”</a:t>
            </a:r>
          </a:p>
          <a:p>
            <a:r>
              <a:rPr lang="en-US"/>
              <a:t>What? – “Events will list their description and their purpose in order to draw in interested students.”</a:t>
            </a:r>
          </a:p>
          <a:p>
            <a:r>
              <a:rPr lang="en-US"/>
              <a:t>When? – “Events will be given a start and end time. These times will be displayed on their schedule which will be covered later.”</a:t>
            </a:r>
          </a:p>
          <a:p>
            <a:r>
              <a:rPr lang="en-US"/>
              <a:t>Where? – “Locations and addresses will be on the event info”</a:t>
            </a:r>
          </a:p>
          <a:p>
            <a:r>
              <a:rPr lang="en-US"/>
              <a:t>How? – “When an event is completed in the ‘create event’ process, the event is then published to all students feed. What is the feed you may ask?...” (next slide)</a:t>
            </a:r>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a:p>
        </p:txBody>
      </p:sp>
    </p:spTree>
    <p:extLst>
      <p:ext uri="{BB962C8B-B14F-4D97-AF65-F5344CB8AC3E}">
        <p14:creationId xmlns:p14="http://schemas.microsoft.com/office/powerpoint/2010/main" val="374427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At the bottom of the page there will be a task bar that serves as the menu. This menu will allow users to access 4 of our features. Home feed, Notifications, Schedule, and Settings. </a:t>
            </a:r>
          </a:p>
          <a:p>
            <a:r>
              <a:rPr lang="en-US"/>
              <a:t>The feed will present events based on 2 factors. The priority will be presented based on the interests of the user and then by date and time.</a:t>
            </a:r>
          </a:p>
          <a:p>
            <a:r>
              <a:rPr lang="en-US"/>
              <a:t>Each card will come with an ‘Info’ button that will allow the user to view the description of the event. This includes the date and time, description, and number of members attending.</a:t>
            </a:r>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a:p>
        </p:txBody>
      </p:sp>
    </p:spTree>
    <p:extLst>
      <p:ext uri="{BB962C8B-B14F-4D97-AF65-F5344CB8AC3E}">
        <p14:creationId xmlns:p14="http://schemas.microsoft.com/office/powerpoint/2010/main" val="127871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Schedule is another feature accessed through the task bar. </a:t>
            </a:r>
            <a:br>
              <a:rPr lang="en-US"/>
            </a:br>
            <a:r>
              <a:rPr lang="en-US"/>
              <a:t>The schedule will begin by starting the current day along with its upcoming events. At the top there will be a scroll option where users are able to view upcoming dates or previous ones. </a:t>
            </a:r>
          </a:p>
          <a:p>
            <a:r>
              <a:rPr lang="en-US"/>
              <a:t>Users can click on an any event on their schedule and will be redirected to the corresponding event card.</a:t>
            </a:r>
          </a:p>
          <a:p>
            <a:r>
              <a:rPr lang="en-US"/>
              <a:t>Should there be an event coming up for the current date, their will be a notification sent to the phone to remind the user. </a:t>
            </a:r>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a:p>
        </p:txBody>
      </p:sp>
    </p:spTree>
    <p:extLst>
      <p:ext uri="{BB962C8B-B14F-4D97-AF65-F5344CB8AC3E}">
        <p14:creationId xmlns:p14="http://schemas.microsoft.com/office/powerpoint/2010/main" val="182759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feature accessible through the task bar.</a:t>
            </a:r>
          </a:p>
          <a:p>
            <a:r>
              <a:rPr lang="en-US"/>
              <a:t>This is a scrollable list that presents all notifications, including ones that have and have not been viewed. Unviewed notifications will be bolded for users to easily find information they have not seen.</a:t>
            </a:r>
          </a:p>
          <a:p>
            <a:r>
              <a:rPr lang="en-US"/>
              <a:t>By clicking on a notification, they will be directed to the corresponding event. This is when the notification is clicked on in the menu.</a:t>
            </a:r>
          </a:p>
          <a:p>
            <a:r>
              <a:rPr lang="en-US"/>
              <a:t>When the notification is clicked on in the locked screen or notifications screen on the phone itself, they will be redirected to the event card. </a:t>
            </a:r>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a:p>
        </p:txBody>
      </p:sp>
    </p:spTree>
    <p:extLst>
      <p:ext uri="{BB962C8B-B14F-4D97-AF65-F5344CB8AC3E}">
        <p14:creationId xmlns:p14="http://schemas.microsoft.com/office/powerpoint/2010/main" val="219535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Interests are the categories which events are divided into. Each category pertains to either a major such as Engineering, Art, or Business. They also include general school activities such as fraternities/sororities, robotics, or sports. </a:t>
            </a:r>
          </a:p>
          <a:p>
            <a:r>
              <a:rPr lang="en-US"/>
              <a:t>These interests are what help the user to see events on their feed that interest them the most. </a:t>
            </a:r>
          </a:p>
          <a:p>
            <a:r>
              <a:rPr lang="en-US"/>
              <a:t>These interests are decided initially when onboarding a new user, but they are not final. They can always be adjusted in the settings menu which is accessed through the task bar. </a:t>
            </a:r>
          </a:p>
          <a:p>
            <a:r>
              <a:rPr lang="en-US"/>
              <a:t>The settings will allow users to change both their interests and their personal information. Letting them change their name, photo, major, etc. </a:t>
            </a:r>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a:p>
        </p:txBody>
      </p:sp>
    </p:spTree>
    <p:extLst>
      <p:ext uri="{BB962C8B-B14F-4D97-AF65-F5344CB8AC3E}">
        <p14:creationId xmlns:p14="http://schemas.microsoft.com/office/powerpoint/2010/main" val="272167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what each person will talk about</a:t>
            </a:r>
          </a:p>
          <a:p>
            <a:endParaRPr lang="en-US"/>
          </a:p>
          <a:p>
            <a:r>
              <a:rPr lang="en-US"/>
              <a:t>Josh – Slides, UML/Test Cases/SRA, NOT going to talk about firebase or code specifics</a:t>
            </a:r>
          </a:p>
          <a:p>
            <a:endParaRPr lang="en-US"/>
          </a:p>
          <a:p>
            <a:r>
              <a:rPr lang="en-US"/>
              <a:t>Kevin – Feed and Events,</a:t>
            </a:r>
          </a:p>
          <a:p>
            <a:endParaRPr lang="en-US"/>
          </a:p>
          <a:p>
            <a:r>
              <a:rPr lang="en-US"/>
              <a:t>Adam – Schedule, Interests, Settings</a:t>
            </a:r>
          </a:p>
          <a:p>
            <a:endParaRPr lang="en-US"/>
          </a:p>
          <a:p>
            <a:r>
              <a:rPr lang="en-US"/>
              <a:t>Tuan – Notifications, login</a:t>
            </a:r>
          </a:p>
          <a:p>
            <a:endParaRPr lang="en-US"/>
          </a:p>
          <a:p>
            <a:r>
              <a:rPr lang="en-US"/>
              <a:t>Some options </a:t>
            </a:r>
          </a:p>
          <a:p>
            <a:endParaRPr lang="en-US"/>
          </a:p>
          <a:p>
            <a:r>
              <a:rPr lang="en-US"/>
              <a:t>We can switch up what we talk about</a:t>
            </a:r>
          </a:p>
          <a:p>
            <a:r>
              <a:rPr lang="en-US"/>
              <a:t>We can trade off a little for each feature</a:t>
            </a:r>
          </a:p>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a:p>
        </p:txBody>
      </p:sp>
    </p:spTree>
    <p:extLst>
      <p:ext uri="{BB962C8B-B14F-4D97-AF65-F5344CB8AC3E}">
        <p14:creationId xmlns:p14="http://schemas.microsoft.com/office/powerpoint/2010/main" val="28158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libraries.uta.edu/news-events/blog/celebrate-homecoming-2015-ut-arlington-librari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56275" y="5252936"/>
            <a:ext cx="9679449" cy="654610"/>
          </a:xfrm>
        </p:spPr>
        <p:txBody>
          <a:bodyPr anchor="ctr">
            <a:noAutofit/>
          </a:bodyPr>
          <a:lstStyle/>
          <a:p>
            <a:pPr algn="ctr"/>
            <a:r>
              <a:rPr lang="en-US" sz="2400"/>
              <a:t>Developed and Presented by:</a:t>
            </a:r>
          </a:p>
          <a:p>
            <a:pPr algn="ctr"/>
            <a:endParaRPr lang="en-US" sz="2400"/>
          </a:p>
          <a:p>
            <a:pPr algn="ctr"/>
            <a:r>
              <a:rPr lang="en-US" sz="2400"/>
              <a:t>Joshua Boudria</a:t>
            </a:r>
          </a:p>
          <a:p>
            <a:pPr algn="ctr"/>
            <a:r>
              <a:rPr lang="en-US" sz="2400"/>
              <a:t>Adam Emerson</a:t>
            </a:r>
          </a:p>
          <a:p>
            <a:pPr algn="ctr"/>
            <a:r>
              <a:rPr lang="en-US" sz="2400"/>
              <a:t>Ho Anh Tuan Vo</a:t>
            </a:r>
          </a:p>
          <a:p>
            <a:pPr algn="ctr"/>
            <a:r>
              <a:rPr lang="en-US" sz="2400"/>
              <a:t>Kevin Flores</a:t>
            </a:r>
          </a:p>
          <a:p>
            <a:pPr algn="ctr"/>
            <a:endParaRPr lang="en-US" sz="2400"/>
          </a:p>
        </p:txBody>
      </p:sp>
      <p:pic>
        <p:nvPicPr>
          <p:cNvPr id="13" name="Picture 12" descr="A picture containing text&#10;&#10;Description automatically generated">
            <a:extLst>
              <a:ext uri="{FF2B5EF4-FFF2-40B4-BE49-F238E27FC236}">
                <a16:creationId xmlns:a16="http://schemas.microsoft.com/office/drawing/2014/main" id="{24820FA3-CBD6-4726-8FF5-AA1424CAE86E}"/>
              </a:ext>
            </a:extLst>
          </p:cNvPr>
          <p:cNvPicPr>
            <a:picLocks noChangeAspect="1"/>
          </p:cNvPicPr>
          <p:nvPr/>
        </p:nvPicPr>
        <p:blipFill>
          <a:blip r:embed="rId2"/>
          <a:stretch>
            <a:fillRect/>
          </a:stretch>
        </p:blipFill>
        <p:spPr>
          <a:xfrm>
            <a:off x="3026260" y="439992"/>
            <a:ext cx="5791168" cy="3226679"/>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C69CFA7-48B1-4B13-923B-746A2FA527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2" t="557" r="2687" b="1658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4702630" y="4201885"/>
            <a:ext cx="7728856" cy="3124201"/>
          </a:xfrm>
        </p:spPr>
        <p:txBody>
          <a:bodyPr>
            <a:normAutofit/>
          </a:bodyPr>
          <a:lstStyle/>
          <a:p>
            <a:pPr marL="285750" indent="-285750">
              <a:buFont typeface="Arial" panose="020B0604020202020204" pitchFamily="34" charset="0"/>
              <a:buChar char="•"/>
            </a:pPr>
            <a:r>
              <a:rPr lang="en-US" sz="2000"/>
              <a:t>Interests are categories that events fit into</a:t>
            </a:r>
          </a:p>
          <a:p>
            <a:pPr marL="285750" indent="-285750">
              <a:buFont typeface="Arial" panose="020B0604020202020204" pitchFamily="34" charset="0"/>
              <a:buChar char="•"/>
            </a:pPr>
            <a:r>
              <a:rPr lang="en-US" sz="2000"/>
              <a:t>Filter the event feed</a:t>
            </a:r>
          </a:p>
          <a:p>
            <a:pPr marL="285750" indent="-285750">
              <a:buFont typeface="Arial" panose="020B0604020202020204" pitchFamily="34" charset="0"/>
              <a:buChar char="•"/>
            </a:pPr>
            <a:r>
              <a:rPr lang="en-US" sz="2000"/>
              <a:t>Changeable at any time through the settings tab</a:t>
            </a:r>
          </a:p>
          <a:p>
            <a:pPr marL="285750" indent="-285750">
              <a:buFont typeface="Arial" panose="020B0604020202020204" pitchFamily="34" charset="0"/>
              <a:buChar char="•"/>
            </a:pPr>
            <a:r>
              <a:rPr lang="en-US" sz="2000"/>
              <a:t>User can also change personal information in settings</a:t>
            </a:r>
          </a:p>
          <a:p>
            <a:pPr marL="285750" indent="-285750">
              <a:buFont typeface="Arial" panose="020B0604020202020204" pitchFamily="34" charset="0"/>
              <a:buChar char="•"/>
            </a:pPr>
            <a:r>
              <a:rPr lang="en-US" sz="2000"/>
              <a:t>Settings are accessible through task bar</a:t>
            </a:r>
          </a:p>
        </p:txBody>
      </p:sp>
    </p:spTree>
    <p:extLst>
      <p:ext uri="{BB962C8B-B14F-4D97-AF65-F5344CB8AC3E}">
        <p14:creationId xmlns:p14="http://schemas.microsoft.com/office/powerpoint/2010/main" val="206932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457200" y="1598246"/>
            <a:ext cx="4412419" cy="3626217"/>
          </a:xfrm>
        </p:spPr>
        <p:txBody>
          <a:bodyPr vert="horz" lIns="91440" tIns="45720" rIns="91440" bIns="45720" rtlCol="0" anchor="t">
            <a:normAutofit/>
          </a:bodyPr>
          <a:lstStyle/>
          <a:p>
            <a:r>
              <a:rPr lang="en-US" sz="6200" b="1" i="0" kern="1200" cap="all" baseline="0">
                <a:latin typeface="+mj-lt"/>
                <a:ea typeface="+mj-ea"/>
                <a:cs typeface="+mj-cs"/>
              </a:rPr>
              <a:t>Now let us show you!</a:t>
            </a:r>
          </a:p>
        </p:txBody>
      </p:sp>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a:xfrm>
            <a:off x="838200" y="224937"/>
            <a:ext cx="2743200" cy="365125"/>
          </a:xfrm>
        </p:spPr>
        <p:txBody>
          <a:bodyPr vert="horz" lIns="91440" tIns="45720" rIns="91440" bIns="45720" rtlCol="0" anchor="ctr">
            <a:normAutofit/>
          </a:bodyPr>
          <a:lstStyle/>
          <a:p>
            <a:pPr>
              <a:spcAft>
                <a:spcPts val="600"/>
              </a:spcAft>
            </a:pPr>
            <a:r>
              <a:rPr lang="en-US"/>
              <a:t>4/28/2022</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a:off x="4038600" y="224937"/>
            <a:ext cx="4114800"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Universe</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sp>
        <p:nvSpPr>
          <p:cNvPr id="48"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50"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BEC8ED52-18D4-41C8-99AE-08603C77097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623" r="2442" b="1"/>
          <a:stretch/>
        </p:blipFill>
        <p:spPr>
          <a:xfrm>
            <a:off x="5986926" y="1598246"/>
            <a:ext cx="5569864" cy="4783504"/>
          </a:xfrm>
          <a:prstGeom prst="rect">
            <a:avLst/>
          </a:prstGeom>
        </p:spPr>
      </p:pic>
      <p:sp>
        <p:nvSpPr>
          <p:cNvPr id="52"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3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6" name="Rectangle 32">
            <a:extLst>
              <a:ext uri="{FF2B5EF4-FFF2-40B4-BE49-F238E27FC236}">
                <a16:creationId xmlns:a16="http://schemas.microsoft.com/office/drawing/2014/main" id="{2FD33B50-DCFC-4FC8-86E6-220C10042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a:extLst>
              <a:ext uri="{FF2B5EF4-FFF2-40B4-BE49-F238E27FC236}">
                <a16:creationId xmlns:a16="http://schemas.microsoft.com/office/drawing/2014/main" id="{B0C822EA-49C6-4B57-89F4-2F6A5436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Group of students working in library">
            <a:extLst>
              <a:ext uri="{FF2B5EF4-FFF2-40B4-BE49-F238E27FC236}">
                <a16:creationId xmlns:a16="http://schemas.microsoft.com/office/drawing/2014/main" id="{D1D3F76F-9155-4C52-8F71-59BBCFDBF9BB}"/>
              </a:ext>
            </a:extLst>
          </p:cNvPr>
          <p:cNvPicPr>
            <a:picLocks noChangeAspect="1"/>
          </p:cNvPicPr>
          <p:nvPr/>
        </p:nvPicPr>
        <p:blipFill rotWithShape="1">
          <a:blip r:embed="rId3">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882268" y="698643"/>
            <a:ext cx="5243394" cy="5189746"/>
          </a:xfrm>
        </p:spPr>
        <p:txBody>
          <a:bodyPr vert="horz" lIns="91440" tIns="45720" rIns="91440" bIns="45720" rtlCol="0" anchor="t">
            <a:normAutofit/>
          </a:bodyPr>
          <a:lstStyle/>
          <a:p>
            <a:pPr algn="l"/>
            <a:r>
              <a:rPr lang="en-US" sz="7200" kern="1200">
                <a:solidFill>
                  <a:srgbClr val="FFFFFF"/>
                </a:solidFill>
                <a:latin typeface="+mj-lt"/>
                <a:ea typeface="+mj-ea"/>
                <a:cs typeface="+mj-cs"/>
              </a:rPr>
              <a:t>Our purpose</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1150424" y="1591484"/>
            <a:ext cx="3548094" cy="365125"/>
          </a:xfrm>
        </p:spPr>
        <p:txBody>
          <a:bodyPr vert="horz" lIns="91440" tIns="45720" rIns="91440" bIns="45720" rtlCol="0" anchor="ctr">
            <a:normAutofit/>
          </a:bodyPr>
          <a:lstStyle/>
          <a:p>
            <a:pPr>
              <a:spcAft>
                <a:spcPts val="600"/>
              </a:spcAft>
            </a:pPr>
            <a:r>
              <a:rPr lang="en-US" b="1" i="0" kern="1200" cap="all" spc="100" baseline="0">
                <a:solidFill>
                  <a:srgbClr val="FFFFFF"/>
                </a:solidFill>
                <a:latin typeface="+mn-lt"/>
                <a:ea typeface="+mn-ea"/>
                <a:cs typeface="+mn-cs"/>
              </a:rPr>
              <a:t>Universe</a:t>
            </a:r>
          </a:p>
        </p:txBody>
      </p:sp>
      <p:sp>
        <p:nvSpPr>
          <p:cNvPr id="4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0016"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796"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4476"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51" name="Straight Connector">
            <a:extLst>
              <a:ext uri="{FF2B5EF4-FFF2-40B4-BE49-F238E27FC236}">
                <a16:creationId xmlns:a16="http://schemas.microsoft.com/office/drawing/2014/main" id="{C27ECE09-20A7-4AE8-973B-F66776C111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2441905" y="3121817"/>
            <a:ext cx="7273594" cy="3037539"/>
          </a:xfrm>
        </p:spPr>
        <p:txBody>
          <a:bodyPr vert="horz" lIns="91440" tIns="45720" rIns="91440" bIns="45720" rtlCol="0" anchor="b">
            <a:normAutofit/>
          </a:bodyPr>
          <a:lstStyle/>
          <a:p>
            <a:pPr algn="l"/>
            <a:r>
              <a:rPr lang="en-US" sz="4000">
                <a:solidFill>
                  <a:srgbClr val="FFFFFF"/>
                </a:solidFill>
              </a:rPr>
              <a:t>Goals:</a:t>
            </a:r>
          </a:p>
          <a:p>
            <a:pPr indent="-228600" algn="l">
              <a:buFont typeface="Arial" panose="020B0604020202020204" pitchFamily="34" charset="0"/>
              <a:buChar char="•"/>
            </a:pPr>
            <a:r>
              <a:rPr lang="en-US" sz="4000">
                <a:solidFill>
                  <a:srgbClr val="FFFFFF"/>
                </a:solidFill>
              </a:rPr>
              <a:t>	To create a community</a:t>
            </a:r>
          </a:p>
          <a:p>
            <a:pPr indent="-228600" algn="l">
              <a:buFont typeface="Arial" panose="020B0604020202020204" pitchFamily="34" charset="0"/>
              <a:buChar char="•"/>
            </a:pPr>
            <a:r>
              <a:rPr lang="en-US" sz="4000">
                <a:solidFill>
                  <a:srgbClr val="FFFFFF"/>
                </a:solidFill>
              </a:rPr>
              <a:t>	Connect students</a:t>
            </a:r>
          </a:p>
          <a:p>
            <a:pPr indent="-228600" algn="l">
              <a:buFont typeface="Arial" panose="020B0604020202020204" pitchFamily="34" charset="0"/>
              <a:buChar char="•"/>
            </a:pPr>
            <a:r>
              <a:rPr lang="en-US" sz="4000">
                <a:solidFill>
                  <a:srgbClr val="FFFFFF"/>
                </a:solidFill>
              </a:rPr>
              <a:t>	Get students involved</a:t>
            </a:r>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rgbClr val="FFFFFF"/>
                </a:solidFill>
              </a:rPr>
              <a:t>4/28/2022</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a:t>How?</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a:t>We will present 3 main features such as…</a:t>
            </a:r>
          </a:p>
          <a:p>
            <a:pPr marL="342900" indent="-342900">
              <a:buFont typeface="Arial" panose="020B0604020202020204" pitchFamily="34" charset="0"/>
              <a:buChar char="•"/>
            </a:pPr>
            <a:r>
              <a:rPr lang="en-US"/>
              <a:t>Event cards on a feed, based on interests</a:t>
            </a:r>
          </a:p>
          <a:p>
            <a:pPr marL="342900" indent="-342900">
              <a:buFont typeface="Arial" panose="020B0604020202020204" pitchFamily="34" charset="0"/>
              <a:buChar char="•"/>
            </a:pPr>
            <a:r>
              <a:rPr lang="en-US"/>
              <a:t>Notification system that will update the user over any changes to events or upcoming events on their schedule</a:t>
            </a:r>
          </a:p>
          <a:p>
            <a:pPr marL="342900" indent="-342900">
              <a:buFont typeface="Arial" panose="020B0604020202020204" pitchFamily="34" charset="0"/>
              <a:buChar char="•"/>
            </a:pPr>
            <a:r>
              <a:rPr lang="en-US"/>
              <a:t>Settings tab that will allow users to adjust the app to their preferences including their interests</a:t>
            </a:r>
          </a:p>
          <a:p>
            <a:pPr marL="342900" indent="-342900">
              <a:buFont typeface="Arial" panose="020B0604020202020204" pitchFamily="34" charset="0"/>
              <a:buChar char="•"/>
            </a:pPr>
            <a:endParaRPr lang="en-US" sz="2000"/>
          </a:p>
          <a:p>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a:t>4/28/2022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a:t>Universe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6391656" y="841248"/>
            <a:ext cx="4434840" cy="737181"/>
          </a:xfrm>
        </p:spPr>
        <p:txBody>
          <a:bodyPr/>
          <a:lstStyle/>
          <a:p>
            <a:r>
              <a:rPr lang="en-US" sz="3600"/>
              <a:t>Events</a:t>
            </a:r>
            <a:endParaRPr lang="en-US"/>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6188030" y="1773618"/>
            <a:ext cx="4434835" cy="4791774"/>
          </a:xfrm>
        </p:spPr>
        <p:txBody>
          <a:bodyPr>
            <a:normAutofit fontScale="92500" lnSpcReduction="20000"/>
          </a:bodyPr>
          <a:lstStyle/>
          <a:p>
            <a:pPr marL="285750" indent="-285750">
              <a:buFont typeface="Arial" panose="020B0604020202020204" pitchFamily="34" charset="0"/>
              <a:buChar char="•"/>
            </a:pPr>
            <a:r>
              <a:rPr lang="en-US" sz="2400"/>
              <a:t>Who? – Anyone</a:t>
            </a:r>
          </a:p>
          <a:p>
            <a:pPr marL="285750" indent="-285750">
              <a:buFont typeface="Arial" panose="020B0604020202020204" pitchFamily="34" charset="0"/>
              <a:buChar char="•"/>
            </a:pPr>
            <a:r>
              <a:rPr lang="en-US" sz="2400"/>
              <a:t>What? – Event titles with their organizer name and description</a:t>
            </a:r>
          </a:p>
          <a:p>
            <a:pPr marL="285750" indent="-285750">
              <a:buFont typeface="Arial" panose="020B0604020202020204" pitchFamily="34" charset="0"/>
              <a:buChar char="•"/>
            </a:pPr>
            <a:r>
              <a:rPr lang="en-US" sz="2400"/>
              <a:t>When? – Dates and times given and placed on Schedule </a:t>
            </a:r>
          </a:p>
          <a:p>
            <a:pPr marL="285750" indent="-285750">
              <a:buFont typeface="Arial" panose="020B0604020202020204" pitchFamily="34" charset="0"/>
              <a:buChar char="•"/>
            </a:pPr>
            <a:r>
              <a:rPr lang="en-US" sz="2400"/>
              <a:t>Where? – Locations and necessary addresses are given</a:t>
            </a:r>
          </a:p>
          <a:p>
            <a:pPr marL="285750" indent="-285750">
              <a:buFont typeface="Arial" panose="020B0604020202020204" pitchFamily="34" charset="0"/>
              <a:buChar char="•"/>
            </a:pPr>
            <a:r>
              <a:rPr lang="en-US" sz="2400"/>
              <a:t>How? – Finished and saved events will be placed on other student's feed</a:t>
            </a:r>
          </a:p>
          <a:p>
            <a:endParaRPr lang="en-US" sz="1800"/>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a:t>Universe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4</a:t>
            </a:fld>
            <a:endParaRPr lang="en-US"/>
          </a:p>
        </p:txBody>
      </p:sp>
      <p:pic>
        <p:nvPicPr>
          <p:cNvPr id="1026" name="Picture 2">
            <a:extLst>
              <a:ext uri="{FF2B5EF4-FFF2-40B4-BE49-F238E27FC236}">
                <a16:creationId xmlns:a16="http://schemas.microsoft.com/office/drawing/2014/main" id="{A2E682A9-65CD-4E91-91C6-3CF8E8BC1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6" t="1804" r="12343" b="13487"/>
          <a:stretch/>
        </p:blipFill>
        <p:spPr bwMode="auto">
          <a:xfrm>
            <a:off x="119749" y="1136905"/>
            <a:ext cx="5524550" cy="469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7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6391656" y="841248"/>
            <a:ext cx="4434840" cy="737181"/>
          </a:xfrm>
        </p:spPr>
        <p:txBody>
          <a:bodyPr/>
          <a:lstStyle/>
          <a:p>
            <a:r>
              <a:rPr lang="en-US" sz="3600"/>
              <a:t>Feed</a:t>
            </a:r>
            <a:endParaRPr lang="en-US"/>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6188030" y="1773618"/>
            <a:ext cx="4720975" cy="4582732"/>
          </a:xfrm>
        </p:spPr>
        <p:txBody>
          <a:bodyPr>
            <a:normAutofit/>
          </a:bodyPr>
          <a:lstStyle/>
          <a:p>
            <a:pPr marL="285750" indent="-285750">
              <a:buFont typeface="Arial" panose="020B0604020202020204" pitchFamily="34" charset="0"/>
              <a:buChar char="•"/>
            </a:pPr>
            <a:r>
              <a:rPr lang="en-US" sz="2400"/>
              <a:t>Accessible through task bar</a:t>
            </a:r>
          </a:p>
          <a:p>
            <a:pPr marL="285750" indent="-285750">
              <a:buFont typeface="Arial" panose="020B0604020202020204" pitchFamily="34" charset="0"/>
              <a:buChar char="•"/>
            </a:pPr>
            <a:r>
              <a:rPr lang="en-US" sz="2400"/>
              <a:t>Feed will show a list of events in their respective priorities</a:t>
            </a:r>
          </a:p>
          <a:p>
            <a:r>
              <a:rPr lang="en-US" sz="2400"/>
              <a:t>	Interests</a:t>
            </a:r>
          </a:p>
          <a:p>
            <a:r>
              <a:rPr lang="en-US" sz="2400"/>
              <a:t>	Date/Time</a:t>
            </a:r>
          </a:p>
          <a:p>
            <a:pPr marL="285750" indent="-285750">
              <a:buFont typeface="Arial" panose="020B0604020202020204" pitchFamily="34" charset="0"/>
              <a:buChar char="•"/>
            </a:pPr>
            <a:r>
              <a:rPr lang="en-US" sz="2400"/>
              <a:t>Info button is presented to learn more about an event</a:t>
            </a:r>
            <a:endParaRPr lang="en-US" sz="2000"/>
          </a:p>
          <a:p>
            <a:endParaRPr lang="en-US" sz="1800"/>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a:t>Universe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5</a:t>
            </a:fld>
            <a:endParaRPr lang="en-US"/>
          </a:p>
        </p:txBody>
      </p:sp>
      <p:pic>
        <p:nvPicPr>
          <p:cNvPr id="11" name="Picture 10" descr="Table&#10;&#10;Description automatically generated">
            <a:extLst>
              <a:ext uri="{FF2B5EF4-FFF2-40B4-BE49-F238E27FC236}">
                <a16:creationId xmlns:a16="http://schemas.microsoft.com/office/drawing/2014/main" id="{EE4CF89C-4922-42B2-89F0-422B32882340}"/>
              </a:ext>
            </a:extLst>
          </p:cNvPr>
          <p:cNvPicPr>
            <a:picLocks noChangeAspect="1"/>
          </p:cNvPicPr>
          <p:nvPr/>
        </p:nvPicPr>
        <p:blipFill rotWithShape="1">
          <a:blip r:embed="rId3"/>
          <a:srcRect r="16248"/>
          <a:stretch/>
        </p:blipFill>
        <p:spPr>
          <a:xfrm>
            <a:off x="91771" y="1262394"/>
            <a:ext cx="5651464" cy="4333212"/>
          </a:xfrm>
          <a:prstGeom prst="rect">
            <a:avLst/>
          </a:prstGeom>
        </p:spPr>
      </p:pic>
    </p:spTree>
    <p:extLst>
      <p:ext uri="{BB962C8B-B14F-4D97-AF65-F5344CB8AC3E}">
        <p14:creationId xmlns:p14="http://schemas.microsoft.com/office/powerpoint/2010/main" val="35625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a:solidFill>
                  <a:schemeClr val="bg1"/>
                </a:solidFill>
                <a:latin typeface="+mn-lt"/>
              </a:rPr>
              <a:t>Feature two</a:t>
            </a:r>
            <a:endParaRPr lang="en-US"/>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a:t>Schedule and Notifications</a:t>
            </a:r>
          </a:p>
        </p:txBody>
      </p:sp>
    </p:spTree>
    <p:extLst>
      <p:ext uri="{BB962C8B-B14F-4D97-AF65-F5344CB8AC3E}">
        <p14:creationId xmlns:p14="http://schemas.microsoft.com/office/powerpoint/2010/main" val="151254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6391656" y="841248"/>
            <a:ext cx="4434840" cy="737181"/>
          </a:xfrm>
        </p:spPr>
        <p:txBody>
          <a:bodyPr/>
          <a:lstStyle/>
          <a:p>
            <a:r>
              <a:rPr lang="en-US"/>
              <a:t>Schedule</a:t>
            </a:r>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6188030" y="1773618"/>
            <a:ext cx="4638466" cy="4582732"/>
          </a:xfrm>
        </p:spPr>
        <p:txBody>
          <a:bodyPr/>
          <a:lstStyle/>
          <a:p>
            <a:pPr marL="285750" indent="-285750">
              <a:buFont typeface="Arial" panose="020B0604020202020204" pitchFamily="34" charset="0"/>
              <a:buChar char="•"/>
            </a:pPr>
            <a:r>
              <a:rPr lang="en-US" sz="2400"/>
              <a:t>Accessible through task bar</a:t>
            </a:r>
          </a:p>
          <a:p>
            <a:pPr marL="285750" indent="-285750">
              <a:buFont typeface="Arial" panose="020B0604020202020204" pitchFamily="34" charset="0"/>
              <a:buChar char="•"/>
            </a:pPr>
            <a:r>
              <a:rPr lang="en-US" sz="2400"/>
              <a:t>Shows upcoming events students has signed up for</a:t>
            </a:r>
          </a:p>
          <a:p>
            <a:pPr marL="285750" indent="-285750">
              <a:buFont typeface="Arial" panose="020B0604020202020204" pitchFamily="34" charset="0"/>
              <a:buChar char="•"/>
            </a:pPr>
            <a:r>
              <a:rPr lang="en-US" sz="2400"/>
              <a:t>Displays by date</a:t>
            </a:r>
          </a:p>
          <a:p>
            <a:pPr marL="285750" indent="-285750">
              <a:buFont typeface="Arial" panose="020B0604020202020204" pitchFamily="34" charset="0"/>
              <a:buChar char="•"/>
            </a:pPr>
            <a:r>
              <a:rPr lang="en-US" sz="2400"/>
              <a:t>Event card will redirect you to event information </a:t>
            </a:r>
          </a:p>
          <a:p>
            <a:pPr marL="285750" indent="-285750">
              <a:buFont typeface="Arial" panose="020B0604020202020204" pitchFamily="34" charset="0"/>
              <a:buChar char="•"/>
            </a:pPr>
            <a:r>
              <a:rPr lang="en-US" sz="2400"/>
              <a:t>Upcoming events will send a notification on day of</a:t>
            </a:r>
          </a:p>
          <a:p>
            <a:endParaRPr lang="en-US" sz="1800"/>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a:t>Universe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7</a:t>
            </a:fld>
            <a:endParaRPr lang="en-US"/>
          </a:p>
        </p:txBody>
      </p:sp>
      <p:pic>
        <p:nvPicPr>
          <p:cNvPr id="7" name="Picture 6" descr="Table&#10;&#10;Description automatically generated">
            <a:extLst>
              <a:ext uri="{FF2B5EF4-FFF2-40B4-BE49-F238E27FC236}">
                <a16:creationId xmlns:a16="http://schemas.microsoft.com/office/drawing/2014/main" id="{CFECB89D-5D7C-4E33-9F22-B6FD014D9B92}"/>
              </a:ext>
            </a:extLst>
          </p:cNvPr>
          <p:cNvPicPr>
            <a:picLocks noChangeAspect="1"/>
          </p:cNvPicPr>
          <p:nvPr/>
        </p:nvPicPr>
        <p:blipFill rotWithShape="1">
          <a:blip r:embed="rId3"/>
          <a:srcRect l="25612" r="1"/>
          <a:stretch/>
        </p:blipFill>
        <p:spPr>
          <a:xfrm>
            <a:off x="127961" y="1261357"/>
            <a:ext cx="5532765" cy="4572396"/>
          </a:xfrm>
          <a:prstGeom prst="rect">
            <a:avLst/>
          </a:prstGeom>
        </p:spPr>
      </p:pic>
    </p:spTree>
    <p:extLst>
      <p:ext uri="{BB962C8B-B14F-4D97-AF65-F5344CB8AC3E}">
        <p14:creationId xmlns:p14="http://schemas.microsoft.com/office/powerpoint/2010/main" val="203983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6391656" y="841248"/>
            <a:ext cx="4434840" cy="737181"/>
          </a:xfrm>
        </p:spPr>
        <p:txBody>
          <a:bodyPr/>
          <a:lstStyle/>
          <a:p>
            <a:r>
              <a:rPr lang="en-US" sz="3600"/>
              <a:t>Notifications</a:t>
            </a:r>
            <a:endParaRPr lang="en-US"/>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6188030" y="1773618"/>
            <a:ext cx="4586296" cy="4582732"/>
          </a:xfrm>
        </p:spPr>
        <p:txBody>
          <a:bodyPr/>
          <a:lstStyle/>
          <a:p>
            <a:pPr marL="285750" indent="-285750">
              <a:buFont typeface="Arial" panose="020B0604020202020204" pitchFamily="34" charset="0"/>
              <a:buChar char="•"/>
            </a:pPr>
            <a:r>
              <a:rPr lang="en-US" sz="2400"/>
              <a:t>Accessible through task bar</a:t>
            </a:r>
          </a:p>
          <a:p>
            <a:pPr marL="285750" indent="-285750">
              <a:buFont typeface="Arial" panose="020B0604020202020204" pitchFamily="34" charset="0"/>
              <a:buChar char="•"/>
            </a:pPr>
            <a:r>
              <a:rPr lang="en-US" sz="2400"/>
              <a:t>Displays all notifications, including previous ones</a:t>
            </a:r>
          </a:p>
          <a:p>
            <a:pPr marL="285750" indent="-285750">
              <a:buFont typeface="Arial" panose="020B0604020202020204" pitchFamily="34" charset="0"/>
              <a:buChar char="•"/>
            </a:pPr>
            <a:r>
              <a:rPr lang="en-US" sz="2400"/>
              <a:t>Unviewed notifications will be in bold</a:t>
            </a:r>
          </a:p>
          <a:p>
            <a:pPr marL="285750" indent="-285750">
              <a:buFont typeface="Arial" panose="020B0604020202020204" pitchFamily="34" charset="0"/>
              <a:buChar char="•"/>
            </a:pPr>
            <a:r>
              <a:rPr lang="en-US" sz="2400"/>
              <a:t>Clicking on the notification will redirect you to event it pertains to</a:t>
            </a:r>
          </a:p>
          <a:p>
            <a:endParaRPr lang="en-US" sz="1800"/>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a:t>Universe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8</a:t>
            </a:fld>
            <a:endParaRPr lang="en-US"/>
          </a:p>
        </p:txBody>
      </p:sp>
      <p:pic>
        <p:nvPicPr>
          <p:cNvPr id="7" name="Picture 6" descr="Table&#10;&#10;Description automatically generated">
            <a:extLst>
              <a:ext uri="{FF2B5EF4-FFF2-40B4-BE49-F238E27FC236}">
                <a16:creationId xmlns:a16="http://schemas.microsoft.com/office/drawing/2014/main" id="{E32AC58D-65EC-465E-9117-218DA0DC426D}"/>
              </a:ext>
            </a:extLst>
          </p:cNvPr>
          <p:cNvPicPr>
            <a:picLocks noChangeAspect="1"/>
          </p:cNvPicPr>
          <p:nvPr/>
        </p:nvPicPr>
        <p:blipFill rotWithShape="1">
          <a:blip r:embed="rId3"/>
          <a:srcRect l="175" t="1356" r="16447" b="-1356"/>
          <a:stretch/>
        </p:blipFill>
        <p:spPr>
          <a:xfrm>
            <a:off x="108856" y="1603795"/>
            <a:ext cx="5630329" cy="3887519"/>
          </a:xfrm>
          <a:prstGeom prst="rect">
            <a:avLst/>
          </a:prstGeom>
        </p:spPr>
      </p:pic>
    </p:spTree>
    <p:extLst>
      <p:ext uri="{BB962C8B-B14F-4D97-AF65-F5344CB8AC3E}">
        <p14:creationId xmlns:p14="http://schemas.microsoft.com/office/powerpoint/2010/main" val="355971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a:solidFill>
                  <a:schemeClr val="bg1"/>
                </a:solidFill>
                <a:latin typeface="+mn-lt"/>
              </a:rPr>
              <a:t>Feature three</a:t>
            </a:r>
            <a:endParaRPr lang="en-US"/>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a:t>Interests and Settings</a:t>
            </a:r>
          </a:p>
        </p:txBody>
      </p:sp>
    </p:spTree>
    <p:extLst>
      <p:ext uri="{BB962C8B-B14F-4D97-AF65-F5344CB8AC3E}">
        <p14:creationId xmlns:p14="http://schemas.microsoft.com/office/powerpoint/2010/main" val="156657615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919F73-B6C2-4A43-95E2-833EC48925FE}">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{4CC31729-4395-43A6-9FF7-18865FE3D189}tf89338750_win32</Template>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GradientUnivers</vt:lpstr>
      <vt:lpstr>PowerPoint Presentation</vt:lpstr>
      <vt:lpstr>Our purpose</vt:lpstr>
      <vt:lpstr>How?</vt:lpstr>
      <vt:lpstr>Events</vt:lpstr>
      <vt:lpstr>Feed</vt:lpstr>
      <vt:lpstr>Feature two</vt:lpstr>
      <vt:lpstr>Schedule</vt:lpstr>
      <vt:lpstr>Notifications</vt:lpstr>
      <vt:lpstr>Feature three</vt:lpstr>
      <vt:lpstr>PowerPoint Presentation</vt:lpstr>
      <vt:lpstr>Now let us show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Universe</dc:title>
  <dc:creator>Boudria, Joshua</dc:creator>
  <cp:revision>1</cp:revision>
  <dcterms:created xsi:type="dcterms:W3CDTF">2022-04-25T16:29:50Z</dcterms:created>
  <dcterms:modified xsi:type="dcterms:W3CDTF">2022-04-28T00:48:15Z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