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embeddedFontLst>
    <p:embeddedFont>
      <p:font typeface="Verdana" panose="020B0604030504040204" pitchFamily="34" charset="0"/>
      <p:regular r:id="rId15"/>
      <p:bold r:id="rId16"/>
      <p:italic r:id="rId17"/>
      <p:boldItalic r:id="rId18"/>
    </p:embeddedFont>
    <p:embeddedFont>
      <p:font typeface="Open San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A2F9CD-6665-42D8-97FE-388764EC80A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2C14AB0E-CD79-47F9-81C5-9B2992FACFED}">
      <dgm:prSet/>
      <dgm:spPr/>
      <dgm:t>
        <a:bodyPr/>
        <a:lstStyle/>
        <a:p>
          <a:pPr rtl="0"/>
          <a:r>
            <a:rPr lang="es-CO" b="0" i="0" smtClean="0"/>
            <a:t>Ciclo 1: Rest y Front-End Básico</a:t>
          </a:r>
          <a:endParaRPr lang="es-CO"/>
        </a:p>
      </dgm:t>
    </dgm:pt>
    <dgm:pt modelId="{582E7390-4B8B-4A98-B6D7-B57CD84B1BF2}" type="parTrans" cxnId="{DD61B0D7-1521-4FA6-83B4-CA777667C07D}">
      <dgm:prSet/>
      <dgm:spPr/>
      <dgm:t>
        <a:bodyPr/>
        <a:lstStyle/>
        <a:p>
          <a:endParaRPr lang="es-CO"/>
        </a:p>
      </dgm:t>
    </dgm:pt>
    <dgm:pt modelId="{E9A8C958-EAE4-4CE9-B03C-0962A0B324F7}" type="sibTrans" cxnId="{DD61B0D7-1521-4FA6-83B4-CA777667C07D}">
      <dgm:prSet/>
      <dgm:spPr/>
      <dgm:t>
        <a:bodyPr/>
        <a:lstStyle/>
        <a:p>
          <a:endParaRPr lang="es-CO"/>
        </a:p>
      </dgm:t>
    </dgm:pt>
    <dgm:pt modelId="{AF70736E-0E40-48CC-BF70-672646AB2EFE}">
      <dgm:prSet/>
      <dgm:spPr/>
      <dgm:t>
        <a:bodyPr/>
        <a:lstStyle/>
        <a:p>
          <a:pPr rtl="0"/>
          <a:r>
            <a:rPr lang="es-CO" b="0" i="0" smtClean="0"/>
            <a:t>Ciclo 2 : Proyecto Web</a:t>
          </a:r>
          <a:endParaRPr lang="es-CO"/>
        </a:p>
      </dgm:t>
    </dgm:pt>
    <dgm:pt modelId="{C27D1725-EBB7-4DFC-AEEA-0BCA3CAB496E}" type="parTrans" cxnId="{876F609C-0675-43B0-B3A1-C496F02086AD}">
      <dgm:prSet/>
      <dgm:spPr/>
      <dgm:t>
        <a:bodyPr/>
        <a:lstStyle/>
        <a:p>
          <a:endParaRPr lang="es-CO"/>
        </a:p>
      </dgm:t>
    </dgm:pt>
    <dgm:pt modelId="{070FB440-0569-4E92-8AE2-9C4639CA46EB}" type="sibTrans" cxnId="{876F609C-0675-43B0-B3A1-C496F02086AD}">
      <dgm:prSet/>
      <dgm:spPr/>
      <dgm:t>
        <a:bodyPr/>
        <a:lstStyle/>
        <a:p>
          <a:endParaRPr lang="es-CO"/>
        </a:p>
      </dgm:t>
    </dgm:pt>
    <dgm:pt modelId="{15C67997-D911-41F0-A452-80F6398181CD}">
      <dgm:prSet/>
      <dgm:spPr/>
      <dgm:t>
        <a:bodyPr/>
        <a:lstStyle/>
        <a:p>
          <a:pPr rtl="0"/>
          <a:r>
            <a:rPr lang="es-CO" b="0" i="0" smtClean="0"/>
            <a:t>Ciclo3: </a:t>
          </a:r>
          <a:endParaRPr lang="es-CO"/>
        </a:p>
      </dgm:t>
    </dgm:pt>
    <dgm:pt modelId="{B5857DAD-E0AF-4F23-BFE5-DD31A23C8CAB}" type="parTrans" cxnId="{AA5C5347-3568-4000-951B-004B5ED29C3C}">
      <dgm:prSet/>
      <dgm:spPr/>
      <dgm:t>
        <a:bodyPr/>
        <a:lstStyle/>
        <a:p>
          <a:endParaRPr lang="es-CO"/>
        </a:p>
      </dgm:t>
    </dgm:pt>
    <dgm:pt modelId="{AF69A7AF-D68C-4C27-89B6-33E4D2F12051}" type="sibTrans" cxnId="{AA5C5347-3568-4000-951B-004B5ED29C3C}">
      <dgm:prSet/>
      <dgm:spPr/>
      <dgm:t>
        <a:bodyPr/>
        <a:lstStyle/>
        <a:p>
          <a:endParaRPr lang="es-CO"/>
        </a:p>
      </dgm:t>
    </dgm:pt>
    <dgm:pt modelId="{B70DA4BA-A6E2-43F8-93FF-A7EFAD6B0E74}">
      <dgm:prSet/>
      <dgm:spPr/>
      <dgm:t>
        <a:bodyPr/>
        <a:lstStyle/>
        <a:p>
          <a:pPr rtl="0"/>
          <a:r>
            <a:rPr lang="es-CO" b="1" i="0" dirty="0" smtClean="0"/>
            <a:t>Iteración 1</a:t>
          </a:r>
          <a:r>
            <a:rPr lang="es-CO" b="0" i="0" dirty="0" smtClean="0"/>
            <a:t>: Desarrollar la capa de persistencia de la aplicación con sus pruebas.</a:t>
          </a:r>
          <a:endParaRPr lang="es-CO" dirty="0"/>
        </a:p>
      </dgm:t>
    </dgm:pt>
    <dgm:pt modelId="{E1F82179-A3CB-4235-9F71-9462B6C52CA8}" type="parTrans" cxnId="{24946FE7-87AD-4522-8BAC-FA21C53B6837}">
      <dgm:prSet/>
      <dgm:spPr/>
      <dgm:t>
        <a:bodyPr/>
        <a:lstStyle/>
        <a:p>
          <a:endParaRPr lang="es-CO"/>
        </a:p>
      </dgm:t>
    </dgm:pt>
    <dgm:pt modelId="{3EA25CB2-9B79-4AC0-9248-FCB375D20C57}" type="sibTrans" cxnId="{24946FE7-87AD-4522-8BAC-FA21C53B6837}">
      <dgm:prSet/>
      <dgm:spPr/>
      <dgm:t>
        <a:bodyPr/>
        <a:lstStyle/>
        <a:p>
          <a:endParaRPr lang="es-CO"/>
        </a:p>
      </dgm:t>
    </dgm:pt>
    <dgm:pt modelId="{156A2523-831E-4962-8D50-9021B68B0C01}">
      <dgm:prSet/>
      <dgm:spPr/>
      <dgm:t>
        <a:bodyPr/>
        <a:lstStyle/>
        <a:p>
          <a:pPr rtl="0"/>
          <a:r>
            <a:rPr lang="es-CO" b="1" i="0" dirty="0" smtClean="0"/>
            <a:t>Iteración 2</a:t>
          </a:r>
          <a:r>
            <a:rPr lang="es-CO" b="0" i="0" dirty="0" smtClean="0"/>
            <a:t>: Desarrollar capa lógica de la aplicación y conectar la lógica con los recursos, la lógica con la persistencias. Desarrollar pruebas de la lógica.</a:t>
          </a:r>
          <a:endParaRPr lang="es-CO" dirty="0"/>
        </a:p>
      </dgm:t>
    </dgm:pt>
    <dgm:pt modelId="{3D0D7CCE-6F28-436A-B8B9-7DB2EC8BF33C}" type="parTrans" cxnId="{8E9FECF7-AEC3-4703-8561-1E7A6CEDD57B}">
      <dgm:prSet/>
      <dgm:spPr/>
      <dgm:t>
        <a:bodyPr/>
        <a:lstStyle/>
        <a:p>
          <a:endParaRPr lang="es-CO"/>
        </a:p>
      </dgm:t>
    </dgm:pt>
    <dgm:pt modelId="{9CF9913C-AB51-4354-B505-547096E463E2}" type="sibTrans" cxnId="{8E9FECF7-AEC3-4703-8561-1E7A6CEDD57B}">
      <dgm:prSet/>
      <dgm:spPr/>
      <dgm:t>
        <a:bodyPr/>
        <a:lstStyle/>
        <a:p>
          <a:endParaRPr lang="es-CO"/>
        </a:p>
      </dgm:t>
    </dgm:pt>
    <dgm:pt modelId="{871ABCCC-3135-42D6-A777-0462D4A456AF}">
      <dgm:prSet/>
      <dgm:spPr/>
      <dgm:t>
        <a:bodyPr/>
        <a:lstStyle/>
        <a:p>
          <a:pPr rtl="0"/>
          <a:r>
            <a:rPr lang="es-CO" b="1" i="0" dirty="0" smtClean="0"/>
            <a:t>Iteración 3</a:t>
          </a:r>
          <a:r>
            <a:rPr lang="es-CO" b="0" i="0" dirty="0" smtClean="0"/>
            <a:t>: Integrar el </a:t>
          </a:r>
          <a:r>
            <a:rPr lang="es-CO" b="0" i="0" dirty="0" err="1" smtClean="0"/>
            <a:t>front-end</a:t>
          </a:r>
          <a:r>
            <a:rPr lang="es-CO" b="0" i="0" dirty="0" smtClean="0"/>
            <a:t> con el back-</a:t>
          </a:r>
          <a:r>
            <a:rPr lang="es-CO" b="0" i="0" dirty="0" err="1" smtClean="0"/>
            <a:t>end</a:t>
          </a:r>
          <a:r>
            <a:rPr lang="es-CO" b="0" i="0" dirty="0" smtClean="0"/>
            <a:t>. Mejorar la interface usuario de la aplicación. Realizar pruebas de usabilidad y de sistema.</a:t>
          </a:r>
          <a:endParaRPr lang="es-CO" dirty="0"/>
        </a:p>
      </dgm:t>
    </dgm:pt>
    <dgm:pt modelId="{452E31DE-E21C-4738-9B9E-B468B1F9E32C}" type="parTrans" cxnId="{DEF89922-287A-45EC-BFEE-80391E983F05}">
      <dgm:prSet/>
      <dgm:spPr/>
      <dgm:t>
        <a:bodyPr/>
        <a:lstStyle/>
        <a:p>
          <a:endParaRPr lang="es-CO"/>
        </a:p>
      </dgm:t>
    </dgm:pt>
    <dgm:pt modelId="{B749F465-DBD0-4A52-A810-2802717673B5}" type="sibTrans" cxnId="{DEF89922-287A-45EC-BFEE-80391E983F05}">
      <dgm:prSet/>
      <dgm:spPr/>
      <dgm:t>
        <a:bodyPr/>
        <a:lstStyle/>
        <a:p>
          <a:endParaRPr lang="es-CO"/>
        </a:p>
      </dgm:t>
    </dgm:pt>
    <dgm:pt modelId="{046FAC60-E946-4304-8738-DA419525F820}" type="pres">
      <dgm:prSet presAssocID="{54A2F9CD-6665-42D8-97FE-388764EC80AC}" presName="linear" presStyleCnt="0">
        <dgm:presLayoutVars>
          <dgm:animLvl val="lvl"/>
          <dgm:resizeHandles val="exact"/>
        </dgm:presLayoutVars>
      </dgm:prSet>
      <dgm:spPr/>
    </dgm:pt>
    <dgm:pt modelId="{E84771B0-2EF3-4818-A5AF-32BAC8B3D1D1}" type="pres">
      <dgm:prSet presAssocID="{2C14AB0E-CD79-47F9-81C5-9B2992FACFE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FD0FF8C-C16E-43B9-9AA9-25C3BE482D62}" type="pres">
      <dgm:prSet presAssocID="{E9A8C958-EAE4-4CE9-B03C-0962A0B324F7}" presName="spacer" presStyleCnt="0"/>
      <dgm:spPr/>
    </dgm:pt>
    <dgm:pt modelId="{2C9BE699-2F70-463D-8B7A-26D293681577}" type="pres">
      <dgm:prSet presAssocID="{AF70736E-0E40-48CC-BF70-672646AB2EF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FAE99E8-60C6-4F1D-8C6A-FD122ED5C560}" type="pres">
      <dgm:prSet presAssocID="{070FB440-0569-4E92-8AE2-9C4639CA46EB}" presName="spacer" presStyleCnt="0"/>
      <dgm:spPr/>
    </dgm:pt>
    <dgm:pt modelId="{69FA2732-A870-40F6-B663-DF55B1364B3D}" type="pres">
      <dgm:prSet presAssocID="{15C67997-D911-41F0-A452-80F6398181C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38E09FE-5D6E-4285-859A-9575CF6F52E0}" type="pres">
      <dgm:prSet presAssocID="{15C67997-D911-41F0-A452-80F6398181C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0D1852AF-A1D8-4AEC-A8FA-7DDC3087EA3B}" type="presOf" srcId="{AF70736E-0E40-48CC-BF70-672646AB2EFE}" destId="{2C9BE699-2F70-463D-8B7A-26D293681577}" srcOrd="0" destOrd="0" presId="urn:microsoft.com/office/officeart/2005/8/layout/vList2"/>
    <dgm:cxn modelId="{C626F246-4E43-469C-9365-A2CF68EB9D04}" type="presOf" srcId="{54A2F9CD-6665-42D8-97FE-388764EC80AC}" destId="{046FAC60-E946-4304-8738-DA419525F820}" srcOrd="0" destOrd="0" presId="urn:microsoft.com/office/officeart/2005/8/layout/vList2"/>
    <dgm:cxn modelId="{8E9FECF7-AEC3-4703-8561-1E7A6CEDD57B}" srcId="{15C67997-D911-41F0-A452-80F6398181CD}" destId="{156A2523-831E-4962-8D50-9021B68B0C01}" srcOrd="1" destOrd="0" parTransId="{3D0D7CCE-6F28-436A-B8B9-7DB2EC8BF33C}" sibTransId="{9CF9913C-AB51-4354-B505-547096E463E2}"/>
    <dgm:cxn modelId="{15188482-F483-4662-B402-3036E84C42F1}" type="presOf" srcId="{156A2523-831E-4962-8D50-9021B68B0C01}" destId="{538E09FE-5D6E-4285-859A-9575CF6F52E0}" srcOrd="0" destOrd="1" presId="urn:microsoft.com/office/officeart/2005/8/layout/vList2"/>
    <dgm:cxn modelId="{24946FE7-87AD-4522-8BAC-FA21C53B6837}" srcId="{15C67997-D911-41F0-A452-80F6398181CD}" destId="{B70DA4BA-A6E2-43F8-93FF-A7EFAD6B0E74}" srcOrd="0" destOrd="0" parTransId="{E1F82179-A3CB-4235-9F71-9462B6C52CA8}" sibTransId="{3EA25CB2-9B79-4AC0-9248-FCB375D20C57}"/>
    <dgm:cxn modelId="{876F609C-0675-43B0-B3A1-C496F02086AD}" srcId="{54A2F9CD-6665-42D8-97FE-388764EC80AC}" destId="{AF70736E-0E40-48CC-BF70-672646AB2EFE}" srcOrd="1" destOrd="0" parTransId="{C27D1725-EBB7-4DFC-AEEA-0BCA3CAB496E}" sibTransId="{070FB440-0569-4E92-8AE2-9C4639CA46EB}"/>
    <dgm:cxn modelId="{DEF89922-287A-45EC-BFEE-80391E983F05}" srcId="{15C67997-D911-41F0-A452-80F6398181CD}" destId="{871ABCCC-3135-42D6-A777-0462D4A456AF}" srcOrd="2" destOrd="0" parTransId="{452E31DE-E21C-4738-9B9E-B468B1F9E32C}" sibTransId="{B749F465-DBD0-4A52-A810-2802717673B5}"/>
    <dgm:cxn modelId="{BC8B194A-AFF5-42F4-80D6-C16C9F13DDC5}" type="presOf" srcId="{2C14AB0E-CD79-47F9-81C5-9B2992FACFED}" destId="{E84771B0-2EF3-4818-A5AF-32BAC8B3D1D1}" srcOrd="0" destOrd="0" presId="urn:microsoft.com/office/officeart/2005/8/layout/vList2"/>
    <dgm:cxn modelId="{02812C5B-71D3-47CA-90AE-55B8712ABAD0}" type="presOf" srcId="{871ABCCC-3135-42D6-A777-0462D4A456AF}" destId="{538E09FE-5D6E-4285-859A-9575CF6F52E0}" srcOrd="0" destOrd="2" presId="urn:microsoft.com/office/officeart/2005/8/layout/vList2"/>
    <dgm:cxn modelId="{DD61B0D7-1521-4FA6-83B4-CA777667C07D}" srcId="{54A2F9CD-6665-42D8-97FE-388764EC80AC}" destId="{2C14AB0E-CD79-47F9-81C5-9B2992FACFED}" srcOrd="0" destOrd="0" parTransId="{582E7390-4B8B-4A98-B6D7-B57CD84B1BF2}" sibTransId="{E9A8C958-EAE4-4CE9-B03C-0962A0B324F7}"/>
    <dgm:cxn modelId="{AA5C5347-3568-4000-951B-004B5ED29C3C}" srcId="{54A2F9CD-6665-42D8-97FE-388764EC80AC}" destId="{15C67997-D911-41F0-A452-80F6398181CD}" srcOrd="2" destOrd="0" parTransId="{B5857DAD-E0AF-4F23-BFE5-DD31A23C8CAB}" sibTransId="{AF69A7AF-D68C-4C27-89B6-33E4D2F12051}"/>
    <dgm:cxn modelId="{C050D8B0-7EE0-4EC3-B025-C5BF0F42F14D}" type="presOf" srcId="{15C67997-D911-41F0-A452-80F6398181CD}" destId="{69FA2732-A870-40F6-B663-DF55B1364B3D}" srcOrd="0" destOrd="0" presId="urn:microsoft.com/office/officeart/2005/8/layout/vList2"/>
    <dgm:cxn modelId="{1AB0AD0C-0E1E-4D57-ADDE-36F40470765B}" type="presOf" srcId="{B70DA4BA-A6E2-43F8-93FF-A7EFAD6B0E74}" destId="{538E09FE-5D6E-4285-859A-9575CF6F52E0}" srcOrd="0" destOrd="0" presId="urn:microsoft.com/office/officeart/2005/8/layout/vList2"/>
    <dgm:cxn modelId="{C965577E-5F85-4468-8CAB-56C622B0B903}" type="presParOf" srcId="{046FAC60-E946-4304-8738-DA419525F820}" destId="{E84771B0-2EF3-4818-A5AF-32BAC8B3D1D1}" srcOrd="0" destOrd="0" presId="urn:microsoft.com/office/officeart/2005/8/layout/vList2"/>
    <dgm:cxn modelId="{9F196C70-40CE-453A-8F63-F3C5724C29D8}" type="presParOf" srcId="{046FAC60-E946-4304-8738-DA419525F820}" destId="{8FD0FF8C-C16E-43B9-9AA9-25C3BE482D62}" srcOrd="1" destOrd="0" presId="urn:microsoft.com/office/officeart/2005/8/layout/vList2"/>
    <dgm:cxn modelId="{4555488B-62B3-4E0E-AD60-D6EDA033128E}" type="presParOf" srcId="{046FAC60-E946-4304-8738-DA419525F820}" destId="{2C9BE699-2F70-463D-8B7A-26D293681577}" srcOrd="2" destOrd="0" presId="urn:microsoft.com/office/officeart/2005/8/layout/vList2"/>
    <dgm:cxn modelId="{CB146834-0065-4A57-AFE9-1A6B0847DA5B}" type="presParOf" srcId="{046FAC60-E946-4304-8738-DA419525F820}" destId="{AFAE99E8-60C6-4F1D-8C6A-FD122ED5C560}" srcOrd="3" destOrd="0" presId="urn:microsoft.com/office/officeart/2005/8/layout/vList2"/>
    <dgm:cxn modelId="{E687B554-2C8D-4D72-A345-6E1B7A0D4080}" type="presParOf" srcId="{046FAC60-E946-4304-8738-DA419525F820}" destId="{69FA2732-A870-40F6-B663-DF55B1364B3D}" srcOrd="4" destOrd="0" presId="urn:microsoft.com/office/officeart/2005/8/layout/vList2"/>
    <dgm:cxn modelId="{9F21AD1B-9B34-434A-A036-A387FC57A843}" type="presParOf" srcId="{046FAC60-E946-4304-8738-DA419525F820}" destId="{538E09FE-5D6E-4285-859A-9575CF6F52E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771B0-2EF3-4818-A5AF-32BAC8B3D1D1}">
      <dsp:nvSpPr>
        <dsp:cNvPr id="0" name=""/>
        <dsp:cNvSpPr/>
      </dsp:nvSpPr>
      <dsp:spPr>
        <a:xfrm>
          <a:off x="0" y="14064"/>
          <a:ext cx="7908368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200" b="0" i="0" kern="1200" smtClean="0"/>
            <a:t>Ciclo 1: Rest y Front-End Básico</a:t>
          </a:r>
          <a:endParaRPr lang="es-CO" sz="2200" kern="1200"/>
        </a:p>
      </dsp:txBody>
      <dsp:txXfrm>
        <a:off x="25130" y="39194"/>
        <a:ext cx="7858108" cy="464540"/>
      </dsp:txXfrm>
    </dsp:sp>
    <dsp:sp modelId="{2C9BE699-2F70-463D-8B7A-26D293681577}">
      <dsp:nvSpPr>
        <dsp:cNvPr id="0" name=""/>
        <dsp:cNvSpPr/>
      </dsp:nvSpPr>
      <dsp:spPr>
        <a:xfrm>
          <a:off x="0" y="592224"/>
          <a:ext cx="7908368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200" b="0" i="0" kern="1200" smtClean="0"/>
            <a:t>Ciclo 2 : Proyecto Web</a:t>
          </a:r>
          <a:endParaRPr lang="es-CO" sz="2200" kern="1200"/>
        </a:p>
      </dsp:txBody>
      <dsp:txXfrm>
        <a:off x="25130" y="617354"/>
        <a:ext cx="7858108" cy="464540"/>
      </dsp:txXfrm>
    </dsp:sp>
    <dsp:sp modelId="{69FA2732-A870-40F6-B663-DF55B1364B3D}">
      <dsp:nvSpPr>
        <dsp:cNvPr id="0" name=""/>
        <dsp:cNvSpPr/>
      </dsp:nvSpPr>
      <dsp:spPr>
        <a:xfrm>
          <a:off x="0" y="1170385"/>
          <a:ext cx="7908368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200" b="0" i="0" kern="1200" smtClean="0"/>
            <a:t>Ciclo3: </a:t>
          </a:r>
          <a:endParaRPr lang="es-CO" sz="2200" kern="1200"/>
        </a:p>
      </dsp:txBody>
      <dsp:txXfrm>
        <a:off x="25130" y="1195515"/>
        <a:ext cx="7858108" cy="464540"/>
      </dsp:txXfrm>
    </dsp:sp>
    <dsp:sp modelId="{538E09FE-5D6E-4285-859A-9575CF6F52E0}">
      <dsp:nvSpPr>
        <dsp:cNvPr id="0" name=""/>
        <dsp:cNvSpPr/>
      </dsp:nvSpPr>
      <dsp:spPr>
        <a:xfrm>
          <a:off x="0" y="1685185"/>
          <a:ext cx="7908368" cy="1502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91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700" b="1" i="0" kern="1200" dirty="0" smtClean="0"/>
            <a:t>Iteración 1</a:t>
          </a:r>
          <a:r>
            <a:rPr lang="es-CO" sz="1700" b="0" i="0" kern="1200" dirty="0" smtClean="0"/>
            <a:t>: Desarrollar la capa de persistencia de la aplicación con sus pruebas.</a:t>
          </a:r>
          <a:endParaRPr lang="es-CO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700" b="1" i="0" kern="1200" dirty="0" smtClean="0"/>
            <a:t>Iteración 2</a:t>
          </a:r>
          <a:r>
            <a:rPr lang="es-CO" sz="1700" b="0" i="0" kern="1200" dirty="0" smtClean="0"/>
            <a:t>: Desarrollar capa lógica de la aplicación y conectar la lógica con los recursos, la lógica con la persistencias. Desarrollar pruebas de la lógica.</a:t>
          </a:r>
          <a:endParaRPr lang="es-CO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700" b="1" i="0" kern="1200" dirty="0" smtClean="0"/>
            <a:t>Iteración 3</a:t>
          </a:r>
          <a:r>
            <a:rPr lang="es-CO" sz="1700" b="0" i="0" kern="1200" dirty="0" smtClean="0"/>
            <a:t>: Integrar el </a:t>
          </a:r>
          <a:r>
            <a:rPr lang="es-CO" sz="1700" b="0" i="0" kern="1200" dirty="0" err="1" smtClean="0"/>
            <a:t>front-end</a:t>
          </a:r>
          <a:r>
            <a:rPr lang="es-CO" sz="1700" b="0" i="0" kern="1200" dirty="0" smtClean="0"/>
            <a:t> con el back-</a:t>
          </a:r>
          <a:r>
            <a:rPr lang="es-CO" sz="1700" b="0" i="0" kern="1200" dirty="0" err="1" smtClean="0"/>
            <a:t>end</a:t>
          </a:r>
          <a:r>
            <a:rPr lang="es-CO" sz="1700" b="0" i="0" kern="1200" dirty="0" smtClean="0"/>
            <a:t>. Mejorar la interface usuario de la aplicación. Realizar pruebas de usabilidad y de sistema.</a:t>
          </a:r>
          <a:endParaRPr lang="es-CO" sz="1700" kern="1200" dirty="0"/>
        </a:p>
      </dsp:txBody>
      <dsp:txXfrm>
        <a:off x="0" y="1685185"/>
        <a:ext cx="7908368" cy="1502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75480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304800" y="329184"/>
            <a:ext cx="8532054" cy="6196819"/>
          </a:xfrm>
          <a:prstGeom prst="roundRect">
            <a:avLst>
              <a:gd name="adj" fmla="val 2081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6F6F6"/>
              </a:gs>
              <a:gs pos="100000">
                <a:srgbClr val="D8D8D8"/>
              </a:gs>
            </a:gsLst>
            <a:lin ang="5400000" scaled="0"/>
          </a:gradFill>
          <a:ln w="9525" cap="rnd" cmpd="sng">
            <a:solidFill>
              <a:srgbClr val="A2A0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st="50800" dir="5400000" algn="tl" rotWithShape="0">
              <a:srgbClr val="000000">
                <a:alpha val="2470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418595" y="434162"/>
            <a:ext cx="8306809" cy="3108959"/>
          </a:xfrm>
          <a:prstGeom prst="roundRect">
            <a:avLst>
              <a:gd name="adj" fmla="val 4578"/>
            </a:avLst>
          </a:prstGeom>
          <a:gradFill>
            <a:gsLst>
              <a:gs pos="0">
                <a:schemeClr val="lt1"/>
              </a:gs>
              <a:gs pos="55000">
                <a:srgbClr val="DFDFDF"/>
              </a:gs>
              <a:gs pos="100000">
                <a:srgbClr val="9E9E9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722375" y="1820206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rgbClr val="FF8C3C"/>
              </a:buClr>
              <a:buFont typeface="Verdana"/>
              <a:buNone/>
              <a:defRPr sz="4500" b="1" i="0" u="none" strike="noStrike" cap="none">
                <a:solidFill>
                  <a:srgbClr val="FF8C3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722375" y="368503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" marR="0" lvl="0" indent="-11176" algn="r" rtl="0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78766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ctr" rtl="0">
              <a:spcBef>
                <a:spcPts val="250"/>
              </a:spcBef>
              <a:buClr>
                <a:schemeClr val="accent1"/>
              </a:buClr>
              <a:buFont typeface="Verdana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ctr" rtl="0">
              <a:spcBef>
                <a:spcPts val="250"/>
              </a:spcBef>
              <a:buClr>
                <a:srgbClr val="EF323E"/>
              </a:buClr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ctr" rtl="0">
              <a:spcBef>
                <a:spcPts val="230"/>
              </a:spcBef>
              <a:buClr>
                <a:srgbClr val="EF323E"/>
              </a:buClr>
              <a:buFont typeface="Verdana"/>
              <a:buNone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ctr" rtl="0">
              <a:spcBef>
                <a:spcPts val="250"/>
              </a:spcBef>
              <a:buClr>
                <a:srgbClr val="4882BE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ctr" rtl="0">
              <a:spcBef>
                <a:spcPts val="250"/>
              </a:spcBef>
              <a:buClr>
                <a:srgbClr val="4882BE"/>
              </a:buClr>
              <a:buFont typeface="Verdana"/>
              <a:buNone/>
              <a:defRPr sz="1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ctr" rtl="0">
              <a:spcBef>
                <a:spcPts val="255"/>
              </a:spcBef>
              <a:buClr>
                <a:srgbClr val="4882BE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ctr" rtl="0">
              <a:spcBef>
                <a:spcPts val="257"/>
              </a:spcBef>
              <a:buClr>
                <a:srgbClr val="4882BE"/>
              </a:buClr>
              <a:buFont typeface="Verdana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ctr" rtl="0">
              <a:spcBef>
                <a:spcPts val="255"/>
              </a:spcBef>
              <a:buClr>
                <a:srgbClr val="4882BE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O"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rPr>
              <a:t>‹Nº›</a:t>
            </a:fld>
            <a:endParaRPr lang="es-CO" sz="1000" b="0" i="0" u="none" strike="noStrike" cap="none">
              <a:solidFill>
                <a:srgbClr val="A5A29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F8C3C"/>
              </a:buClr>
              <a:buFont typeface="Verdana"/>
              <a:buNone/>
              <a:defRPr sz="3600" b="1" i="0" u="none" strike="noStrike" cap="none">
                <a:solidFill>
                  <a:srgbClr val="FF8C3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2500883" y="-1467612"/>
            <a:ext cx="4187952" cy="81838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5176" marR="0" lvl="0" indent="-122935" algn="l" rtl="0">
              <a:spcBef>
                <a:spcPts val="250"/>
              </a:spcBef>
              <a:buClr>
                <a:schemeClr val="accent1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48640" marR="0" lvl="1" indent="-53340" algn="l" rtl="0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786384" marR="0" lvl="2" indent="-49783" algn="l" rtl="0">
              <a:spcBef>
                <a:spcPts val="250"/>
              </a:spcBef>
              <a:buClr>
                <a:srgbClr val="EF323E"/>
              </a:buClr>
              <a:buSzPct val="100000"/>
              <a:buFont typeface="Noto Sans Symbols"/>
              <a:buChar char="⚫"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24128" marR="0" lvl="3" indent="-50800" algn="l" rtl="0">
              <a:spcBef>
                <a:spcPts val="230"/>
              </a:spcBef>
              <a:buClr>
                <a:srgbClr val="EF323E"/>
              </a:buClr>
              <a:buSzPct val="112000"/>
              <a:buFont typeface="Verdana"/>
              <a:buChar char="◦"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80160" marR="0" lvl="4" indent="-73660" algn="l" rtl="0">
              <a:spcBef>
                <a:spcPts val="250"/>
              </a:spcBef>
              <a:buClr>
                <a:srgbClr val="4882BE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490472" marR="0" lvl="5" indent="-87122" algn="l" rtl="0">
              <a:spcBef>
                <a:spcPts val="250"/>
              </a:spcBef>
              <a:buClr>
                <a:srgbClr val="4882BE"/>
              </a:buClr>
              <a:buSzPct val="100000"/>
              <a:buFont typeface="Verdana"/>
              <a:buChar char="◦"/>
              <a:defRPr sz="1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1700784" marR="0" lvl="6" indent="-94233" algn="l" rtl="0">
              <a:spcBef>
                <a:spcPts val="255"/>
              </a:spcBef>
              <a:buClr>
                <a:srgbClr val="4882BE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920240" marR="0" lvl="7" indent="-97789" algn="l" rtl="0">
              <a:spcBef>
                <a:spcPts val="257"/>
              </a:spcBef>
              <a:buClr>
                <a:srgbClr val="4882BE"/>
              </a:buClr>
              <a:buSzPct val="100000"/>
              <a:buFont typeface="Verdana"/>
              <a:buChar char="◦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2148840" marR="0" lvl="8" indent="-97789" algn="l" rtl="0">
              <a:spcBef>
                <a:spcPts val="255"/>
              </a:spcBef>
              <a:buClr>
                <a:srgbClr val="4882BE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O"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rPr>
              <a:t>‹Nº›</a:t>
            </a:fld>
            <a:endParaRPr lang="es-CO" sz="1000" b="0" i="0" u="none" strike="noStrike" cap="none">
              <a:solidFill>
                <a:srgbClr val="A5A29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 rot="5400000">
            <a:off x="4991100" y="2171703"/>
            <a:ext cx="5257799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F8C3C"/>
              </a:buClr>
              <a:buFont typeface="Verdana"/>
              <a:buNone/>
              <a:defRPr sz="3600" b="1" i="0" u="none" strike="noStrike" cap="none">
                <a:solidFill>
                  <a:srgbClr val="FF8C3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 rot="5400000">
            <a:off x="876299" y="190502"/>
            <a:ext cx="5257800" cy="594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5176" marR="0" lvl="0" indent="-122935" algn="l" rtl="0">
              <a:spcBef>
                <a:spcPts val="250"/>
              </a:spcBef>
              <a:buClr>
                <a:schemeClr val="accent1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48640" marR="0" lvl="1" indent="-53340" algn="l" rtl="0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786384" marR="0" lvl="2" indent="-49783" algn="l" rtl="0">
              <a:spcBef>
                <a:spcPts val="250"/>
              </a:spcBef>
              <a:buClr>
                <a:srgbClr val="EF323E"/>
              </a:buClr>
              <a:buSzPct val="100000"/>
              <a:buFont typeface="Noto Sans Symbols"/>
              <a:buChar char="⚫"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24128" marR="0" lvl="3" indent="-50800" algn="l" rtl="0">
              <a:spcBef>
                <a:spcPts val="230"/>
              </a:spcBef>
              <a:buClr>
                <a:srgbClr val="EF323E"/>
              </a:buClr>
              <a:buSzPct val="112000"/>
              <a:buFont typeface="Verdana"/>
              <a:buChar char="◦"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80160" marR="0" lvl="4" indent="-73660" algn="l" rtl="0">
              <a:spcBef>
                <a:spcPts val="250"/>
              </a:spcBef>
              <a:buClr>
                <a:srgbClr val="4882BE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490472" marR="0" lvl="5" indent="-87122" algn="l" rtl="0">
              <a:spcBef>
                <a:spcPts val="250"/>
              </a:spcBef>
              <a:buClr>
                <a:srgbClr val="4882BE"/>
              </a:buClr>
              <a:buSzPct val="100000"/>
              <a:buFont typeface="Verdana"/>
              <a:buChar char="◦"/>
              <a:defRPr sz="1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1700784" marR="0" lvl="6" indent="-94233" algn="l" rtl="0">
              <a:spcBef>
                <a:spcPts val="255"/>
              </a:spcBef>
              <a:buClr>
                <a:srgbClr val="4882BE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920240" marR="0" lvl="7" indent="-97789" algn="l" rtl="0">
              <a:spcBef>
                <a:spcPts val="257"/>
              </a:spcBef>
              <a:buClr>
                <a:srgbClr val="4882BE"/>
              </a:buClr>
              <a:buSzPct val="100000"/>
              <a:buFont typeface="Verdana"/>
              <a:buChar char="◦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2148840" marR="0" lvl="8" indent="-97789" algn="l" rtl="0">
              <a:spcBef>
                <a:spcPts val="255"/>
              </a:spcBef>
              <a:buClr>
                <a:srgbClr val="4882BE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O"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rPr>
              <a:t>‹Nº›</a:t>
            </a:fld>
            <a:endParaRPr lang="es-CO" sz="1000" b="0" i="0" u="none" strike="noStrike" cap="none">
              <a:solidFill>
                <a:srgbClr val="A5A29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04800" y="329184"/>
            <a:ext cx="8532054" cy="6196819"/>
          </a:xfrm>
          <a:prstGeom prst="roundRect">
            <a:avLst>
              <a:gd name="adj" fmla="val 2081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6F6F6"/>
              </a:gs>
              <a:gs pos="100000">
                <a:srgbClr val="D8D8D8"/>
              </a:gs>
            </a:gsLst>
            <a:lin ang="5400000" scaled="0"/>
          </a:gradFill>
          <a:ln w="9525" cap="rnd" cmpd="sng">
            <a:solidFill>
              <a:srgbClr val="A2A0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st="50800" dir="5400000" algn="tl" rotWithShape="0">
              <a:srgbClr val="000000">
                <a:alpha val="2470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418595" y="434162"/>
            <a:ext cx="8306809" cy="4341329"/>
          </a:xfrm>
          <a:prstGeom prst="roundRect">
            <a:avLst>
              <a:gd name="adj" fmla="val 2127"/>
            </a:avLst>
          </a:prstGeom>
          <a:gradFill>
            <a:gsLst>
              <a:gs pos="0">
                <a:schemeClr val="lt1"/>
              </a:gs>
              <a:gs pos="55000">
                <a:srgbClr val="DFDFDF"/>
              </a:gs>
              <a:gs pos="100000">
                <a:srgbClr val="9E9E9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68343" y="4928616"/>
            <a:ext cx="8183880" cy="6766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78766F"/>
              </a:buClr>
              <a:buFont typeface="Verdana"/>
              <a:buNone/>
              <a:defRPr sz="3600" b="0" i="0" u="none" strike="noStrike" cap="none">
                <a:solidFill>
                  <a:srgbClr val="78766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68343" y="5624483"/>
            <a:ext cx="8183880" cy="420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36576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B75C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48640" marR="0" lvl="1" indent="-205740" algn="l" rtl="0">
              <a:spcBef>
                <a:spcPts val="250"/>
              </a:spcBef>
              <a:buClr>
                <a:schemeClr val="accent1"/>
              </a:buClr>
              <a:buFont typeface="Verdana"/>
              <a:buNone/>
              <a:defRPr sz="18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786384" marR="0" lvl="2" indent="-189483" algn="l" rtl="0">
              <a:spcBef>
                <a:spcPts val="250"/>
              </a:spcBef>
              <a:buClr>
                <a:srgbClr val="EF323E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24128" marR="0" lvl="3" indent="-185928" algn="l" rtl="0">
              <a:spcBef>
                <a:spcPts val="230"/>
              </a:spcBef>
              <a:buClr>
                <a:srgbClr val="EF323E"/>
              </a:buClr>
              <a:buFont typeface="Verdana"/>
              <a:buNone/>
              <a:defRPr sz="14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80160" marR="0" lvl="4" indent="-187960" algn="l" rtl="0">
              <a:spcBef>
                <a:spcPts val="250"/>
              </a:spcBef>
              <a:buClr>
                <a:srgbClr val="4882BE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490472" marR="0" lvl="5" indent="-87122" algn="l" rtl="0">
              <a:spcBef>
                <a:spcPts val="250"/>
              </a:spcBef>
              <a:buClr>
                <a:srgbClr val="4882BE"/>
              </a:buClr>
              <a:buSzPct val="100000"/>
              <a:buFont typeface="Verdana"/>
              <a:buChar char="◦"/>
              <a:defRPr sz="1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1700784" marR="0" lvl="6" indent="-94233" algn="l" rtl="0">
              <a:spcBef>
                <a:spcPts val="255"/>
              </a:spcBef>
              <a:buClr>
                <a:srgbClr val="4882BE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920240" marR="0" lvl="7" indent="-97789" algn="l" rtl="0">
              <a:spcBef>
                <a:spcPts val="257"/>
              </a:spcBef>
              <a:buClr>
                <a:srgbClr val="4882BE"/>
              </a:buClr>
              <a:buSzPct val="100000"/>
              <a:buFont typeface="Verdana"/>
              <a:buChar char="◦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2148840" marR="0" lvl="8" indent="-97789" algn="l" rtl="0">
              <a:spcBef>
                <a:spcPts val="255"/>
              </a:spcBef>
              <a:buClr>
                <a:srgbClr val="4882BE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O"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rPr>
              <a:t>‹Nº›</a:t>
            </a:fld>
            <a:endParaRPr lang="es-CO" sz="1000" b="0" i="0" u="none" strike="noStrike" cap="none">
              <a:solidFill>
                <a:srgbClr val="A5A29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F8C3C"/>
              </a:buClr>
              <a:buFont typeface="Verdana"/>
              <a:buNone/>
              <a:defRPr sz="3600" b="1" i="0" u="none" strike="noStrike" cap="none">
                <a:solidFill>
                  <a:srgbClr val="FF8C3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5176" marR="0" lvl="0" indent="-122935" algn="l" rtl="0">
              <a:spcBef>
                <a:spcPts val="250"/>
              </a:spcBef>
              <a:buClr>
                <a:schemeClr val="accent1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48640" marR="0" lvl="1" indent="-53340" algn="l" rtl="0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786384" marR="0" lvl="2" indent="-49783" algn="l" rtl="0">
              <a:spcBef>
                <a:spcPts val="250"/>
              </a:spcBef>
              <a:buClr>
                <a:srgbClr val="EF323E"/>
              </a:buClr>
              <a:buSzPct val="100000"/>
              <a:buFont typeface="Noto Sans Symbols"/>
              <a:buChar char="⚫"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24128" marR="0" lvl="3" indent="-50800" algn="l" rtl="0">
              <a:spcBef>
                <a:spcPts val="230"/>
              </a:spcBef>
              <a:buClr>
                <a:srgbClr val="EF323E"/>
              </a:buClr>
              <a:buSzPct val="112000"/>
              <a:buFont typeface="Verdana"/>
              <a:buChar char="◦"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80160" marR="0" lvl="4" indent="-73660" algn="l" rtl="0">
              <a:spcBef>
                <a:spcPts val="250"/>
              </a:spcBef>
              <a:buClr>
                <a:srgbClr val="4882BE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490472" marR="0" lvl="5" indent="-87122" algn="l" rtl="0">
              <a:spcBef>
                <a:spcPts val="250"/>
              </a:spcBef>
              <a:buClr>
                <a:srgbClr val="4882BE"/>
              </a:buClr>
              <a:buSzPct val="100000"/>
              <a:buFont typeface="Verdana"/>
              <a:buChar char="◦"/>
              <a:defRPr sz="1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1700784" marR="0" lvl="6" indent="-94233" algn="l" rtl="0">
              <a:spcBef>
                <a:spcPts val="255"/>
              </a:spcBef>
              <a:buClr>
                <a:srgbClr val="4882BE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920240" marR="0" lvl="7" indent="-97789" algn="l" rtl="0">
              <a:spcBef>
                <a:spcPts val="257"/>
              </a:spcBef>
              <a:buClr>
                <a:srgbClr val="4882BE"/>
              </a:buClr>
              <a:buSzPct val="100000"/>
              <a:buFont typeface="Verdana"/>
              <a:buChar char="◦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2148840" marR="0" lvl="8" indent="-97789" algn="l" rtl="0">
              <a:spcBef>
                <a:spcPts val="255"/>
              </a:spcBef>
              <a:buClr>
                <a:srgbClr val="4882BE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O"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rPr>
              <a:t>‹Nº›</a:t>
            </a:fld>
            <a:endParaRPr lang="es-CO" sz="1000" b="0" i="0" u="none" strike="noStrike" cap="none">
              <a:solidFill>
                <a:srgbClr val="A5A29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502920" y="4985589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F8C3C"/>
              </a:buClr>
              <a:buFont typeface="Verdana"/>
              <a:buNone/>
              <a:defRPr sz="3600" b="1" i="0" u="none" strike="noStrike" cap="none">
                <a:solidFill>
                  <a:srgbClr val="FF8C3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514352" y="530352"/>
            <a:ext cx="3931919" cy="4389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5176" marR="0" lvl="0" indent="-133096" algn="l" rtl="0">
              <a:spcBef>
                <a:spcPts val="250"/>
              </a:spcBef>
              <a:buClr>
                <a:schemeClr val="accent1"/>
              </a:buClr>
              <a:buSzPct val="79999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48640" marR="0" lvl="1" indent="-66040" algn="l" rtl="0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786384" marR="0" lvl="2" indent="-62483" algn="l" rtl="0">
              <a:spcBef>
                <a:spcPts val="250"/>
              </a:spcBef>
              <a:buClr>
                <a:srgbClr val="EF323E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24128" marR="0" lvl="3" indent="-57911" algn="l" rtl="0">
              <a:spcBef>
                <a:spcPts val="230"/>
              </a:spcBef>
              <a:buClr>
                <a:srgbClr val="EF323E"/>
              </a:buClr>
              <a:buSzPct val="112000"/>
              <a:buFont typeface="Verdana"/>
              <a:buChar char="◦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80160" marR="0" lvl="4" indent="-73660" algn="l" rtl="0">
              <a:spcBef>
                <a:spcPts val="250"/>
              </a:spcBef>
              <a:buClr>
                <a:srgbClr val="4882BE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490472" marR="0" lvl="5" indent="-87122" algn="l" rtl="0">
              <a:spcBef>
                <a:spcPts val="250"/>
              </a:spcBef>
              <a:buClr>
                <a:srgbClr val="4882BE"/>
              </a:buClr>
              <a:buSzPct val="100000"/>
              <a:buFont typeface="Verdana"/>
              <a:buChar char="◦"/>
              <a:defRPr sz="1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1700784" marR="0" lvl="6" indent="-94233" algn="l" rtl="0">
              <a:spcBef>
                <a:spcPts val="255"/>
              </a:spcBef>
              <a:buClr>
                <a:srgbClr val="4882BE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920240" marR="0" lvl="7" indent="-97789" algn="l" rtl="0">
              <a:spcBef>
                <a:spcPts val="257"/>
              </a:spcBef>
              <a:buClr>
                <a:srgbClr val="4882BE"/>
              </a:buClr>
              <a:buSzPct val="100000"/>
              <a:buFont typeface="Verdana"/>
              <a:buChar char="◦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2148840" marR="0" lvl="8" indent="-97789" algn="l" rtl="0">
              <a:spcBef>
                <a:spcPts val="255"/>
              </a:spcBef>
              <a:buClr>
                <a:srgbClr val="4882BE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755360" y="530352"/>
            <a:ext cx="3931919" cy="4389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5176" marR="0" lvl="0" indent="-133096" algn="l" rtl="0">
              <a:spcBef>
                <a:spcPts val="250"/>
              </a:spcBef>
              <a:buClr>
                <a:schemeClr val="accent1"/>
              </a:buClr>
              <a:buSzPct val="79999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48640" marR="0" lvl="1" indent="-66040" algn="l" rtl="0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786384" marR="0" lvl="2" indent="-62483" algn="l" rtl="0">
              <a:spcBef>
                <a:spcPts val="250"/>
              </a:spcBef>
              <a:buClr>
                <a:srgbClr val="EF323E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24128" marR="0" lvl="3" indent="-57911" algn="l" rtl="0">
              <a:spcBef>
                <a:spcPts val="230"/>
              </a:spcBef>
              <a:buClr>
                <a:srgbClr val="EF323E"/>
              </a:buClr>
              <a:buSzPct val="112000"/>
              <a:buFont typeface="Verdana"/>
              <a:buChar char="◦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80160" marR="0" lvl="4" indent="-73660" algn="l" rtl="0">
              <a:spcBef>
                <a:spcPts val="250"/>
              </a:spcBef>
              <a:buClr>
                <a:srgbClr val="4882BE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490472" marR="0" lvl="5" indent="-87122" algn="l" rtl="0">
              <a:spcBef>
                <a:spcPts val="250"/>
              </a:spcBef>
              <a:buClr>
                <a:srgbClr val="4882BE"/>
              </a:buClr>
              <a:buSzPct val="100000"/>
              <a:buFont typeface="Verdana"/>
              <a:buChar char="◦"/>
              <a:defRPr sz="1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1700784" marR="0" lvl="6" indent="-94233" algn="l" rtl="0">
              <a:spcBef>
                <a:spcPts val="255"/>
              </a:spcBef>
              <a:buClr>
                <a:srgbClr val="4882BE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920240" marR="0" lvl="7" indent="-97789" algn="l" rtl="0">
              <a:spcBef>
                <a:spcPts val="257"/>
              </a:spcBef>
              <a:buClr>
                <a:srgbClr val="4882BE"/>
              </a:buClr>
              <a:buSzPct val="100000"/>
              <a:buFont typeface="Verdana"/>
              <a:buChar char="◦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2148840" marR="0" lvl="8" indent="-97789" algn="l" rtl="0">
              <a:spcBef>
                <a:spcPts val="255"/>
              </a:spcBef>
              <a:buClr>
                <a:srgbClr val="4882BE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O"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rPr>
              <a:t>‹Nº›</a:t>
            </a:fld>
            <a:endParaRPr lang="es-CO" sz="1000" b="0" i="0" u="none" strike="noStrike" cap="none">
              <a:solidFill>
                <a:srgbClr val="A5A29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F8C3C"/>
              </a:buClr>
              <a:buFont typeface="Verdana"/>
              <a:buNone/>
              <a:defRPr sz="3600" b="1" i="0" u="none" strike="noStrike" cap="none">
                <a:solidFill>
                  <a:srgbClr val="FF8C3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07224" y="579437"/>
            <a:ext cx="3931919" cy="792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250"/>
              </a:spcBef>
              <a:buClr>
                <a:schemeClr val="accent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48640" marR="0" lvl="1" indent="-205740" algn="l" rtl="0">
              <a:spcBef>
                <a:spcPts val="250"/>
              </a:spcBef>
              <a:buClr>
                <a:schemeClr val="accent1"/>
              </a:buClr>
              <a:buFont typeface="Verdana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786384" marR="0" lvl="2" indent="-189483" algn="l" rtl="0">
              <a:spcBef>
                <a:spcPts val="250"/>
              </a:spcBef>
              <a:buClr>
                <a:srgbClr val="EF323E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24128" marR="0" lvl="3" indent="-185928" algn="l" rtl="0">
              <a:spcBef>
                <a:spcPts val="230"/>
              </a:spcBef>
              <a:buClr>
                <a:srgbClr val="EF323E"/>
              </a:buClr>
              <a:buFont typeface="Verdana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80160" marR="0" lvl="4" indent="-187960" algn="l" rtl="0">
              <a:spcBef>
                <a:spcPts val="250"/>
              </a:spcBef>
              <a:buClr>
                <a:srgbClr val="4882BE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490472" marR="0" lvl="5" indent="-87122" algn="l" rtl="0">
              <a:spcBef>
                <a:spcPts val="250"/>
              </a:spcBef>
              <a:buClr>
                <a:srgbClr val="4882BE"/>
              </a:buClr>
              <a:buSzPct val="100000"/>
              <a:buFont typeface="Verdana"/>
              <a:buChar char="◦"/>
              <a:defRPr sz="1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1700784" marR="0" lvl="6" indent="-94233" algn="l" rtl="0">
              <a:spcBef>
                <a:spcPts val="255"/>
              </a:spcBef>
              <a:buClr>
                <a:srgbClr val="4882BE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920240" marR="0" lvl="7" indent="-97789" algn="l" rtl="0">
              <a:spcBef>
                <a:spcPts val="257"/>
              </a:spcBef>
              <a:buClr>
                <a:srgbClr val="4882BE"/>
              </a:buClr>
              <a:buSzPct val="100000"/>
              <a:buFont typeface="Verdana"/>
              <a:buChar char="◦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2148840" marR="0" lvl="8" indent="-97789" algn="l" rtl="0">
              <a:spcBef>
                <a:spcPts val="255"/>
              </a:spcBef>
              <a:buClr>
                <a:srgbClr val="4882BE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652169" y="579437"/>
            <a:ext cx="3931919" cy="792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250"/>
              </a:spcBef>
              <a:buClr>
                <a:schemeClr val="accent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48640" marR="0" lvl="1" indent="-205740" algn="l" rtl="0">
              <a:spcBef>
                <a:spcPts val="250"/>
              </a:spcBef>
              <a:buClr>
                <a:schemeClr val="accent1"/>
              </a:buClr>
              <a:buFont typeface="Verdana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786384" marR="0" lvl="2" indent="-189483" algn="l" rtl="0">
              <a:spcBef>
                <a:spcPts val="250"/>
              </a:spcBef>
              <a:buClr>
                <a:srgbClr val="EF323E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24128" marR="0" lvl="3" indent="-185928" algn="l" rtl="0">
              <a:spcBef>
                <a:spcPts val="230"/>
              </a:spcBef>
              <a:buClr>
                <a:srgbClr val="EF323E"/>
              </a:buClr>
              <a:buFont typeface="Verdana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80160" marR="0" lvl="4" indent="-187960" algn="l" rtl="0">
              <a:spcBef>
                <a:spcPts val="250"/>
              </a:spcBef>
              <a:buClr>
                <a:srgbClr val="4882BE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490472" marR="0" lvl="5" indent="-87122" algn="l" rtl="0">
              <a:spcBef>
                <a:spcPts val="250"/>
              </a:spcBef>
              <a:buClr>
                <a:srgbClr val="4882BE"/>
              </a:buClr>
              <a:buSzPct val="100000"/>
              <a:buFont typeface="Verdana"/>
              <a:buChar char="◦"/>
              <a:defRPr sz="1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1700784" marR="0" lvl="6" indent="-94233" algn="l" rtl="0">
              <a:spcBef>
                <a:spcPts val="255"/>
              </a:spcBef>
              <a:buClr>
                <a:srgbClr val="4882BE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920240" marR="0" lvl="7" indent="-97789" algn="l" rtl="0">
              <a:spcBef>
                <a:spcPts val="257"/>
              </a:spcBef>
              <a:buClr>
                <a:srgbClr val="4882BE"/>
              </a:buClr>
              <a:buSzPct val="100000"/>
              <a:buFont typeface="Verdana"/>
              <a:buChar char="◦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2148840" marR="0" lvl="8" indent="-97789" algn="l" rtl="0">
              <a:spcBef>
                <a:spcPts val="255"/>
              </a:spcBef>
              <a:buClr>
                <a:srgbClr val="4882BE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607224" y="1447800"/>
            <a:ext cx="3931919" cy="3489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5176" marR="0" lvl="0" indent="-143255" algn="l" rtl="0">
              <a:spcBef>
                <a:spcPts val="250"/>
              </a:spcBef>
              <a:buClr>
                <a:schemeClr val="accent1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48640" marR="0" lvl="1" indent="-78740" algn="l" rtl="0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786384" marR="0" lvl="2" indent="-75183" algn="l" rtl="0">
              <a:spcBef>
                <a:spcPts val="250"/>
              </a:spcBef>
              <a:buClr>
                <a:srgbClr val="EF323E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24128" marR="0" lvl="3" indent="-72136" algn="l" rtl="0">
              <a:spcBef>
                <a:spcPts val="230"/>
              </a:spcBef>
              <a:buClr>
                <a:srgbClr val="EF323E"/>
              </a:buClr>
              <a:buSzPct val="112000"/>
              <a:buFont typeface="Verdana"/>
              <a:buChar char="◦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80160" marR="0" lvl="4" indent="-86360" algn="l" rtl="0">
              <a:spcBef>
                <a:spcPts val="250"/>
              </a:spcBef>
              <a:buClr>
                <a:srgbClr val="4882BE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490472" marR="0" lvl="5" indent="-87122" algn="l" rtl="0">
              <a:spcBef>
                <a:spcPts val="250"/>
              </a:spcBef>
              <a:buClr>
                <a:srgbClr val="4882BE"/>
              </a:buClr>
              <a:buSzPct val="100000"/>
              <a:buFont typeface="Verdana"/>
              <a:buChar char="◦"/>
              <a:defRPr sz="1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1700784" marR="0" lvl="6" indent="-94233" algn="l" rtl="0">
              <a:spcBef>
                <a:spcPts val="255"/>
              </a:spcBef>
              <a:buClr>
                <a:srgbClr val="4882BE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920240" marR="0" lvl="7" indent="-97789" algn="l" rtl="0">
              <a:spcBef>
                <a:spcPts val="257"/>
              </a:spcBef>
              <a:buClr>
                <a:srgbClr val="4882BE"/>
              </a:buClr>
              <a:buSzPct val="100000"/>
              <a:buFont typeface="Verdana"/>
              <a:buChar char="◦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2148840" marR="0" lvl="8" indent="-97789" algn="l" rtl="0">
              <a:spcBef>
                <a:spcPts val="255"/>
              </a:spcBef>
              <a:buClr>
                <a:srgbClr val="4882BE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4652169" y="1447800"/>
            <a:ext cx="3931919" cy="3489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5176" marR="0" lvl="0" indent="-143255" algn="l" rtl="0">
              <a:spcBef>
                <a:spcPts val="250"/>
              </a:spcBef>
              <a:buClr>
                <a:schemeClr val="accent1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48640" marR="0" lvl="1" indent="-78740" algn="l" rtl="0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786384" marR="0" lvl="2" indent="-75183" algn="l" rtl="0">
              <a:spcBef>
                <a:spcPts val="250"/>
              </a:spcBef>
              <a:buClr>
                <a:srgbClr val="EF323E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24128" marR="0" lvl="3" indent="-72136" algn="l" rtl="0">
              <a:spcBef>
                <a:spcPts val="230"/>
              </a:spcBef>
              <a:buClr>
                <a:srgbClr val="EF323E"/>
              </a:buClr>
              <a:buSzPct val="112000"/>
              <a:buFont typeface="Verdana"/>
              <a:buChar char="◦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80160" marR="0" lvl="4" indent="-86360" algn="l" rtl="0">
              <a:spcBef>
                <a:spcPts val="250"/>
              </a:spcBef>
              <a:buClr>
                <a:srgbClr val="4882BE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490472" marR="0" lvl="5" indent="-87122" algn="l" rtl="0">
              <a:spcBef>
                <a:spcPts val="250"/>
              </a:spcBef>
              <a:buClr>
                <a:srgbClr val="4882BE"/>
              </a:buClr>
              <a:buSzPct val="100000"/>
              <a:buFont typeface="Verdana"/>
              <a:buChar char="◦"/>
              <a:defRPr sz="1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1700784" marR="0" lvl="6" indent="-94233" algn="l" rtl="0">
              <a:spcBef>
                <a:spcPts val="255"/>
              </a:spcBef>
              <a:buClr>
                <a:srgbClr val="4882BE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920240" marR="0" lvl="7" indent="-97789" algn="l" rtl="0">
              <a:spcBef>
                <a:spcPts val="257"/>
              </a:spcBef>
              <a:buClr>
                <a:srgbClr val="4882BE"/>
              </a:buClr>
              <a:buSzPct val="100000"/>
              <a:buFont typeface="Verdana"/>
              <a:buChar char="◦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2148840" marR="0" lvl="8" indent="-97789" algn="l" rtl="0">
              <a:spcBef>
                <a:spcPts val="255"/>
              </a:spcBef>
              <a:buClr>
                <a:srgbClr val="4882BE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O"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rPr>
              <a:t>‹Nº›</a:t>
            </a:fld>
            <a:endParaRPr lang="es-CO" sz="1000" b="0" i="0" u="none" strike="noStrike" cap="none">
              <a:solidFill>
                <a:srgbClr val="A5A29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502920" y="4985589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F8C3C"/>
              </a:buClr>
              <a:buFont typeface="Verdana"/>
              <a:buNone/>
              <a:defRPr sz="3600" b="1" i="0" u="none" strike="noStrike" cap="none">
                <a:solidFill>
                  <a:srgbClr val="FF8C3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O"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rPr>
              <a:t>‹Nº›</a:t>
            </a:fld>
            <a:endParaRPr lang="es-CO" sz="1000" b="0" i="0" u="none" strike="noStrike" cap="none">
              <a:solidFill>
                <a:srgbClr val="A5A29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304800" y="329184"/>
            <a:ext cx="8532054" cy="6196819"/>
          </a:xfrm>
          <a:prstGeom prst="roundRect">
            <a:avLst>
              <a:gd name="adj" fmla="val 2081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6F6F6"/>
              </a:gs>
              <a:gs pos="100000">
                <a:srgbClr val="D8D8D8"/>
              </a:gs>
            </a:gsLst>
            <a:lin ang="5400000" scaled="0"/>
          </a:gradFill>
          <a:ln w="9525" cap="rnd" cmpd="sng">
            <a:solidFill>
              <a:srgbClr val="A2A0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st="50800" dir="5400000" algn="tl" rotWithShape="0">
              <a:srgbClr val="000000">
                <a:alpha val="2470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O"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rPr>
              <a:t>‹Nº›</a:t>
            </a:fld>
            <a:endParaRPr lang="es-CO" sz="1000" b="0" i="0" u="none" strike="noStrike" cap="none">
              <a:solidFill>
                <a:srgbClr val="A5A29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5538783" y="533400"/>
            <a:ext cx="29717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Verdana"/>
              <a:buNone/>
              <a:defRPr sz="2200" b="1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5538846" y="1447801"/>
            <a:ext cx="2971799" cy="4206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" marR="18288" lvl="0" indent="-5588" algn="l" rtl="0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48640" marR="0" lvl="1" indent="-205740" algn="l" rtl="0">
              <a:spcBef>
                <a:spcPts val="250"/>
              </a:spcBef>
              <a:buClr>
                <a:schemeClr val="accent1"/>
              </a:buClr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786384" marR="0" lvl="2" indent="-189483" algn="l" rtl="0">
              <a:spcBef>
                <a:spcPts val="250"/>
              </a:spcBef>
              <a:buClr>
                <a:srgbClr val="EF323E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24128" marR="0" lvl="3" indent="-185928" algn="l" rtl="0">
              <a:spcBef>
                <a:spcPts val="230"/>
              </a:spcBef>
              <a:buClr>
                <a:srgbClr val="EF323E"/>
              </a:buClr>
              <a:buFont typeface="Verdana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80160" marR="0" lvl="4" indent="-187960" algn="l" rtl="0">
              <a:spcBef>
                <a:spcPts val="250"/>
              </a:spcBef>
              <a:buClr>
                <a:srgbClr val="4882BE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490472" marR="0" lvl="5" indent="-87122" algn="l" rtl="0">
              <a:spcBef>
                <a:spcPts val="250"/>
              </a:spcBef>
              <a:buClr>
                <a:srgbClr val="4882BE"/>
              </a:buClr>
              <a:buSzPct val="100000"/>
              <a:buFont typeface="Verdana"/>
              <a:buChar char="◦"/>
              <a:defRPr sz="1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1700784" marR="0" lvl="6" indent="-94233" algn="l" rtl="0">
              <a:spcBef>
                <a:spcPts val="255"/>
              </a:spcBef>
              <a:buClr>
                <a:srgbClr val="4882BE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920240" marR="0" lvl="7" indent="-97789" algn="l" rtl="0">
              <a:spcBef>
                <a:spcPts val="257"/>
              </a:spcBef>
              <a:buClr>
                <a:srgbClr val="4882BE"/>
              </a:buClr>
              <a:buSzPct val="100000"/>
              <a:buFont typeface="Verdana"/>
              <a:buChar char="◦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2148840" marR="0" lvl="8" indent="-97789" algn="l" rtl="0">
              <a:spcBef>
                <a:spcPts val="255"/>
              </a:spcBef>
              <a:buClr>
                <a:srgbClr val="4882BE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761372" y="930144"/>
            <a:ext cx="4626158" cy="47244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5176" marR="0" lvl="0" indent="-122935" algn="l" rtl="0">
              <a:spcBef>
                <a:spcPts val="250"/>
              </a:spcBef>
              <a:buClr>
                <a:schemeClr val="accent1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48640" marR="0" lvl="1" indent="-40640" algn="l" rtl="0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sz="2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786384" marR="0" lvl="2" indent="-37083" algn="l" rtl="0">
              <a:spcBef>
                <a:spcPts val="250"/>
              </a:spcBef>
              <a:buClr>
                <a:srgbClr val="EF323E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24128" marR="0" lvl="3" indent="-43688" algn="l" rtl="0">
              <a:spcBef>
                <a:spcPts val="230"/>
              </a:spcBef>
              <a:buClr>
                <a:srgbClr val="EF323E"/>
              </a:buClr>
              <a:buSzPct val="112000"/>
              <a:buFont typeface="Verdana"/>
              <a:buChar char="◦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80160" marR="0" lvl="4" indent="-60960" algn="l" rtl="0">
              <a:spcBef>
                <a:spcPts val="250"/>
              </a:spcBef>
              <a:buClr>
                <a:srgbClr val="4882BE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490472" marR="0" lvl="5" indent="-195072" algn="l" rtl="0">
              <a:spcBef>
                <a:spcPts val="250"/>
              </a:spcBef>
              <a:buClr>
                <a:srgbClr val="4882BE"/>
              </a:buClr>
              <a:buFont typeface="Verdana"/>
              <a:buNone/>
              <a:defRPr sz="1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1700784" marR="0" lvl="6" indent="-94233" algn="l" rtl="0">
              <a:spcBef>
                <a:spcPts val="255"/>
              </a:spcBef>
              <a:buClr>
                <a:srgbClr val="4882BE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920240" marR="0" lvl="7" indent="-97789" algn="l" rtl="0">
              <a:spcBef>
                <a:spcPts val="257"/>
              </a:spcBef>
              <a:buClr>
                <a:srgbClr val="4882BE"/>
              </a:buClr>
              <a:buSzPct val="100000"/>
              <a:buFont typeface="Verdana"/>
              <a:buChar char="◦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2148840" marR="0" lvl="8" indent="-97789" algn="l" rtl="0">
              <a:spcBef>
                <a:spcPts val="255"/>
              </a:spcBef>
              <a:buClr>
                <a:srgbClr val="4882BE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O"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rPr>
              <a:t>‹Nº›</a:t>
            </a:fld>
            <a:endParaRPr lang="es-CO" sz="1000" b="0" i="0" u="none" strike="noStrike" cap="none">
              <a:solidFill>
                <a:srgbClr val="A5A29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304800" y="329184"/>
            <a:ext cx="8532054" cy="6196819"/>
          </a:xfrm>
          <a:prstGeom prst="roundRect">
            <a:avLst>
              <a:gd name="adj" fmla="val 2081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6F6F6"/>
              </a:gs>
              <a:gs pos="100000">
                <a:srgbClr val="D8D8D8"/>
              </a:gs>
            </a:gsLst>
            <a:lin ang="5400000" scaled="0"/>
          </a:gradFill>
          <a:ln w="9525" cap="rnd" cmpd="sng">
            <a:solidFill>
              <a:srgbClr val="A2A0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st="50800" dir="5400000" algn="tl" rotWithShape="0">
              <a:srgbClr val="000000">
                <a:alpha val="2470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6400800" y="434162"/>
            <a:ext cx="2324604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5012055"/>
            <a:ext cx="8229600" cy="1051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78766F"/>
              </a:buClr>
              <a:buFont typeface="Verdana"/>
              <a:buNone/>
              <a:defRPr sz="3600" b="0" i="0" u="none" strike="noStrike" cap="none">
                <a:solidFill>
                  <a:srgbClr val="78766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462712" y="533400"/>
            <a:ext cx="2240280" cy="4211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" marR="0" lvl="0" indent="-7619" algn="l" rtl="0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48640" marR="0" lvl="1" indent="-129540" algn="l" rtl="0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sz="12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786384" marR="0" lvl="2" indent="-125983" algn="l" rtl="0">
              <a:spcBef>
                <a:spcPts val="250"/>
              </a:spcBef>
              <a:buClr>
                <a:srgbClr val="EF323E"/>
              </a:buClr>
              <a:buSzPct val="100000"/>
              <a:buFont typeface="Noto Sans Symbols"/>
              <a:buChar char="⚫"/>
              <a:defRPr sz="1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24128" marR="0" lvl="3" indent="-121919" algn="l" rtl="0">
              <a:spcBef>
                <a:spcPts val="230"/>
              </a:spcBef>
              <a:buClr>
                <a:srgbClr val="EF323E"/>
              </a:buClr>
              <a:buSzPct val="112000"/>
              <a:buFont typeface="Verdana"/>
              <a:buChar char="◦"/>
              <a:defRPr sz="9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80160" marR="0" lvl="4" indent="-130810" algn="l" rtl="0">
              <a:spcBef>
                <a:spcPts val="250"/>
              </a:spcBef>
              <a:buClr>
                <a:srgbClr val="4882BE"/>
              </a:buClr>
              <a:buSzPct val="100000"/>
              <a:buFont typeface="Noto Sans Symbols"/>
              <a:buChar char="⚫"/>
              <a:defRPr sz="9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490472" marR="0" lvl="5" indent="-87122" algn="l" rtl="0">
              <a:spcBef>
                <a:spcPts val="250"/>
              </a:spcBef>
              <a:buClr>
                <a:srgbClr val="4882BE"/>
              </a:buClr>
              <a:buSzPct val="100000"/>
              <a:buFont typeface="Verdana"/>
              <a:buChar char="◦"/>
              <a:defRPr sz="1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1700784" marR="0" lvl="6" indent="-94233" algn="l" rtl="0">
              <a:spcBef>
                <a:spcPts val="255"/>
              </a:spcBef>
              <a:buClr>
                <a:srgbClr val="4882BE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920240" marR="0" lvl="7" indent="-97789" algn="l" rtl="0">
              <a:spcBef>
                <a:spcPts val="257"/>
              </a:spcBef>
              <a:buClr>
                <a:srgbClr val="4882BE"/>
              </a:buClr>
              <a:buSzPct val="100000"/>
              <a:buFont typeface="Verdana"/>
              <a:buChar char="◦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2148840" marR="0" lvl="8" indent="-97789" algn="l" rtl="0">
              <a:spcBef>
                <a:spcPts val="255"/>
              </a:spcBef>
              <a:buClr>
                <a:srgbClr val="4882BE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O"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rPr>
              <a:t>‹Nº›</a:t>
            </a:fld>
            <a:endParaRPr lang="es-CO" sz="1000" b="0" i="0" u="none" strike="noStrike" cap="none">
              <a:solidFill>
                <a:srgbClr val="A5A29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" name="Shape 76"/>
          <p:cNvSpPr>
            <a:spLocks noGrp="1"/>
          </p:cNvSpPr>
          <p:nvPr>
            <p:ph type="pic" idx="2"/>
          </p:nvPr>
        </p:nvSpPr>
        <p:spPr>
          <a:xfrm>
            <a:off x="421479" y="435768"/>
            <a:ext cx="5925311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rgbClr val="4F4D49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50"/>
              </a:spcBef>
              <a:buClr>
                <a:schemeClr val="accent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48640" marR="0" lvl="1" indent="-53340" algn="l" rtl="0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786384" marR="0" lvl="2" indent="-49783" algn="l" rtl="0">
              <a:spcBef>
                <a:spcPts val="250"/>
              </a:spcBef>
              <a:buClr>
                <a:srgbClr val="EF323E"/>
              </a:buClr>
              <a:buSzPct val="100000"/>
              <a:buFont typeface="Noto Sans Symbols"/>
              <a:buChar char="⚫"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24128" marR="0" lvl="3" indent="-50800" algn="l" rtl="0">
              <a:spcBef>
                <a:spcPts val="230"/>
              </a:spcBef>
              <a:buClr>
                <a:srgbClr val="EF323E"/>
              </a:buClr>
              <a:buSzPct val="112000"/>
              <a:buFont typeface="Verdana"/>
              <a:buChar char="◦"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80160" marR="0" lvl="4" indent="-73660" algn="l" rtl="0">
              <a:spcBef>
                <a:spcPts val="250"/>
              </a:spcBef>
              <a:buClr>
                <a:srgbClr val="4882BE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490472" marR="0" lvl="5" indent="-87122" algn="l" rtl="0">
              <a:spcBef>
                <a:spcPts val="250"/>
              </a:spcBef>
              <a:buClr>
                <a:srgbClr val="4882BE"/>
              </a:buClr>
              <a:buSzPct val="100000"/>
              <a:buFont typeface="Verdana"/>
              <a:buChar char="◦"/>
              <a:defRPr sz="1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1700784" marR="0" lvl="6" indent="-94233" algn="l" rtl="0">
              <a:spcBef>
                <a:spcPts val="255"/>
              </a:spcBef>
              <a:buClr>
                <a:srgbClr val="4882BE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920240" marR="0" lvl="7" indent="-97789" algn="l" rtl="0">
              <a:spcBef>
                <a:spcPts val="257"/>
              </a:spcBef>
              <a:buClr>
                <a:srgbClr val="4882BE"/>
              </a:buClr>
              <a:buSzPct val="100000"/>
              <a:buFont typeface="Verdana"/>
              <a:buChar char="◦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2148840" marR="0" lvl="8" indent="-97789" algn="l" rtl="0">
              <a:spcBef>
                <a:spcPts val="255"/>
              </a:spcBef>
              <a:buClr>
                <a:srgbClr val="4882BE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304800" y="329184"/>
            <a:ext cx="8532054" cy="6196819"/>
          </a:xfrm>
          <a:prstGeom prst="roundRect">
            <a:avLst>
              <a:gd name="adj" fmla="val 2081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6F6F6"/>
              </a:gs>
              <a:gs pos="100000">
                <a:srgbClr val="D8D8D8"/>
              </a:gs>
            </a:gsLst>
            <a:lin ang="5400000" scaled="0"/>
          </a:gradFill>
          <a:ln w="9525" cap="rnd" cmpd="sng">
            <a:solidFill>
              <a:srgbClr val="A2A0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st="50800" dir="5400000" algn="tl" rotWithShape="0">
              <a:srgbClr val="000000">
                <a:alpha val="2470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" name="Shape 7"/>
          <p:cNvSpPr/>
          <p:nvPr/>
        </p:nvSpPr>
        <p:spPr>
          <a:xfrm>
            <a:off x="418595" y="434162"/>
            <a:ext cx="8306809" cy="5486399"/>
          </a:xfrm>
          <a:prstGeom prst="roundRect">
            <a:avLst>
              <a:gd name="adj" fmla="val 2127"/>
            </a:avLst>
          </a:prstGeom>
          <a:gradFill>
            <a:gsLst>
              <a:gs pos="0">
                <a:schemeClr val="lt1"/>
              </a:gs>
              <a:gs pos="55000">
                <a:srgbClr val="DFDFDF"/>
              </a:gs>
              <a:gs pos="100000">
                <a:srgbClr val="9E9E9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502920" y="4985589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F8C3C"/>
              </a:buClr>
              <a:buFont typeface="Verdana"/>
              <a:buNone/>
              <a:defRPr sz="3600" b="1" i="0" u="none" strike="noStrike" cap="none">
                <a:solidFill>
                  <a:srgbClr val="FF8C3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5176" marR="0" lvl="0" indent="-122935" algn="l" rtl="0">
              <a:spcBef>
                <a:spcPts val="250"/>
              </a:spcBef>
              <a:buClr>
                <a:schemeClr val="accent1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48640" marR="0" lvl="1" indent="-53340" algn="l" rtl="0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786384" marR="0" lvl="2" indent="-49783" algn="l" rtl="0">
              <a:spcBef>
                <a:spcPts val="250"/>
              </a:spcBef>
              <a:buClr>
                <a:srgbClr val="EF323E"/>
              </a:buClr>
              <a:buSzPct val="100000"/>
              <a:buFont typeface="Noto Sans Symbols"/>
              <a:buChar char="⚫"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024128" marR="0" lvl="3" indent="-50800" algn="l" rtl="0">
              <a:spcBef>
                <a:spcPts val="230"/>
              </a:spcBef>
              <a:buClr>
                <a:srgbClr val="EF323E"/>
              </a:buClr>
              <a:buSzPct val="112000"/>
              <a:buFont typeface="Verdana"/>
              <a:buChar char="◦"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80160" marR="0" lvl="4" indent="-73660" algn="l" rtl="0">
              <a:spcBef>
                <a:spcPts val="250"/>
              </a:spcBef>
              <a:buClr>
                <a:srgbClr val="4882BE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490472" marR="0" lvl="5" indent="-87122" algn="l" rtl="0">
              <a:spcBef>
                <a:spcPts val="250"/>
              </a:spcBef>
              <a:buClr>
                <a:srgbClr val="4882BE"/>
              </a:buClr>
              <a:buSzPct val="100000"/>
              <a:buFont typeface="Verdana"/>
              <a:buChar char="◦"/>
              <a:defRPr sz="1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1700784" marR="0" lvl="6" indent="-94233" algn="l" rtl="0">
              <a:spcBef>
                <a:spcPts val="255"/>
              </a:spcBef>
              <a:buClr>
                <a:srgbClr val="4882BE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920240" marR="0" lvl="7" indent="-97789" algn="l" rtl="0">
              <a:spcBef>
                <a:spcPts val="257"/>
              </a:spcBef>
              <a:buClr>
                <a:srgbClr val="4882BE"/>
              </a:buClr>
              <a:buSzPct val="100000"/>
              <a:buFont typeface="Verdana"/>
              <a:buChar char="◦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2148840" marR="0" lvl="8" indent="-97789" algn="l" rtl="0">
              <a:spcBef>
                <a:spcPts val="255"/>
              </a:spcBef>
              <a:buClr>
                <a:srgbClr val="4882BE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O"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rPr>
              <a:t>‹Nº›</a:t>
            </a:fld>
            <a:endParaRPr lang="es-CO" sz="1000" b="0" i="0" u="none" strike="noStrike" cap="none">
              <a:solidFill>
                <a:srgbClr val="A5A29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7450" y="370829"/>
            <a:ext cx="4731900" cy="31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741263" y="1498556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FF8C3C"/>
              </a:buClr>
              <a:buSzPct val="25000"/>
              <a:buFont typeface="Verdana"/>
              <a:buNone/>
            </a:pPr>
            <a:r>
              <a:rPr lang="es-CO" sz="4800" b="1" i="0" u="none" strike="noStrike" cap="none">
                <a:solidFill>
                  <a:srgbClr val="FF8C3C"/>
                </a:solidFill>
                <a:latin typeface="Verdana"/>
                <a:ea typeface="Verdana"/>
                <a:cs typeface="Verdana"/>
                <a:sym typeface="Verdana"/>
              </a:rPr>
              <a:t>Oculus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722375" y="3685032"/>
            <a:ext cx="7810200" cy="2120100"/>
          </a:xfrm>
          <a:prstGeom prst="rect">
            <a:avLst/>
          </a:prstGeom>
          <a:noFill/>
          <a:ln>
            <a:noFill/>
          </a:ln>
        </p:spPr>
        <p:txBody>
          <a:bodyPr lIns="182875" tIns="0" rIns="91425" bIns="45700" anchor="t" anchorCtr="0">
            <a:noAutofit/>
          </a:bodyPr>
          <a:lstStyle/>
          <a:p>
            <a:pPr marL="36576" marR="0" lvl="0" indent="-1117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CO" sz="2400" b="0" i="0" u="none" strike="noStrike" cap="none">
                <a:solidFill>
                  <a:srgbClr val="78766F"/>
                </a:solidFill>
                <a:latin typeface="Verdana"/>
                <a:ea typeface="Verdana"/>
                <a:cs typeface="Verdana"/>
                <a:sym typeface="Verdana"/>
              </a:rPr>
              <a:t>Germán Camilo Andrade</a:t>
            </a:r>
          </a:p>
          <a:p>
            <a:pPr marL="36576" marR="0" lvl="0" indent="-1117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CO" sz="2400" b="0" i="0" u="none" strike="noStrike" cap="none">
                <a:solidFill>
                  <a:srgbClr val="78766F"/>
                </a:solidFill>
                <a:latin typeface="Verdana"/>
                <a:ea typeface="Verdana"/>
                <a:cs typeface="Verdana"/>
                <a:sym typeface="Verdana"/>
              </a:rPr>
              <a:t>Ana María Espinosa</a:t>
            </a:r>
          </a:p>
          <a:p>
            <a:pPr marL="36576" marR="0" lvl="0" indent="-11176" algn="r" rtl="0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CO" sz="2400" b="0" i="0" u="none" strike="noStrike" cap="none">
                <a:solidFill>
                  <a:srgbClr val="78766F"/>
                </a:solidFill>
                <a:latin typeface="Verdana"/>
                <a:ea typeface="Verdana"/>
                <a:cs typeface="Verdana"/>
                <a:sym typeface="Verdana"/>
              </a:rPr>
              <a:t>Fabio Andrés López</a:t>
            </a:r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CO" sz="2400"/>
              <a:t>Sneider Velandia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68343" y="4928616"/>
            <a:ext cx="8183880" cy="6766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78766F"/>
              </a:buClr>
              <a:buSzPct val="25000"/>
              <a:buFont typeface="Verdana"/>
              <a:buNone/>
            </a:pPr>
            <a:r>
              <a:rPr lang="es-CO" sz="3600" b="0" i="0" u="none" strike="noStrike" cap="none">
                <a:solidFill>
                  <a:srgbClr val="78766F"/>
                </a:solidFill>
                <a:latin typeface="Verdana"/>
                <a:ea typeface="Verdana"/>
                <a:cs typeface="Verdana"/>
                <a:sym typeface="Verdana"/>
              </a:rPr>
              <a:t>Reflexiones de fin de ciclo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468343" y="5624483"/>
            <a:ext cx="8183880" cy="420624"/>
          </a:xfrm>
          <a:prstGeom prst="rect">
            <a:avLst/>
          </a:prstGeom>
          <a:noFill/>
          <a:ln>
            <a:noFill/>
          </a:ln>
        </p:spPr>
        <p:txBody>
          <a:bodyPr lIns="118850" tIns="0" rIns="91425" bIns="45700" anchor="t" anchorCtr="0">
            <a:noAutofit/>
          </a:bodyPr>
          <a:lstStyle/>
          <a:p>
            <a:pPr marL="0" marR="36576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B75C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8C3C"/>
              </a:buClr>
              <a:buSzPct val="25000"/>
              <a:buFont typeface="Verdana"/>
              <a:buNone/>
            </a:pPr>
            <a:r>
              <a:rPr lang="es-CO" sz="3600" b="1" i="0" u="none" strike="noStrike" cap="none">
                <a:solidFill>
                  <a:srgbClr val="FF8C3C"/>
                </a:solidFill>
                <a:latin typeface="Verdana"/>
                <a:ea typeface="Verdana"/>
                <a:cs typeface="Verdana"/>
                <a:sym typeface="Verdana"/>
              </a:rPr>
              <a:t>Lecciones aprendidas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  <a:noFill/>
          <a:ln>
            <a:noFill/>
          </a:ln>
        </p:spPr>
        <p:txBody>
          <a:bodyPr lIns="182875" tIns="91425" rIns="91425" bIns="45700" anchor="t" anchorCtr="0">
            <a:noAutofit/>
          </a:bodyPr>
          <a:lstStyle/>
          <a:p>
            <a:pPr marL="457200" marR="0" lvl="0" indent="-381000" algn="just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</a:pPr>
            <a:r>
              <a:rPr lang="es-CO" sz="2400"/>
              <a:t>Hacer reuniones de control semanalmente.</a:t>
            </a:r>
          </a:p>
          <a:p>
            <a:pPr marL="457200" marR="0" lvl="0" indent="-381000" algn="just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</a:pPr>
            <a:r>
              <a:rPr lang="es-CO" sz="2400"/>
              <a:t>Tener una mejor capacitación sobre las utilidades de teamwork.</a:t>
            </a:r>
          </a:p>
          <a:p>
            <a:pPr marL="457200" marR="0" lvl="0" indent="-381000" algn="just" rtl="0">
              <a:spcBef>
                <a:spcPts val="0"/>
              </a:spcBef>
              <a:buSzPct val="100000"/>
            </a:pPr>
            <a:r>
              <a:rPr lang="es-CO" sz="2400"/>
              <a:t>Es importante definir los roles de los participantes del equipo y contar con el compromiso de todos para su cumplimiento.</a:t>
            </a:r>
          </a:p>
          <a:p>
            <a:pPr marL="457200" marR="0" lvl="0" indent="-381000" algn="just" rtl="0">
              <a:spcBef>
                <a:spcPts val="0"/>
              </a:spcBef>
              <a:buSzPct val="100000"/>
            </a:pPr>
            <a:r>
              <a:rPr lang="es-CO" sz="2400"/>
              <a:t>La comunicación entre los integrantes del equipo permite a todos estar enterados de lo que ocurre y permite expresar la conformidad o inconformidad.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8C3C"/>
              </a:buClr>
              <a:buSzPct val="25000"/>
              <a:buFont typeface="Verdana"/>
              <a:buNone/>
            </a:pPr>
            <a:r>
              <a:rPr lang="es-CO" sz="3600" b="1" i="0" u="none" strike="noStrike" cap="none">
                <a:solidFill>
                  <a:srgbClr val="FF8C3C"/>
                </a:solidFill>
                <a:latin typeface="Verdana"/>
                <a:ea typeface="Verdana"/>
                <a:cs typeface="Verdana"/>
                <a:sym typeface="Verdana"/>
              </a:rPr>
              <a:t>Oportunidades de mejora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  <a:noFill/>
          <a:ln>
            <a:noFill/>
          </a:ln>
        </p:spPr>
        <p:txBody>
          <a:bodyPr lIns="182875" tIns="91425" rIns="91425" bIns="45700" anchor="t" anchorCtr="0">
            <a:noAutofit/>
          </a:bodyPr>
          <a:lstStyle/>
          <a:p>
            <a:pPr marL="457200" marR="0" lvl="0" indent="-381000" algn="just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</a:pPr>
            <a:r>
              <a:rPr lang="es-CO" sz="2400"/>
              <a:t>Realizar un sistema de login para que los usuarios puedan autenticarse</a:t>
            </a:r>
          </a:p>
          <a:p>
            <a:pPr marL="457200" marR="0" lvl="0" indent="-381000" algn="just" rtl="0">
              <a:spcBef>
                <a:spcPts val="0"/>
              </a:spcBef>
              <a:buSzPct val="100000"/>
            </a:pPr>
            <a:r>
              <a:rPr lang="es-CO" sz="2400"/>
              <a:t>Elevar niveles de seguridad de la aplicación</a:t>
            </a:r>
          </a:p>
          <a:p>
            <a:pPr marL="457200" marR="0" lvl="0" indent="-381000" algn="just" rtl="0">
              <a:spcBef>
                <a:spcPts val="0"/>
              </a:spcBef>
              <a:buSzPct val="100000"/>
            </a:pPr>
            <a:r>
              <a:rPr lang="es-CO" sz="2400"/>
              <a:t>Implementar un sistema de multas para las reservas que se entregadas despues de la fecha limite.</a:t>
            </a:r>
          </a:p>
          <a:p>
            <a:pPr marL="457200" marR="0" lvl="0" indent="-381000" algn="just" rtl="0">
              <a:spcBef>
                <a:spcPts val="0"/>
              </a:spcBef>
              <a:buSzPct val="100000"/>
            </a:pPr>
            <a:r>
              <a:rPr lang="es-CO" sz="2400"/>
              <a:t>Realizar reuniones periodicas que permitan a los miembros del equipo discutir el progreso del proyecto y realizar una evaluación sobre lo desarrollado. Tambien las reuniones serviran para revisar seguimiento del avance.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68343" y="4928616"/>
            <a:ext cx="8183880" cy="6766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78766F"/>
              </a:buClr>
              <a:buSzPct val="25000"/>
              <a:buFont typeface="Verdana"/>
              <a:buNone/>
            </a:pPr>
            <a:r>
              <a:rPr lang="es-CO" sz="3600" b="0" i="0" u="none" strike="noStrike" cap="none">
                <a:solidFill>
                  <a:srgbClr val="78766F"/>
                </a:solidFill>
                <a:latin typeface="Verdana"/>
                <a:ea typeface="Verdana"/>
                <a:cs typeface="Verdana"/>
                <a:sym typeface="Verdana"/>
              </a:rPr>
              <a:t>Desarrollo del producto</a:t>
            </a: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578715392"/>
              </p:ext>
            </p:extLst>
          </p:nvPr>
        </p:nvGraphicFramePr>
        <p:xfrm>
          <a:off x="480056" y="1379058"/>
          <a:ext cx="7908368" cy="3202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63688" y="476672"/>
            <a:ext cx="5328591" cy="571084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8C3C"/>
              </a:buClr>
              <a:buSzPct val="25000"/>
              <a:buFont typeface="Verdana"/>
              <a:buNone/>
            </a:pPr>
            <a:r>
              <a:rPr lang="es-CO" sz="3600" b="1" i="0" u="none" strike="noStrike" cap="none">
                <a:solidFill>
                  <a:srgbClr val="FF8C3C"/>
                </a:solidFill>
                <a:latin typeface="Verdana"/>
                <a:ea typeface="Verdana"/>
                <a:cs typeface="Verdana"/>
                <a:sym typeface="Verdana"/>
              </a:rPr>
              <a:t>Requerimientos completados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502920" y="4983480"/>
            <a:ext cx="8184000" cy="1051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CO"/>
              <a:t>LoC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6066312" y="675400"/>
            <a:ext cx="7685100" cy="89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latin typeface="Open Sans"/>
                <a:ea typeface="Open Sans"/>
                <a:cs typeface="Open Sans"/>
                <a:sym typeface="Open Sans"/>
              </a:rPr>
              <a:t>web: 53081 LoC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6066325" y="1085175"/>
            <a:ext cx="7685100" cy="89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O" sz="1800" b="1">
                <a:latin typeface="Open Sans"/>
                <a:ea typeface="Open Sans"/>
                <a:cs typeface="Open Sans"/>
                <a:sym typeface="Open Sans"/>
              </a:rPr>
              <a:t>back: 1247 LoC</a:t>
            </a:r>
          </a:p>
        </p:txBody>
      </p:sp>
      <p:grpSp>
        <p:nvGrpSpPr>
          <p:cNvPr id="115" name="Shape 115"/>
          <p:cNvGrpSpPr/>
          <p:nvPr/>
        </p:nvGrpSpPr>
        <p:grpSpPr>
          <a:xfrm>
            <a:off x="936453" y="3548925"/>
            <a:ext cx="4206914" cy="1434561"/>
            <a:chOff x="2308678" y="3466675"/>
            <a:chExt cx="4206914" cy="1434561"/>
          </a:xfrm>
        </p:grpSpPr>
        <p:pic>
          <p:nvPicPr>
            <p:cNvPr id="116" name="Shape 116"/>
            <p:cNvPicPr preferRelativeResize="0"/>
            <p:nvPr/>
          </p:nvPicPr>
          <p:blipFill rotWithShape="1">
            <a:blip r:embed="rId3">
              <a:alphaModFix/>
            </a:blip>
            <a:srcRect l="32176" t="41748" r="51919"/>
            <a:stretch/>
          </p:blipFill>
          <p:spPr>
            <a:xfrm>
              <a:off x="3611643" y="3466675"/>
              <a:ext cx="1690360" cy="14345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Shape 117"/>
            <p:cNvPicPr preferRelativeResize="0"/>
            <p:nvPr/>
          </p:nvPicPr>
          <p:blipFill rotWithShape="1">
            <a:blip r:embed="rId3">
              <a:alphaModFix/>
            </a:blip>
            <a:srcRect l="88581" t="41745"/>
            <a:stretch/>
          </p:blipFill>
          <p:spPr>
            <a:xfrm>
              <a:off x="5302005" y="3466675"/>
              <a:ext cx="1213587" cy="14345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Shape 118"/>
            <p:cNvPicPr preferRelativeResize="0"/>
            <p:nvPr/>
          </p:nvPicPr>
          <p:blipFill rotWithShape="1">
            <a:blip r:embed="rId3">
              <a:alphaModFix/>
            </a:blip>
            <a:srcRect t="41745" r="87740"/>
            <a:stretch/>
          </p:blipFill>
          <p:spPr>
            <a:xfrm>
              <a:off x="2308678" y="3466675"/>
              <a:ext cx="1302975" cy="14345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" name="Shape 119"/>
          <p:cNvGrpSpPr/>
          <p:nvPr/>
        </p:nvGrpSpPr>
        <p:grpSpPr>
          <a:xfrm>
            <a:off x="2819854" y="538118"/>
            <a:ext cx="3155867" cy="1990806"/>
            <a:chOff x="4287529" y="579218"/>
            <a:chExt cx="3155867" cy="1990806"/>
          </a:xfrm>
        </p:grpSpPr>
        <p:grpSp>
          <p:nvGrpSpPr>
            <p:cNvPr id="120" name="Shape 120"/>
            <p:cNvGrpSpPr/>
            <p:nvPr/>
          </p:nvGrpSpPr>
          <p:grpSpPr>
            <a:xfrm>
              <a:off x="5309928" y="579218"/>
              <a:ext cx="2133467" cy="1990806"/>
              <a:chOff x="6100578" y="871693"/>
              <a:chExt cx="2133467" cy="1990806"/>
            </a:xfrm>
          </p:grpSpPr>
          <p:pic>
            <p:nvPicPr>
              <p:cNvPr id="121" name="Shape 121"/>
              <p:cNvPicPr preferRelativeResize="0"/>
              <p:nvPr/>
            </p:nvPicPr>
            <p:blipFill rotWithShape="1">
              <a:blip r:embed="rId4">
                <a:alphaModFix/>
              </a:blip>
              <a:srcRect l="40066" t="640" r="49610" b="-639"/>
              <a:stretch/>
            </p:blipFill>
            <p:spPr>
              <a:xfrm>
                <a:off x="6100578" y="871700"/>
                <a:ext cx="1301700" cy="1990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2" name="Shape 122"/>
              <p:cNvPicPr preferRelativeResize="0"/>
              <p:nvPr/>
            </p:nvPicPr>
            <p:blipFill rotWithShape="1">
              <a:blip r:embed="rId4">
                <a:alphaModFix/>
              </a:blip>
              <a:srcRect l="93394"/>
              <a:stretch/>
            </p:blipFill>
            <p:spPr>
              <a:xfrm>
                <a:off x="7401246" y="871693"/>
                <a:ext cx="832800" cy="1990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23" name="Shape 123"/>
            <p:cNvPicPr preferRelativeResize="0"/>
            <p:nvPr/>
          </p:nvPicPr>
          <p:blipFill rotWithShape="1">
            <a:blip r:embed="rId4">
              <a:alphaModFix/>
            </a:blip>
            <a:srcRect l="14988" t="640" r="76904" b="-639"/>
            <a:stretch/>
          </p:blipFill>
          <p:spPr>
            <a:xfrm>
              <a:off x="4287529" y="579225"/>
              <a:ext cx="1022400" cy="199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4" name="Shape 124"/>
          <p:cNvSpPr txBox="1"/>
          <p:nvPr/>
        </p:nvSpPr>
        <p:spPr>
          <a:xfrm>
            <a:off x="936450" y="2980650"/>
            <a:ext cx="7685100" cy="89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O" sz="2400" b="1">
                <a:latin typeface="Verdana"/>
                <a:ea typeface="Verdana"/>
                <a:cs typeface="Verdana"/>
                <a:sym typeface="Verdana"/>
              </a:rPr>
              <a:t>Documentación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415674" y="2993750"/>
            <a:ext cx="3351600" cy="1524900"/>
          </a:xfrm>
          <a:prstGeom prst="rect">
            <a:avLst/>
          </a:prstGeom>
          <a:noFill/>
          <a:ln>
            <a:noFill/>
          </a:ln>
        </p:spPr>
        <p:txBody>
          <a:bodyPr lIns="182875" tIns="91425" rIns="91425" bIns="45700" anchor="t" anchorCtr="0">
            <a:noAutofit/>
          </a:bodyPr>
          <a:lstStyle/>
          <a:p>
            <a:pPr marL="142240" marR="0" lvl="0" indent="-142240" algn="l" rtl="0">
              <a:spcBef>
                <a:spcPts val="0"/>
              </a:spcBef>
              <a:buClr>
                <a:schemeClr val="accent1"/>
              </a:buClr>
              <a:buSzPct val="93333"/>
              <a:buFont typeface="Noto Sans Symbols"/>
              <a:buNone/>
            </a:pPr>
            <a:r>
              <a:rPr lang="es-CO" sz="2400" b="1" dirty="0"/>
              <a:t>Cubrimiento</a:t>
            </a:r>
          </a:p>
          <a:p>
            <a:pPr marL="76200" marR="0" lvl="0" indent="0" algn="l" rtl="0">
              <a:spcBef>
                <a:spcPts val="0"/>
              </a:spcBef>
              <a:buSzPct val="100000"/>
              <a:buNone/>
            </a:pPr>
            <a:r>
              <a:rPr lang="es-CO" sz="2400"/>
              <a:t>back: 56,4%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80057" y="5410430"/>
            <a:ext cx="8184000" cy="1051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8C3C"/>
              </a:buClr>
              <a:buSzPct val="25000"/>
              <a:buFont typeface="Verdana"/>
              <a:buNone/>
            </a:pPr>
            <a:r>
              <a:rPr lang="es-CO" sz="3600" b="1" i="0" u="none" strike="noStrike" cap="none">
                <a:solidFill>
                  <a:srgbClr val="FF8C3C"/>
                </a:solidFill>
                <a:latin typeface="Verdana"/>
                <a:ea typeface="Verdana"/>
                <a:cs typeface="Verdana"/>
                <a:sym typeface="Verdana"/>
              </a:rPr>
              <a:t>Deuda técnica</a:t>
            </a:r>
          </a:p>
        </p:txBody>
      </p:sp>
      <p:pic>
        <p:nvPicPr>
          <p:cNvPr id="131" name="Shape 1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3519" r="40165"/>
          <a:stretch/>
        </p:blipFill>
        <p:spPr>
          <a:xfrm>
            <a:off x="621235" y="703399"/>
            <a:ext cx="7096500" cy="18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l="92285"/>
          <a:stretch/>
        </p:blipFill>
        <p:spPr>
          <a:xfrm>
            <a:off x="7596178" y="703399"/>
            <a:ext cx="972300" cy="18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3650" y="2337624"/>
            <a:ext cx="5916525" cy="34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8C3C"/>
              </a:buClr>
              <a:buSzPct val="25000"/>
              <a:buFont typeface="Verdana"/>
              <a:buNone/>
            </a:pPr>
            <a:r>
              <a:rPr lang="es-CO" sz="3600" b="1" i="0" u="none" strike="noStrike" cap="none">
                <a:solidFill>
                  <a:srgbClr val="FF8C3C"/>
                </a:solidFill>
                <a:latin typeface="Verdana"/>
                <a:ea typeface="Verdana"/>
                <a:cs typeface="Verdana"/>
                <a:sym typeface="Verdana"/>
              </a:rPr>
              <a:t>Deuda técnica y LoC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62" y="1540050"/>
            <a:ext cx="8183876" cy="3291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68343" y="4928616"/>
            <a:ext cx="8183880" cy="6766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78766F"/>
              </a:buClr>
              <a:buSzPct val="25000"/>
              <a:buFont typeface="Verdana"/>
              <a:buNone/>
            </a:pPr>
            <a:r>
              <a:rPr lang="es-CO" sz="3600" b="0" i="0" u="none" strike="noStrike" cap="none">
                <a:solidFill>
                  <a:srgbClr val="78766F"/>
                </a:solidFill>
                <a:latin typeface="Verdana"/>
                <a:ea typeface="Verdana"/>
                <a:cs typeface="Verdana"/>
                <a:sym typeface="Verdana"/>
              </a:rPr>
              <a:t>Desarrollo del proceso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68343" y="5624483"/>
            <a:ext cx="8183880" cy="420624"/>
          </a:xfrm>
          <a:prstGeom prst="rect">
            <a:avLst/>
          </a:prstGeom>
          <a:noFill/>
          <a:ln>
            <a:noFill/>
          </a:ln>
        </p:spPr>
        <p:txBody>
          <a:bodyPr lIns="118850" tIns="0" rIns="91425" bIns="45700" anchor="t" anchorCtr="0">
            <a:noAutofit/>
          </a:bodyPr>
          <a:lstStyle/>
          <a:p>
            <a:pPr marL="0" marR="36576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B75C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502920" y="4983480"/>
            <a:ext cx="8184000" cy="1051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O"/>
              <a:t>Diagrama de Gantt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r="59098"/>
          <a:stretch/>
        </p:blipFill>
        <p:spPr>
          <a:xfrm>
            <a:off x="1934650" y="466175"/>
            <a:ext cx="3894824" cy="238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l="40821"/>
          <a:stretch/>
        </p:blipFill>
        <p:spPr>
          <a:xfrm>
            <a:off x="1239500" y="2854475"/>
            <a:ext cx="6120274" cy="25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502920" y="4983480"/>
            <a:ext cx="8184000" cy="1051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O"/>
              <a:t>Reporte de lista de tareas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r="1835" b="16742"/>
          <a:stretch/>
        </p:blipFill>
        <p:spPr>
          <a:xfrm>
            <a:off x="347350" y="805150"/>
            <a:ext cx="8339575" cy="36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specto">
  <a:themeElements>
    <a:clrScheme name="Aspecto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Presentación en pantalla (4:3)</PresentationFormat>
  <Paragraphs>35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Verdana</vt:lpstr>
      <vt:lpstr>Noto Sans Symbols</vt:lpstr>
      <vt:lpstr>Open Sans</vt:lpstr>
      <vt:lpstr>Aspecto</vt:lpstr>
      <vt:lpstr>Oculus</vt:lpstr>
      <vt:lpstr>Desarrollo del producto</vt:lpstr>
      <vt:lpstr>Requerimientos completados</vt:lpstr>
      <vt:lpstr>LoC</vt:lpstr>
      <vt:lpstr>Deuda técnica</vt:lpstr>
      <vt:lpstr>Deuda técnica y LoC</vt:lpstr>
      <vt:lpstr>Desarrollo del proceso</vt:lpstr>
      <vt:lpstr>Diagrama de Gantt</vt:lpstr>
      <vt:lpstr>Reporte de lista de tareas</vt:lpstr>
      <vt:lpstr>Reflexiones de fin de ciclo</vt:lpstr>
      <vt:lpstr>Lecciones aprendidas</vt:lpstr>
      <vt:lpstr>Oportunidades de mejora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Oculus</dc:title>
  <cp:lastModifiedBy>audau006</cp:lastModifiedBy>
  <cp:revision>1</cp:revision>
  <dcterms:modified xsi:type="dcterms:W3CDTF">2016-11-24T17:30:59Z</dcterms:modified>
</cp:coreProperties>
</file>