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3"/>
  </p:notesMasterIdLst>
  <p:sldIdLst>
    <p:sldId id="256" r:id="rId5"/>
    <p:sldId id="295" r:id="rId6"/>
    <p:sldId id="296" r:id="rId7"/>
    <p:sldId id="299" r:id="rId8"/>
    <p:sldId id="297" r:id="rId9"/>
    <p:sldId id="298" r:id="rId10"/>
    <p:sldId id="277" r:id="rId11"/>
    <p:sldId id="263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15/03/2017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Templates_ListasChequeo/wiki/CU2" TargetMode="External"/><Relationship Id="rId2" Type="http://schemas.openxmlformats.org/officeDocument/2006/relationships/hyperlink" Target="https://github.com/Uniandes-isis2603/Templates_ListasChequeo/wiki/CU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Uniandes-isis2603/Templates_ListasChequeo/wiki/CU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400" b="1" dirty="0"/>
              <a:t>Grupo</a:t>
            </a:r>
            <a:r>
              <a:rPr lang="es-CO" sz="4400" dirty="0"/>
              <a:t>: </a:t>
            </a:r>
            <a:r>
              <a:rPr lang="es-CO" sz="4400" dirty="0">
                <a:solidFill>
                  <a:schemeClr val="tx1"/>
                </a:solidFill>
              </a:rPr>
              <a:t>Seneca </a:t>
            </a:r>
            <a:r>
              <a:rPr lang="es-CO" sz="4400" dirty="0" err="1">
                <a:solidFill>
                  <a:schemeClr val="tx1"/>
                </a:solidFill>
              </a:rPr>
              <a:t>Kernel</a:t>
            </a:r>
            <a:r>
              <a:rPr lang="es-CO" sz="4400" dirty="0">
                <a:solidFill>
                  <a:schemeClr val="tx1"/>
                </a:solidFill>
              </a:rPr>
              <a:t> Inc.</a:t>
            </a:r>
            <a:br>
              <a:rPr lang="es-CO" sz="4400" dirty="0">
                <a:solidFill>
                  <a:schemeClr val="tx1"/>
                </a:solidFill>
              </a:rPr>
            </a:br>
            <a:r>
              <a:rPr lang="es-CO" sz="4400" b="1" dirty="0">
                <a:solidFill>
                  <a:schemeClr val="tx1"/>
                </a:solidFill>
              </a:rPr>
              <a:t>Proyecto</a:t>
            </a:r>
            <a:r>
              <a:rPr lang="es-CO" sz="4400" dirty="0">
                <a:solidFill>
                  <a:schemeClr val="tx1"/>
                </a:solidFill>
              </a:rPr>
              <a:t>: Artesanías </a:t>
            </a:r>
            <a:br>
              <a:rPr lang="es-CO" sz="4400" dirty="0">
                <a:solidFill>
                  <a:schemeClr val="tx1"/>
                </a:solidFill>
              </a:rPr>
            </a:br>
            <a:r>
              <a:rPr lang="es-CO" sz="4400" dirty="0">
                <a:solidFill>
                  <a:schemeClr val="tx1"/>
                </a:solidFill>
              </a:rPr>
              <a:t>Reflexión fin de ciclo 1 (</a:t>
            </a:r>
            <a:r>
              <a:rPr lang="es-CO" sz="4400" dirty="0" err="1">
                <a:solidFill>
                  <a:schemeClr val="tx1"/>
                </a:solidFill>
              </a:rPr>
              <a:t>Postmortem</a:t>
            </a:r>
            <a:r>
              <a:rPr lang="es-CO" sz="4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5667"/>
          </a:xfrm>
        </p:spPr>
        <p:txBody>
          <a:bodyPr>
            <a:noAutofit/>
          </a:bodyPr>
          <a:lstStyle/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Iván Salazar: líder de equipo y calidad</a:t>
            </a: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Julián espinosa: líder diseño web y soporte.</a:t>
            </a: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David Narváez: </a:t>
            </a:r>
            <a:r>
              <a:rPr lang="es-CO" sz="1600" spc="-38" dirty="0">
                <a:solidFill>
                  <a:schemeClr val="tx1"/>
                </a:solidFill>
              </a:rPr>
              <a:t> líder de desarrollo y planeación</a:t>
            </a:r>
            <a:endParaRPr lang="es-CO" sz="1600" spc="-38" dirty="0">
              <a:solidFill>
                <a:schemeClr val="tx1"/>
              </a:solidFill>
              <a:ea typeface="+mj-ea"/>
              <a:cs typeface="+mj-cs"/>
            </a:endParaRP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Andrés Trujillo: líder de desarrollo y planeación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Datos Producto</a:t>
            </a:r>
            <a:endParaRPr lang="es-CO" sz="1600" dirty="0"/>
          </a:p>
          <a:p>
            <a:r>
              <a:rPr lang="es-CO" dirty="0"/>
              <a:t>Datos Proceso</a:t>
            </a:r>
          </a:p>
          <a:p>
            <a:r>
              <a:rPr lang="es-CO" sz="1800" dirty="0"/>
              <a:t>Revisión Objetivos e identificación de posibilidades para mejorar</a:t>
            </a:r>
          </a:p>
          <a:p>
            <a:r>
              <a:rPr lang="es-CO" sz="18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EJEMPLO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Material preparado por </a:t>
            </a:r>
            <a:r>
              <a:rPr lang="es-CO" dirty="0" err="1"/>
              <a:t>Rubby</a:t>
            </a:r>
            <a:r>
              <a:rPr lang="es-CO" dirty="0"/>
              <a:t> </a:t>
            </a:r>
            <a:r>
              <a:rPr lang="es-CO" dirty="0" err="1"/>
              <a:t>Casallas</a:t>
            </a:r>
            <a:r>
              <a:rPr lang="es-CO" dirty="0"/>
              <a:t>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83970"/>
              </p:ext>
            </p:extLst>
          </p:nvPr>
        </p:nvGraphicFramePr>
        <p:xfrm>
          <a:off x="899592" y="1904014"/>
          <a:ext cx="7272808" cy="4189283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CU1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Consultar datos de un libro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El sistema permite que un usuario consulte la información de un libro en particular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Juan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CU2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Crear un libro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El sistema permite el registro de un libro nuevo en la tienda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María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CU3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Ver la información de todos los libros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El sistema muestra el catálogo de libros de la librería.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José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NO OK</a:t>
                      </a:r>
                    </a:p>
                  </a:txBody>
                  <a:tcPr marL="78877" marR="78877" marT="39438" marB="39438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3534"/>
            <a:ext cx="8870607" cy="612068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55576" y="3070"/>
            <a:ext cx="818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https://github.com/Uniandes-isis2603/artesanias_02/wiki/Requerimientos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157" y="116632"/>
            <a:ext cx="4216811" cy="378517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4834157" cy="5544616"/>
          </a:xfrm>
          <a:prstGeom prst="rect">
            <a:avLst/>
          </a:prstGeom>
        </p:spPr>
      </p:pic>
      <p:pic>
        <p:nvPicPr>
          <p:cNvPr id="1026" name="Picture 2" descr="Resultado de imagen para stick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1168" y="4071774"/>
            <a:ext cx="2952749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4717"/>
              </p:ext>
            </p:extLst>
          </p:nvPr>
        </p:nvGraphicFramePr>
        <p:xfrm>
          <a:off x="539550" y="1844821"/>
          <a:ext cx="7869812" cy="3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Resultados de las pruebas </a:t>
                      </a:r>
                      <a:r>
                        <a:rPr lang="es-CO" dirty="0" err="1"/>
                        <a:t>Postman</a:t>
                      </a:r>
                      <a:r>
                        <a:rPr lang="es-CO" dirty="0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  <a:r>
                        <a:rPr lang="es-CO" baseline="0" dirty="0"/>
                        <a:t> fallas/7 pruebas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868">
                <a:tc>
                  <a:txBody>
                    <a:bodyPr/>
                    <a:lstStyle/>
                    <a:p>
                      <a:r>
                        <a:rPr lang="es-CO" dirty="0" err="1"/>
                        <a:t>Issues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		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2h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51520" y="5877272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 dirty="0"/>
              <a:t>* funcionan correctamente con las pruebas de </a:t>
            </a:r>
            <a:r>
              <a:rPr lang="es-CO" sz="1400" dirty="0" err="1"/>
              <a:t>postman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53364"/>
              </p:ext>
            </p:extLst>
          </p:nvPr>
        </p:nvGraphicFramePr>
        <p:xfrm>
          <a:off x="1115616" y="2276872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48</a:t>
                      </a:r>
                      <a:r>
                        <a:rPr lang="es-CO" baseline="0" dirty="0"/>
                        <a:t> horas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~48h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~97104LOC/h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4941168"/>
            <a:ext cx="794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7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1159"/>
              </p:ext>
            </p:extLst>
          </p:nvPr>
        </p:nvGraphicFramePr>
        <p:xfrm>
          <a:off x="32012" y="566640"/>
          <a:ext cx="9111988" cy="636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97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45">
                <a:tc>
                  <a:txBody>
                    <a:bodyPr/>
                    <a:lstStyle/>
                    <a:p>
                      <a:r>
                        <a:rPr lang="es-CO" dirty="0"/>
                        <a:t>Organizar el equipo, definir roles y realizarlos, definir las reglas de funcionamiento</a:t>
                      </a:r>
                      <a:r>
                        <a:rPr lang="es-CO" baseline="0" dirty="0"/>
                        <a:t> y cumplirlas.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este carácter podemos mejorar nuestra forma de funcionamiento en el trabajo en equipo.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r>
                        <a:rPr lang="es-CO" dirty="0"/>
                        <a:t>Entender el proyecto que se va a desarrollar. Se desarrollo el modelo y se</a:t>
                      </a:r>
                      <a:r>
                        <a:rPr lang="es-CO" baseline="0" dirty="0"/>
                        <a:t> válido, se aclararon las dudas?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Desde</a:t>
                      </a:r>
                      <a:r>
                        <a:rPr lang="es-CO" baseline="0" dirty="0"/>
                        <a:t> el principio estuvimos de acuerdo con el modelo del mundo y teníamos claro el problema a resolver, en caso de no comprender algo lo comunicábamos.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Definir</a:t>
                      </a:r>
                      <a:r>
                        <a:rPr lang="es-CO" baseline="0" dirty="0"/>
                        <a:t> los requerimientos (se documentaron se entendieron)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Están definidos en la Wiki.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Diseñar</a:t>
                      </a:r>
                      <a:r>
                        <a:rPr lang="es-CO" baseline="0" dirty="0"/>
                        <a:t> el API REST (Fue completo? Fue correcto?)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Hasta el momento consideramos que se ha desarrollado de manera correcta</a:t>
                      </a:r>
                      <a:r>
                        <a:rPr lang="es-CO" baseline="0" dirty="0"/>
                        <a:t>, sin embargo consideramos que hay que hacer mas pruebas y análisis.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Distribuir los requerimientos y el API REST</a:t>
                      </a:r>
                      <a:r>
                        <a:rPr lang="es-CO" baseline="0" dirty="0"/>
                        <a:t> ( se hizo? Cada uno hizo su parte?)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uno realizo sus recursos como lo planeado,</a:t>
                      </a:r>
                      <a:r>
                        <a:rPr lang="es-CO" baseline="0" dirty="0"/>
                        <a:t>  se resolvieron dudas y errores.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Implementar</a:t>
                      </a:r>
                      <a:r>
                        <a:rPr lang="es-CO" baseline="0" dirty="0"/>
                        <a:t> el Back-</a:t>
                      </a:r>
                      <a:r>
                        <a:rPr lang="es-CO" baseline="0" dirty="0" err="1"/>
                        <a:t>End</a:t>
                      </a:r>
                      <a:r>
                        <a:rPr lang="es-CO" baseline="0" dirty="0"/>
                        <a:t> y probarlo.  Funcionó la distribución, la integración, la comunicación, …..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 las pruebas realizadas hasta el momento a funcionado correctamente.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la planeación y seguimiento de las tareas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es un aspecto en el que se podría mejorar, sobretodo en el seguimiento de tareas.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Utilizar </a:t>
                      </a:r>
                      <a:r>
                        <a:rPr lang="es-CO" dirty="0" err="1"/>
                        <a:t>TeamWork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Integración continua y revisar </a:t>
                      </a:r>
                      <a:r>
                        <a:rPr lang="es-CO" baseline="0" dirty="0" err="1"/>
                        <a:t>Jenkis</a:t>
                      </a:r>
                      <a:r>
                        <a:rPr lang="es-CO" baseline="0" dirty="0"/>
                        <a:t> y sonar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miembro del equipo probaba sus recursos,</a:t>
                      </a:r>
                      <a:r>
                        <a:rPr lang="es-CO" baseline="0" dirty="0"/>
                        <a:t>  luego al integrarlo se hicieron las pruebas fuertes con sub recursos.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5437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8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62605"/>
              </p:ext>
            </p:extLst>
          </p:nvPr>
        </p:nvGraphicFramePr>
        <p:xfrm>
          <a:off x="251520" y="620688"/>
          <a:ext cx="8756222" cy="5544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Mejorar la comunicación. </a:t>
                      </a:r>
                    </a:p>
                    <a:p>
                      <a:r>
                        <a:rPr lang="es-CO" dirty="0"/>
                        <a:t>2. Cumplimiento de los tiempos acordados</a:t>
                      </a:r>
                    </a:p>
                    <a:p>
                      <a:r>
                        <a:rPr lang="es-CO" dirty="0"/>
                        <a:t>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Pruebas</a:t>
                      </a:r>
                    </a:p>
                    <a:p>
                      <a:r>
                        <a:rPr lang="es-CO" dirty="0"/>
                        <a:t>2 .Uso de herramientas como </a:t>
                      </a:r>
                      <a:r>
                        <a:rPr lang="es-CO" dirty="0" err="1"/>
                        <a:t>TeamWork</a:t>
                      </a:r>
                      <a:r>
                        <a:rPr lang="es-CO" dirty="0"/>
                        <a:t> y Jenkins.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Puntualidad en avances.</a:t>
                      </a:r>
                    </a:p>
                    <a:p>
                      <a:r>
                        <a:rPr lang="es-CO" dirty="0"/>
                        <a:t>2. Calidad del código</a:t>
                      </a:r>
                    </a:p>
                    <a:p>
                      <a:r>
                        <a:rPr lang="es-CO" dirty="0"/>
                        <a:t>3. Abarcamiento de los diferentes problemas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Acabar con anterioridad los proyectos</a:t>
                      </a:r>
                    </a:p>
                    <a:p>
                      <a:r>
                        <a:rPr lang="es-CO" dirty="0"/>
                        <a:t>2. Tener más claridad sobre el problema a solucionar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88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1.Desaprovechar</a:t>
                      </a:r>
                      <a:r>
                        <a:rPr lang="es-CO" baseline="0" dirty="0"/>
                        <a:t> el tiempo.</a:t>
                      </a:r>
                      <a:endParaRPr lang="es-CO" dirty="0"/>
                    </a:p>
                    <a:p>
                      <a:r>
                        <a:rPr lang="es-CO" dirty="0"/>
                        <a:t>2. Seguir el ciclo del curso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3630</TotalTime>
  <Words>707</Words>
  <Application>Microsoft Office PowerPoint</Application>
  <PresentationFormat>Presentación en pantalla 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Grupo: Seneca Kernel Inc. Proyecto: Artesanías  Reflexión fin de ciclo 1 (Postmortem) </vt:lpstr>
      <vt:lpstr>Agenda </vt:lpstr>
      <vt:lpstr>Datos Producto:  Listado de Requerimientos EJEMPLO</vt:lpstr>
      <vt:lpstr>Presentación de PowerPoint</vt:lpstr>
      <vt:lpstr>Datos Producto: Tamaño y Calidad</vt:lpstr>
      <vt:lpstr>Proceso: Tiempo y Productividad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David Narvaez Guerrero</cp:lastModifiedBy>
  <cp:revision>82</cp:revision>
  <dcterms:created xsi:type="dcterms:W3CDTF">2014-09-03T14:24:49Z</dcterms:created>
  <dcterms:modified xsi:type="dcterms:W3CDTF">2017-03-15T16:11:09Z</dcterms:modified>
</cp:coreProperties>
</file>