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5"/>
  </p:notesMasterIdLst>
  <p:sldIdLst>
    <p:sldId id="256" r:id="rId6"/>
    <p:sldId id="295" r:id="rId7"/>
    <p:sldId id="299" r:id="rId8"/>
    <p:sldId id="296" r:id="rId9"/>
    <p:sldId id="297" r:id="rId10"/>
    <p:sldId id="298" r:id="rId11"/>
    <p:sldId id="277" r:id="rId12"/>
    <p:sldId id="263" r:id="rId13"/>
    <p:sldId id="300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22/05/2017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260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7965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82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765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22/05/2017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63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22/05/2017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284676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22/05/2017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35364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012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0D0CE3E4-2C95-4FC0-BCE0-840C3E756472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226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302365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60230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717319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02542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08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22/05/2017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1068F-7F00-4F83-AE59-4A25AC9B1FF4}" type="datetime1">
              <a:rPr lang="es-CO" smtClean="0"/>
              <a:t>22/05/2017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73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6.xml"/><Relationship Id="rId1" Type="http://schemas.openxmlformats.org/officeDocument/2006/relationships/video" Target="https://www.youtube.com/embed/eisd58dLEg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artesanias_02/wiki/Documento-de-requerimient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526338" cy="2971051"/>
          </a:xfrm>
        </p:spPr>
        <p:txBody>
          <a:bodyPr>
            <a:normAutofit/>
          </a:bodyPr>
          <a:lstStyle/>
          <a:p>
            <a:r>
              <a:rPr lang="es-CO" sz="4400" dirty="0">
                <a:solidFill>
                  <a:schemeClr val="tx1"/>
                </a:solidFill>
              </a:rPr>
              <a:t>Grupo: </a:t>
            </a:r>
            <a:r>
              <a:rPr lang="es-CO" sz="4400" dirty="0">
                <a:solidFill>
                  <a:schemeClr val="tx1">
                    <a:lumMod val="85000"/>
                  </a:schemeClr>
                </a:solidFill>
              </a:rPr>
              <a:t>Seneca </a:t>
            </a:r>
            <a:r>
              <a:rPr lang="es-CO" sz="4400" dirty="0" err="1">
                <a:solidFill>
                  <a:schemeClr val="tx1">
                    <a:lumMod val="85000"/>
                  </a:schemeClr>
                </a:solidFill>
              </a:rPr>
              <a:t>Kernel</a:t>
            </a:r>
            <a:br>
              <a:rPr lang="es-CO" sz="4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s-CO" sz="4400" dirty="0">
                <a:solidFill>
                  <a:schemeClr val="tx1"/>
                </a:solidFill>
              </a:rPr>
              <a:t>Proyecto: </a:t>
            </a:r>
            <a:r>
              <a:rPr lang="es-CO" sz="4400" dirty="0">
                <a:solidFill>
                  <a:schemeClr val="tx1">
                    <a:lumMod val="85000"/>
                  </a:schemeClr>
                </a:solidFill>
              </a:rPr>
              <a:t>Artesanías</a:t>
            </a:r>
            <a:br>
              <a:rPr lang="es-CO" sz="4400" dirty="0">
                <a:solidFill>
                  <a:schemeClr val="tx1"/>
                </a:solidFill>
              </a:rPr>
            </a:br>
            <a:endParaRPr lang="es-CO" sz="4400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288" y="5301208"/>
            <a:ext cx="7780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000" dirty="0"/>
              <a:t>Reflexión fin de ciclo 3 </a:t>
            </a:r>
          </a:p>
          <a:p>
            <a:pPr algn="r"/>
            <a:r>
              <a:rPr lang="es-CO" sz="3000" dirty="0"/>
              <a:t>(Post-mortem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Video de la Aplicación funcionando </a:t>
            </a:r>
          </a:p>
          <a:p>
            <a:r>
              <a:rPr lang="es-CO" sz="1800" dirty="0"/>
              <a:t>Datos Producto</a:t>
            </a:r>
            <a:endParaRPr lang="es-CO" sz="1600" dirty="0"/>
          </a:p>
          <a:p>
            <a:r>
              <a:rPr lang="es-CO" dirty="0"/>
              <a:t>Datos Proceso</a:t>
            </a:r>
          </a:p>
          <a:p>
            <a:r>
              <a:rPr lang="es-CO" sz="1800" dirty="0"/>
              <a:t>Revisión Objetivos e identificación de posibilidades para mejorar</a:t>
            </a:r>
          </a:p>
          <a:p>
            <a:r>
              <a:rPr lang="es-CO" sz="18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Video</a:t>
            </a:r>
          </a:p>
        </p:txBody>
      </p:sp>
      <p:pic>
        <p:nvPicPr>
          <p:cNvPr id="6" name="eisd58dLEgc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3688" y="2227022"/>
            <a:ext cx="5286003" cy="3964502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7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889" y="0"/>
            <a:ext cx="7524003" cy="1877588"/>
          </a:xfrm>
        </p:spPr>
        <p:txBody>
          <a:bodyPr>
            <a:normAutofit fontScale="90000"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-17" b="22876"/>
          <a:stretch/>
        </p:blipFill>
        <p:spPr>
          <a:xfrm>
            <a:off x="1480550" y="2227179"/>
            <a:ext cx="6120680" cy="39025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542917" y="6098709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Aquí para ver más: </a:t>
            </a:r>
            <a:r>
              <a:rPr lang="es-CO" sz="1400" dirty="0">
                <a:hlinkClick r:id="rId3"/>
              </a:rPr>
              <a:t>Requerimientos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42797" y="6228347"/>
            <a:ext cx="6289532" cy="365125"/>
          </a:xfrm>
        </p:spPr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41038"/>
              </p:ext>
            </p:extLst>
          </p:nvPr>
        </p:nvGraphicFramePr>
        <p:xfrm>
          <a:off x="323436" y="2132368"/>
          <a:ext cx="3960440" cy="427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56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3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14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466">
                <a:tc>
                  <a:txBody>
                    <a:bodyPr/>
                    <a:lstStyle/>
                    <a:p>
                      <a:pPr lvl="0"/>
                      <a:r>
                        <a:rPr lang="es-CO" sz="1400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10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466">
                <a:tc>
                  <a:txBody>
                    <a:bodyPr/>
                    <a:lstStyle/>
                    <a:p>
                      <a:r>
                        <a:rPr lang="es-CO" sz="1400" dirty="0"/>
                        <a:t>* %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71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56">
                <a:tc>
                  <a:txBody>
                    <a:bodyPr/>
                    <a:lstStyle/>
                    <a:p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C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6.2k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526">
                <a:tc>
                  <a:txBody>
                    <a:bodyPr/>
                    <a:lstStyle/>
                    <a:p>
                      <a:r>
                        <a:rPr lang="es-CO" sz="1400" dirty="0" err="1"/>
                        <a:t>Lines</a:t>
                      </a:r>
                      <a:r>
                        <a:rPr lang="es-CO" sz="1400" dirty="0"/>
                        <a:t> of </a:t>
                      </a:r>
                      <a:r>
                        <a:rPr lang="es-CO" sz="1400" dirty="0" err="1"/>
                        <a:t>Code</a:t>
                      </a:r>
                      <a:r>
                        <a:rPr lang="es-CO" sz="1400" dirty="0"/>
                        <a:t>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716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44760"/>
              </p:ext>
            </p:extLst>
          </p:nvPr>
        </p:nvGraphicFramePr>
        <p:xfrm>
          <a:off x="4644097" y="2132368"/>
          <a:ext cx="4176464" cy="427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345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r>
                        <a:rPr lang="es-CO" sz="1400" dirty="0"/>
                        <a:t>Resultados de las pruebas unitarias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140</a:t>
                      </a:r>
                      <a:r>
                        <a:rPr lang="es-MX" sz="1400" baseline="0" dirty="0"/>
                        <a:t> test</a:t>
                      </a:r>
                    </a:p>
                    <a:p>
                      <a:r>
                        <a:rPr lang="es-MX" sz="1400" baseline="0" dirty="0"/>
                        <a:t>0 Fallidos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Resultados de las pruebas integración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11">
                <a:tc>
                  <a:txBody>
                    <a:bodyPr/>
                    <a:lstStyle/>
                    <a:p>
                      <a:r>
                        <a:rPr lang="es-CO" sz="1400" dirty="0"/>
                        <a:t>Cubrimiento Pruebas Unitarias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31.7%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96">
                <a:tc>
                  <a:txBody>
                    <a:bodyPr/>
                    <a:lstStyle/>
                    <a:p>
                      <a:r>
                        <a:rPr lang="es-CO" sz="1400" dirty="0"/>
                        <a:t>Cubrimiento pruebas Integración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804">
                <a:tc>
                  <a:txBody>
                    <a:bodyPr/>
                    <a:lstStyle/>
                    <a:p>
                      <a:r>
                        <a:rPr lang="es-CO" sz="1400" dirty="0" err="1"/>
                        <a:t>Issues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Blocker: 2</a:t>
                      </a:r>
                    </a:p>
                    <a:p>
                      <a:r>
                        <a:rPr lang="en-US" sz="1400" dirty="0"/>
                        <a:t>Critical: 	217</a:t>
                      </a:r>
                    </a:p>
                    <a:p>
                      <a:r>
                        <a:rPr lang="en-US" sz="1400" dirty="0"/>
                        <a:t>Major:432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18">
                <a:tc>
                  <a:txBody>
                    <a:bodyPr/>
                    <a:lstStyle/>
                    <a:p>
                      <a:r>
                        <a:rPr lang="es-CO" sz="1400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21 </a:t>
                      </a:r>
                      <a:r>
                        <a:rPr lang="es-MX" sz="1400" dirty="0" err="1"/>
                        <a:t>dias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67544" y="6231848"/>
            <a:ext cx="6289532" cy="365125"/>
          </a:xfrm>
        </p:spPr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01047"/>
              </p:ext>
            </p:extLst>
          </p:nvPr>
        </p:nvGraphicFramePr>
        <p:xfrm>
          <a:off x="1523998" y="2011300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37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 Total proyecto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1500 Horas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37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real Invertido  Total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1100 Horas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741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Real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8.5 LOC/H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5206157"/>
            <a:ext cx="84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Para el tiempo estimado utilizar el ejercicio de Puntos de Función y de Regresión Lineal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Para el tiempo real invertido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7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9064"/>
              </p:ext>
            </p:extLst>
          </p:nvPr>
        </p:nvGraphicFramePr>
        <p:xfrm>
          <a:off x="11449" y="474940"/>
          <a:ext cx="9111988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r>
                        <a:rPr lang="es-CO" sz="160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3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Replantear las reglas de funcionamiento del equipo teniendo en cuenta la reflexión sobre el ciclo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Varias reglas se cumplieron después de la primera reflexión. </a:t>
                      </a:r>
                      <a:endParaRPr lang="es-CO" sz="1600" dirty="0"/>
                    </a:p>
                    <a:p>
                      <a:pPr algn="ctr"/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9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un ejercicio de estimación para mejorar los procesos de planeación y seguimiento.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92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Diseñar e implementar pruebas unitarias y de integración en el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pruebas de sistema en el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759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el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acuerdo con los entendimientos que se van a incluir en el producto.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92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pruebas de regresión sobre el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759"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individuo debe realizar un proceso de integración continua utilizando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2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individuo debe revisar en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Jenkis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Sonarqube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 resultados de calidad del proyecto y corregirlos problemas en caso de que existan.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Se cumplió.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1449" y="0"/>
            <a:ext cx="9111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89920" y="692742"/>
            <a:ext cx="8756222" cy="585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0" y="714268"/>
            <a:ext cx="8756222" cy="585313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89920" y="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9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7992" r="38973" b="48385"/>
          <a:stretch/>
        </p:blipFill>
        <p:spPr>
          <a:xfrm>
            <a:off x="0" y="0"/>
            <a:ext cx="9144000" cy="685210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74300" y="83671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b="1" dirty="0">
                <a:solidFill>
                  <a:schemeClr val="bg1"/>
                </a:solidFill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2801416689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2334</TotalTime>
  <Words>475</Words>
  <Application>Microsoft Office PowerPoint</Application>
  <PresentationFormat>Presentación en pantalla (4:3)</PresentationFormat>
  <Paragraphs>81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Trebuchet MS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Citable</vt:lpstr>
      <vt:lpstr>Grupo: Seneca Kernel Proyecto: Artesanías </vt:lpstr>
      <vt:lpstr>Agenda </vt:lpstr>
      <vt:lpstr>Video</vt:lpstr>
      <vt:lpstr>Datos Producto:  Listado de Requerimientos EJEMPLO</vt:lpstr>
      <vt:lpstr>Datos Producto: Tamaño y Calidad</vt:lpstr>
      <vt:lpstr>Proceso: Tiempo y Productividad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David Narvaez Guerrero</cp:lastModifiedBy>
  <cp:revision>83</cp:revision>
  <dcterms:created xsi:type="dcterms:W3CDTF">2014-09-03T14:24:49Z</dcterms:created>
  <dcterms:modified xsi:type="dcterms:W3CDTF">2017-05-22T17:16:18Z</dcterms:modified>
</cp:coreProperties>
</file>