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3"/>
  </p:notesMasterIdLst>
  <p:sldIdLst>
    <p:sldId id="256" r:id="rId5"/>
    <p:sldId id="295" r:id="rId6"/>
    <p:sldId id="296" r:id="rId7"/>
    <p:sldId id="299" r:id="rId8"/>
    <p:sldId id="297" r:id="rId9"/>
    <p:sldId id="298" r:id="rId10"/>
    <p:sldId id="277" r:id="rId11"/>
    <p:sldId id="263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8317D-F5C7-46E6-8E37-E17714269B70}" type="datetimeFigureOut">
              <a:rPr lang="es-CO" smtClean="0"/>
              <a:t>15/03/2017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E6F0-6F4A-443D-8403-60A28715D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60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0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41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90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223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6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09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43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19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74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844824"/>
            <a:ext cx="7543800" cy="4023360"/>
          </a:xfr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6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5478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08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585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35A75-F24D-4260-8877-8D4E4B74329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4655-2A38-4201-BEF6-B07D03C165C3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DDBD-79B5-42B0-BA1C-18F94474C7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F0DE-9904-4581-9649-D43AC0267C1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9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AE6-D2AC-4C9D-B235-499CF92868B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5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47E26-0486-4F0A-9B6C-734CA6349D5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4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7A4D-F07A-4725-8CA3-4ED2925E9BD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7668-B32E-4E68-92C3-AB73FB2137B0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B07F-A886-41A8-B348-AEDEB0ADBC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5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B217-5402-480E-A8A6-62CC41FA150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8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2955-57BF-450D-9417-E09B8CE6617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0D28-6AC8-4178-A49E-B3F3CAA9B93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42606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6FE9D-9BA8-4A1C-ADD9-76A818D983B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88047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ECE01-3B77-4607-962E-F365BA75B14D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81287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0398-7C2D-44A4-9336-AB91229CCD5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76702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0DD-B535-4DB0-8A94-685E4C0BF8E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01217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B780-BA4C-4DC9-ADFF-9F28BA593CC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4100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491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0193-B8B4-4C68-93B8-87EBEB214CE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965613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7BC7-0272-40F4-988F-7FCA2A3F0F88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619050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E9AE-69CB-413B-8049-7C20382C4A5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4206715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48B5-C138-4276-BA37-3899369D8D5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938647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54D3-980D-4DA5-9A64-DC0FC849D0A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8322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4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439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8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D98C34-FCE6-4E09-9847-08319B435067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2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0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9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30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8044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2051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244" name="Date Placeholder 10243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Footer Placeholder 10244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9" name="Slide Number Placeholder 10248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079E13C-DD22-496E-B5B1-783D70638D4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077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3078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DE22D6A-D3C3-4934-922D-170D8AE8999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9045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andes-isis2603/Templates_ListasChequeo/wiki/CU2" TargetMode="External"/><Relationship Id="rId2" Type="http://schemas.openxmlformats.org/officeDocument/2006/relationships/hyperlink" Target="https://github.com/Uniandes-isis2603/Templates_ListasChequeo/wiki/CU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Uniandes-isis2603/Templates_ListasChequeo/wiki/CU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400" b="1" dirty="0"/>
              <a:t>Grupo</a:t>
            </a:r>
            <a:r>
              <a:rPr lang="es-CO" sz="4400" dirty="0"/>
              <a:t>: </a:t>
            </a:r>
            <a:r>
              <a:rPr lang="es-CO" sz="4400" dirty="0">
                <a:solidFill>
                  <a:schemeClr val="tx1"/>
                </a:solidFill>
              </a:rPr>
              <a:t>Seneca </a:t>
            </a:r>
            <a:r>
              <a:rPr lang="es-CO" sz="4400" dirty="0" err="1">
                <a:solidFill>
                  <a:schemeClr val="tx1"/>
                </a:solidFill>
              </a:rPr>
              <a:t>Kernel</a:t>
            </a:r>
            <a:r>
              <a:rPr lang="es-CO" sz="4400" dirty="0">
                <a:solidFill>
                  <a:schemeClr val="tx1"/>
                </a:solidFill>
              </a:rPr>
              <a:t> Inc.</a:t>
            </a:r>
            <a:br>
              <a:rPr lang="es-CO" sz="4400" dirty="0">
                <a:solidFill>
                  <a:schemeClr val="tx1"/>
                </a:solidFill>
              </a:rPr>
            </a:br>
            <a:r>
              <a:rPr lang="es-CO" sz="4400" b="1" dirty="0">
                <a:solidFill>
                  <a:schemeClr val="tx1"/>
                </a:solidFill>
              </a:rPr>
              <a:t>Proyecto</a:t>
            </a:r>
            <a:r>
              <a:rPr lang="es-CO" sz="4400" dirty="0">
                <a:solidFill>
                  <a:schemeClr val="tx1"/>
                </a:solidFill>
              </a:rPr>
              <a:t>: Artesanías </a:t>
            </a:r>
            <a:br>
              <a:rPr lang="es-CO" sz="4400" dirty="0">
                <a:solidFill>
                  <a:schemeClr val="tx1"/>
                </a:solidFill>
              </a:rPr>
            </a:br>
            <a:r>
              <a:rPr lang="es-CO" sz="4400" dirty="0">
                <a:solidFill>
                  <a:schemeClr val="tx1"/>
                </a:solidFill>
              </a:rPr>
              <a:t>Reflexión fin de ciclo 1 (</a:t>
            </a:r>
            <a:r>
              <a:rPr lang="es-CO" sz="4400" dirty="0" err="1">
                <a:solidFill>
                  <a:schemeClr val="tx1"/>
                </a:solidFill>
              </a:rPr>
              <a:t>Postmortem</a:t>
            </a:r>
            <a:r>
              <a:rPr lang="es-CO" sz="4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65667"/>
          </a:xfrm>
        </p:spPr>
        <p:txBody>
          <a:bodyPr>
            <a:noAutofit/>
          </a:bodyPr>
          <a:lstStyle/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Iván Salazar: líder de equipo y calidad</a:t>
            </a:r>
          </a:p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Julián espinosa: líder diseño web y soporte.</a:t>
            </a:r>
          </a:p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David Narváez: </a:t>
            </a:r>
            <a:r>
              <a:rPr lang="es-CO" sz="1600" spc="-38" dirty="0">
                <a:solidFill>
                  <a:schemeClr val="tx1"/>
                </a:solidFill>
              </a:rPr>
              <a:t> líder de desarrollo y planeación</a:t>
            </a:r>
            <a:endParaRPr lang="es-CO" sz="1600" spc="-38" dirty="0">
              <a:solidFill>
                <a:schemeClr val="tx1"/>
              </a:solidFill>
              <a:ea typeface="+mj-ea"/>
              <a:cs typeface="+mj-cs"/>
            </a:endParaRPr>
          </a:p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Andrés Trujillo: líder de desarrollo y planeación </a:t>
            </a:r>
          </a:p>
        </p:txBody>
      </p:sp>
    </p:spTree>
    <p:extLst>
      <p:ext uri="{BB962C8B-B14F-4D97-AF65-F5344CB8AC3E}">
        <p14:creationId xmlns:p14="http://schemas.microsoft.com/office/powerpoint/2010/main" val="27531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/>
              <a:t>Datos Producto</a:t>
            </a:r>
            <a:endParaRPr lang="es-CO" sz="1600" dirty="0"/>
          </a:p>
          <a:p>
            <a:r>
              <a:rPr lang="es-CO" dirty="0"/>
              <a:t>Datos Proceso</a:t>
            </a:r>
          </a:p>
          <a:p>
            <a:r>
              <a:rPr lang="es-CO" sz="1800" dirty="0"/>
              <a:t>Revisión Objetivos e identificación de posibilidades para mejorar</a:t>
            </a:r>
          </a:p>
          <a:p>
            <a:r>
              <a:rPr lang="es-CO" sz="1800" dirty="0"/>
              <a:t>Reflexión Estrella de Mar</a:t>
            </a:r>
          </a:p>
          <a:p>
            <a:endParaRPr lang="es-CO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4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Datos Producto:  Listado de Requerimientos</a:t>
            </a:r>
            <a:br>
              <a:rPr lang="es-CO" dirty="0"/>
            </a:b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EJEMPLO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/>
              <a:t>Material preparado por </a:t>
            </a:r>
            <a:r>
              <a:rPr lang="es-CO" dirty="0" err="1"/>
              <a:t>Rubby</a:t>
            </a:r>
            <a:r>
              <a:rPr lang="es-CO" dirty="0"/>
              <a:t> </a:t>
            </a:r>
            <a:r>
              <a:rPr lang="es-CO" dirty="0" err="1"/>
              <a:t>Casallas</a:t>
            </a:r>
            <a:r>
              <a:rPr lang="es-CO" dirty="0"/>
              <a:t>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3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83970"/>
              </p:ext>
            </p:extLst>
          </p:nvPr>
        </p:nvGraphicFramePr>
        <p:xfrm>
          <a:off x="899592" y="1904014"/>
          <a:ext cx="7272808" cy="4189283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167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none" strike="noStrike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CU1</a:t>
                      </a:r>
                      <a:endParaRPr lang="es-CO" sz="120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Consultar datos de un libro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El sistema permite que un usuario consulte la información de un libro en particular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Juan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CU2</a:t>
                      </a:r>
                      <a:endParaRPr lang="es-CO" sz="120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Crear un libro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El sistema permite el registro de un libro nuevo en la tienda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María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none" strike="noStrike" dirty="0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CU3</a:t>
                      </a:r>
                      <a:endParaRPr lang="es-CO" sz="12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Ver la información de todos los libros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El sistema muestra el catálogo de libros de la librería.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José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NO OK</a:t>
                      </a:r>
                    </a:p>
                  </a:txBody>
                  <a:tcPr marL="78877" marR="78877" marT="39438" marB="39438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73534"/>
            <a:ext cx="8870607" cy="612068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55576" y="3070"/>
            <a:ext cx="818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https://github.com/Uniandes-isis2603/artesanias_02/wiki/Requerimientos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3121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157" y="116632"/>
            <a:ext cx="4216811" cy="3785170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4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32"/>
            <a:ext cx="4834157" cy="5544616"/>
          </a:xfrm>
          <a:prstGeom prst="rect">
            <a:avLst/>
          </a:prstGeom>
        </p:spPr>
      </p:pic>
      <p:pic>
        <p:nvPicPr>
          <p:cNvPr id="1026" name="Picture 2" descr="Resultado de imagen para stick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51168" y="4071774"/>
            <a:ext cx="2952749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Producto: Tamaño y Calidad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5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74938"/>
              </p:ext>
            </p:extLst>
          </p:nvPr>
        </p:nvGraphicFramePr>
        <p:xfrm>
          <a:off x="539551" y="2029792"/>
          <a:ext cx="7869812" cy="311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4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Número de Requerimientos Planeados para el 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pPr lvl="0"/>
                      <a:r>
                        <a:rPr lang="es-CO" dirty="0"/>
                        <a:t>* Número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200" dirty="0"/>
                        <a:t>* % </a:t>
                      </a:r>
                      <a:r>
                        <a:rPr lang="es-CO" dirty="0"/>
                        <a:t>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35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35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35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CO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 dirty="0"/>
                        <a:t>Resultados de las pruebas </a:t>
                      </a:r>
                      <a:r>
                        <a:rPr lang="es-CO" dirty="0" err="1"/>
                        <a:t>Postman</a:t>
                      </a:r>
                      <a:r>
                        <a:rPr lang="es-CO" dirty="0"/>
                        <a:t>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  <a:r>
                        <a:rPr lang="es-CO" baseline="0" dirty="0"/>
                        <a:t> fallas/7 pruebas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dirty="0"/>
                        <a:t>Deuda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2h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51520" y="5877272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400" dirty="0"/>
              <a:t>* funcionan correctamente con las pruebas de </a:t>
            </a:r>
            <a:r>
              <a:rPr lang="es-CO" sz="1400" dirty="0" err="1"/>
              <a:t>postman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61519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Proceso: Tiempo y Productividad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6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95602"/>
              </p:ext>
            </p:extLst>
          </p:nvPr>
        </p:nvGraphicFramePr>
        <p:xfrm>
          <a:off x="1115616" y="2276872"/>
          <a:ext cx="6096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aseline="0" dirty="0"/>
                        <a:t>50 horas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Invertido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~48h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Productividad del Equipo: </a:t>
                      </a:r>
                    </a:p>
                    <a:p>
                      <a:pPr lvl="2"/>
                      <a:r>
                        <a:rPr lang="es-CO" dirty="0"/>
                        <a:t>Total LOC/Tiempo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~97LOC/h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31366" y="4941168"/>
            <a:ext cx="794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 Sacar los datos de </a:t>
            </a:r>
            <a:r>
              <a:rPr lang="es-CO" dirty="0" err="1"/>
              <a:t>TeamWork</a:t>
            </a:r>
            <a:r>
              <a:rPr lang="es-CO" dirty="0"/>
              <a:t> y comentar sobre la confiabilidad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404449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8D941-9E61-44C1-9DBA-CBFFB3B8E634}" type="slidenum">
              <a:rPr lang="es-ES" altLang="es-CO" smtClean="0"/>
              <a:pPr/>
              <a:t>7</a:t>
            </a:fld>
            <a:endParaRPr lang="es-ES" alt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1159"/>
              </p:ext>
            </p:extLst>
          </p:nvPr>
        </p:nvGraphicFramePr>
        <p:xfrm>
          <a:off x="32012" y="566640"/>
          <a:ext cx="9111988" cy="636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97"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145">
                <a:tc>
                  <a:txBody>
                    <a:bodyPr/>
                    <a:lstStyle/>
                    <a:p>
                      <a:r>
                        <a:rPr lang="es-CO" dirty="0"/>
                        <a:t>Organizar el equipo, definir roles y realizarlos, definir las reglas de funcionamiento</a:t>
                      </a:r>
                      <a:r>
                        <a:rPr lang="es-CO" baseline="0" dirty="0"/>
                        <a:t> y cumplirlas.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En este carácter podemos mejorar nuestra forma de funcionamiento en el trabajo en equipo.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242">
                <a:tc>
                  <a:txBody>
                    <a:bodyPr/>
                    <a:lstStyle/>
                    <a:p>
                      <a:r>
                        <a:rPr lang="es-CO" dirty="0"/>
                        <a:t>Entender el proyecto que se va a desarrollar. Se desarrollo el modelo y se</a:t>
                      </a:r>
                      <a:r>
                        <a:rPr lang="es-CO" baseline="0" dirty="0"/>
                        <a:t> válido, se aclararon las dudas?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Desde</a:t>
                      </a:r>
                      <a:r>
                        <a:rPr lang="es-CO" baseline="0" dirty="0"/>
                        <a:t> el principio estuvimos de acuerdo con el modelo del mundo y teníamos claro el problema a resolver, en caso de no comprender algo lo comunicábamos.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526">
                <a:tc>
                  <a:txBody>
                    <a:bodyPr/>
                    <a:lstStyle/>
                    <a:p>
                      <a:r>
                        <a:rPr lang="es-CO" dirty="0"/>
                        <a:t>Definir</a:t>
                      </a:r>
                      <a:r>
                        <a:rPr lang="es-CO" baseline="0" dirty="0"/>
                        <a:t> los requerimientos (se documentaron se entendieron)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Están definidos en la Wiki.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5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Diseñar</a:t>
                      </a:r>
                      <a:r>
                        <a:rPr lang="es-CO" baseline="0" dirty="0"/>
                        <a:t> el API REST (Fue completo? Fue correcto?)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Hasta el momento consideramos que se ha desarrollado de manera correcta</a:t>
                      </a:r>
                      <a:r>
                        <a:rPr lang="es-CO" baseline="0" dirty="0"/>
                        <a:t>, sin embargo consideramos que hay que hacer mas pruebas y análisis.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526">
                <a:tc>
                  <a:txBody>
                    <a:bodyPr/>
                    <a:lstStyle/>
                    <a:p>
                      <a:r>
                        <a:rPr lang="es-CO" dirty="0"/>
                        <a:t>Distribuir los requerimientos y el API REST</a:t>
                      </a:r>
                      <a:r>
                        <a:rPr lang="es-CO" baseline="0" dirty="0"/>
                        <a:t> ( se hizo? Cada uno hizo su parte?)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Cada uno realizo sus recursos como lo planeado,</a:t>
                      </a:r>
                      <a:r>
                        <a:rPr lang="es-CO" baseline="0" dirty="0"/>
                        <a:t>  se resolvieron dudas y errores.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40">
                <a:tc>
                  <a:txBody>
                    <a:bodyPr/>
                    <a:lstStyle/>
                    <a:p>
                      <a:r>
                        <a:rPr lang="es-CO" dirty="0"/>
                        <a:t>Implementar</a:t>
                      </a:r>
                      <a:r>
                        <a:rPr lang="es-CO" baseline="0" dirty="0"/>
                        <a:t> el Back-</a:t>
                      </a:r>
                      <a:r>
                        <a:rPr lang="es-CO" baseline="0" dirty="0" err="1"/>
                        <a:t>End</a:t>
                      </a:r>
                      <a:r>
                        <a:rPr lang="es-CO" baseline="0" dirty="0"/>
                        <a:t> y probarlo.  Funcionó la distribución, la integración, la comunicación, …..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Con las pruebas realizadas hasta el momento a funcionado correctamente.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517">
                <a:tc>
                  <a:txBody>
                    <a:bodyPr/>
                    <a:lstStyle/>
                    <a:p>
                      <a:r>
                        <a:rPr lang="es-CO" dirty="0"/>
                        <a:t>Realizar</a:t>
                      </a:r>
                      <a:r>
                        <a:rPr lang="es-CO" baseline="0" dirty="0"/>
                        <a:t> la planeación y seguimiento de las tareas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Este es un aspecto en el que se podría mejorar, sobretodo en el seguimiento de tareas.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40">
                <a:tc>
                  <a:txBody>
                    <a:bodyPr/>
                    <a:lstStyle/>
                    <a:p>
                      <a:r>
                        <a:rPr lang="es-CO" dirty="0"/>
                        <a:t>Utilizar </a:t>
                      </a:r>
                      <a:r>
                        <a:rPr lang="es-CO" dirty="0" err="1"/>
                        <a:t>TeamWork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63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Realizar</a:t>
                      </a:r>
                      <a:r>
                        <a:rPr lang="es-CO" baseline="0" dirty="0"/>
                        <a:t> Integración continua y revisar </a:t>
                      </a:r>
                      <a:r>
                        <a:rPr lang="es-CO" baseline="0" dirty="0" err="1"/>
                        <a:t>Jenkis</a:t>
                      </a:r>
                      <a:r>
                        <a:rPr lang="es-CO" baseline="0" dirty="0"/>
                        <a:t> y sonar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Cada miembro del equipo probaba sus recursos,</a:t>
                      </a:r>
                      <a:r>
                        <a:rPr lang="es-CO" baseline="0" dirty="0"/>
                        <a:t>  luego al integrarlo se hicieron las pruebas fuertes con sub recursos.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5437" y="0"/>
            <a:ext cx="5020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CO" sz="2800" dirty="0"/>
              <a:t>Revisión de los objetivos del ciclo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3924484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pPr/>
              <a:t>8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67091"/>
              </p:ext>
            </p:extLst>
          </p:nvPr>
        </p:nvGraphicFramePr>
        <p:xfrm>
          <a:off x="251520" y="620688"/>
          <a:ext cx="8756222" cy="5544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Comenzar a hacer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Mejorar la comunicación. </a:t>
                      </a:r>
                    </a:p>
                    <a:p>
                      <a:r>
                        <a:rPr lang="es-CO" dirty="0"/>
                        <a:t>2. Cumplimiento de los tiempos acordados</a:t>
                      </a:r>
                    </a:p>
                    <a:p>
                      <a:r>
                        <a:rPr lang="es-CO" dirty="0"/>
                        <a:t>3. Preparar mejor los informes </a:t>
                      </a:r>
                    </a:p>
                    <a:p>
                      <a:r>
                        <a:rPr lang="es-CO" dirty="0"/>
                        <a:t>4. Reuniones periódicas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Hacer más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Pruebas</a:t>
                      </a:r>
                    </a:p>
                    <a:p>
                      <a:r>
                        <a:rPr lang="es-CO" dirty="0"/>
                        <a:t>2 .Uso de herramientas como </a:t>
                      </a:r>
                      <a:r>
                        <a:rPr lang="es-CO" dirty="0" err="1"/>
                        <a:t>TeamWork</a:t>
                      </a:r>
                      <a:r>
                        <a:rPr lang="es-CO" dirty="0"/>
                        <a:t> y Jenkins.</a:t>
                      </a:r>
                    </a:p>
                    <a:p>
                      <a:r>
                        <a:rPr lang="es-CO" dirty="0"/>
                        <a:t>3. Mayor comunicación con 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Seguir haciendo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Puntualidad en avances.</a:t>
                      </a:r>
                    </a:p>
                    <a:p>
                      <a:r>
                        <a:rPr lang="es-CO" dirty="0"/>
                        <a:t>2. Calidad del código</a:t>
                      </a:r>
                    </a:p>
                    <a:p>
                      <a:r>
                        <a:rPr lang="es-CO" dirty="0"/>
                        <a:t>3. Abarcamiento de los diferentes problemas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Dejar de hacer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Acabar con anterioridad los proyectos</a:t>
                      </a:r>
                    </a:p>
                    <a:p>
                      <a:r>
                        <a:rPr lang="es-CO" dirty="0"/>
                        <a:t>2. Tener más claridad sobre el problema a solucionar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1588">
                <a:tc>
                  <a:txBody>
                    <a:bodyPr/>
                    <a:lstStyle/>
                    <a:p>
                      <a:r>
                        <a:rPr lang="es-CO" dirty="0"/>
                        <a:t>Hacer Menos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CO" dirty="0"/>
                        <a:t>1. Desaprovechar</a:t>
                      </a:r>
                      <a:r>
                        <a:rPr lang="es-CO" baseline="0" dirty="0"/>
                        <a:t> el tiempo.</a:t>
                      </a:r>
                    </a:p>
                    <a:p>
                      <a:pPr marL="0" indent="0">
                        <a:buNone/>
                      </a:pP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79512" y="4462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Retrospectiva de la estrella (en cada fila listar acciones concretas para el siguiente ciclo) </a:t>
            </a:r>
          </a:p>
        </p:txBody>
      </p:sp>
    </p:spTree>
    <p:extLst>
      <p:ext uri="{BB962C8B-B14F-4D97-AF65-F5344CB8AC3E}">
        <p14:creationId xmlns:p14="http://schemas.microsoft.com/office/powerpoint/2010/main" val="4204857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Median">
  <a:themeElements>
    <a:clrScheme name="1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medio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edian">
  <a:themeElements>
    <a:clrScheme name="2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2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4_Logica</Template>
  <TotalTime>3652</TotalTime>
  <Words>714</Words>
  <Application>Microsoft Office PowerPoint</Application>
  <PresentationFormat>Presentación en pantalla 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Wingdings</vt:lpstr>
      <vt:lpstr>Wingdings 2</vt:lpstr>
      <vt:lpstr>Retrospección</vt:lpstr>
      <vt:lpstr>1_Median</vt:lpstr>
      <vt:lpstr>Intermedio</vt:lpstr>
      <vt:lpstr>2_Median</vt:lpstr>
      <vt:lpstr>Grupo: Seneca Kernel Inc. Proyecto: Artesanías  Reflexión fin de ciclo 1 (Postmortem) </vt:lpstr>
      <vt:lpstr>Agenda </vt:lpstr>
      <vt:lpstr>Datos Producto:  Listado de Requerimientos EJEMPLO</vt:lpstr>
      <vt:lpstr>Presentación de PowerPoint</vt:lpstr>
      <vt:lpstr>Datos Producto: Tamaño y Calidad</vt:lpstr>
      <vt:lpstr>Proceso: Tiempo y Productividad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</dc:title>
  <dc:creator>rubby</dc:creator>
  <cp:lastModifiedBy>David Narvaez Guerrero</cp:lastModifiedBy>
  <cp:revision>86</cp:revision>
  <dcterms:created xsi:type="dcterms:W3CDTF">2014-09-03T14:24:49Z</dcterms:created>
  <dcterms:modified xsi:type="dcterms:W3CDTF">2017-03-15T16:33:37Z</dcterms:modified>
</cp:coreProperties>
</file>