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3"/>
  </p:notesMasterIdLst>
  <p:sldIdLst>
    <p:sldId id="256" r:id="rId6"/>
    <p:sldId id="295" r:id="rId7"/>
    <p:sldId id="301" r:id="rId8"/>
    <p:sldId id="297" r:id="rId9"/>
    <p:sldId id="298" r:id="rId10"/>
    <p:sldId id="277" r:id="rId11"/>
    <p:sldId id="263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317D-F5C7-46E6-8E37-E17714269B70}" type="datetimeFigureOut">
              <a:rPr lang="es-CO" smtClean="0"/>
              <a:t>10/04/2017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6E6F0-6F4A-443D-8403-60A28715D7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4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90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223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468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09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436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19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74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844824"/>
            <a:ext cx="7543800" cy="4023360"/>
          </a:xfrm>
        </p:spPr>
        <p:txBody>
          <a:bodyPr/>
          <a:lstStyle>
            <a:lvl1pPr marL="176213" indent="-176213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1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65478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4708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585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35A75-F24D-4260-8877-8D4E4B743292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4655-2A38-4201-BEF6-B07D03C165C3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DDBD-79B5-42B0-BA1C-18F94474C795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8F0DE-9904-4581-9649-D43AC0267C12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9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C1AE6-D2AC-4C9D-B235-499CF92868B4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5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47E26-0486-4F0A-9B6C-734CA6349D5C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0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4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47A4D-F07A-4725-8CA3-4ED2925E9BD6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4035-8894-4059-879E-49696CBA0A84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7668-B32E-4E68-92C3-AB73FB2137B0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8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7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B07F-A886-41A8-B348-AEDEB0ADBC95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5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B217-5402-480E-A8A6-62CC41FA150C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8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1024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4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6" name="Rectangle 102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2955-57BF-450D-9417-E09B8CE66179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0D28-6AC8-4178-A49E-B3F3CAA9B937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426063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6FE9D-9BA8-4A1C-ADD9-76A818D983B2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880471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ECE01-3B77-4607-962E-F365BA75B14D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812872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0398-7C2D-44A4-9336-AB91229CCD5E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7670255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090DD-B535-4DB0-8A94-685E4C0BF8E6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201217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780-BA4C-4DC9-ADFF-9F28BA593CCF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41000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10/04/2017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4917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0193-B8B4-4C68-93B8-87EBEB214CEC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3965613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7BC7-0272-40F4-988F-7FCA2A3F0F88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619050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E9AE-69CB-413B-8049-7C20382C4A5F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42067153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48B5-C138-4276-BA37-3899369D8D59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938647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Rectangle 9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C54D3-980D-4DA5-9A64-DC0FC849D0A4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8322471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940-BD1A-48A0-B26F-F34786257DFB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981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5BD7-F4D5-47F7-8C61-C012ABBCEFFA}" type="datetime1">
              <a:rPr lang="es-CO" smtClean="0"/>
              <a:t>10/04/2017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966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B4035-8894-4059-879E-49696CBA0A84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3192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DEA2C-B193-456F-A8FF-A0FB092F7104}" type="datetime1">
              <a:rPr lang="es-CO" smtClean="0"/>
              <a:t>10/04/2017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322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10/04/2017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94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DC1F-BB31-4EC0-8E3A-65838DF3ABBA}" type="datetime1">
              <a:rPr lang="es-CO" smtClean="0"/>
              <a:t>10/04/2017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147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31068F-7F00-4F83-AE59-4A25AC9B1FF4}" type="datetime1">
              <a:rPr lang="es-CO" smtClean="0"/>
              <a:t>10/04/2017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653617"/>
      </p:ext>
    </p:extLst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10/04/2017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2240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98C34-FCE6-4E09-9847-08319B435067}" type="datetime1">
              <a:rPr lang="es-CO" smtClean="0"/>
              <a:t>10/04/2017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7278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10/04/2017</a:t>
            </a:fld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853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FE8E-FF20-48D2-B52B-CC991440769D}" type="datetime1">
              <a:rPr lang="es-CO" smtClean="0"/>
              <a:t>10/04/2017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0447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D0BC-C646-4AB0-AFA6-E052A890446B}" type="datetime1">
              <a:rPr lang="es-CO" smtClean="0"/>
              <a:t>10/04/2017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37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68F-7F00-4F83-AE59-4A25AC9B1FF4}" type="datetime1">
              <a:rPr lang="es-CO" smtClean="0"/>
              <a:t>10/04/2017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84395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71A0-98EC-42DA-B377-B0C1B7BF7E8D}" type="datetime1">
              <a:rPr lang="es-CO" smtClean="0"/>
              <a:t>10/04/2017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89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D98C34-FCE6-4E09-9847-08319B435067}" type="datetime1">
              <a:rPr lang="es-CO" smtClean="0"/>
              <a:t>10/04/2017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2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E3E4-2C95-4FC0-BCE0-840C3E756472}" type="datetime1">
              <a:rPr lang="es-CO" smtClean="0"/>
              <a:t>10/04/2017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E31068F-7F00-4F83-AE59-4A25AC9B1FF4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9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1030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</p:spTree>
    <p:extLst>
      <p:ext uri="{BB962C8B-B14F-4D97-AF65-F5344CB8AC3E}">
        <p14:creationId xmlns:p14="http://schemas.microsoft.com/office/powerpoint/2010/main" val="8044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2051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244" name="Date Placeholder 10243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Footer Placeholder 10244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9" name="Slide Number Placeholder 10248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079E13C-DD22-496E-B5B1-783D70638D4E}" type="slidenum">
              <a:rPr lang="es-CO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0245"/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7" name="Rectangle 10246"/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10248" name="Rectangle 10247"/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sp>
        <p:nvSpPr>
          <p:cNvPr id="3077" name="Rectangle 1024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n-US" altLang="es-CO"/>
          </a:p>
        </p:txBody>
      </p:sp>
      <p:sp>
        <p:nvSpPr>
          <p:cNvPr id="3078" name="Rectangle 1024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n-US" altLang="es-CO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 bwMode="auto">
          <a:xfrm>
            <a:off x="6096000" y="6248400"/>
            <a:ext cx="2667000" cy="36512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ln cap="flat" algn="ctr">
            <a:miter lim="800000"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DDE22D6A-D3C3-4934-922D-170D8AE89997}" type="slidenum">
              <a:rPr lang="es-CO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ftr" sz="quarter" idx="3"/>
          </p:nvPr>
        </p:nvSpPr>
        <p:spPr bwMode="auto">
          <a:xfrm>
            <a:off x="609600" y="6248400"/>
            <a:ext cx="5421313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Material preparado por Rubby Casallas rcasalla@uniandes.edu.co</a:t>
            </a:r>
          </a:p>
        </p:txBody>
      </p:sp>
    </p:spTree>
    <p:extLst>
      <p:ext uri="{BB962C8B-B14F-4D97-AF65-F5344CB8AC3E}">
        <p14:creationId xmlns:p14="http://schemas.microsoft.com/office/powerpoint/2010/main" val="190453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marL="3429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8001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12573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7145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2171700" indent="-342900" algn="l" defTabSz="-1387316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42900" indent="-342900" algn="l" defTabSz="-13873163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1143000" indent="-228600" algn="l" defTabSz="-13873163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600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5146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9718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4290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886200" indent="-228600" algn="l" defTabSz="-13873163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31068F-7F00-4F83-AE59-4A25AC9B1FF4}" type="datetime1">
              <a:rPr lang="es-CO" smtClean="0"/>
              <a:t>10/04/2017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BBA6066-914C-4F11-BC55-9907E1471D2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0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6.xml"/><Relationship Id="rId1" Type="http://schemas.openxmlformats.org/officeDocument/2006/relationships/video" Target="https://www.youtube.com/embed/hExoti5X7a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1196752"/>
            <a:ext cx="7543800" cy="3566160"/>
          </a:xfrm>
        </p:spPr>
        <p:txBody>
          <a:bodyPr>
            <a:normAutofit/>
          </a:bodyPr>
          <a:lstStyle/>
          <a:p>
            <a:r>
              <a:rPr lang="es-CO" sz="4400"/>
              <a:t>Grupo </a:t>
            </a:r>
            <a:r>
              <a:rPr lang="es-CO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 TREAMWORK</a:t>
            </a:r>
            <a:br>
              <a:rPr lang="es-CO" sz="4400"/>
            </a:br>
            <a:r>
              <a:rPr lang="es-CO" sz="4400"/>
              <a:t>Proyecto  PASEOS ECOLOGICOS</a:t>
            </a:r>
            <a:br>
              <a:rPr lang="es-CO" sz="4400"/>
            </a:br>
            <a:r>
              <a:rPr lang="es-CO" sz="4400"/>
              <a:t>Reflexión fin de ciclo 2 (</a:t>
            </a:r>
            <a:r>
              <a:rPr lang="es-CO" sz="4400" err="1"/>
              <a:t>Postmortem</a:t>
            </a:r>
            <a:r>
              <a:rPr lang="es-CO" sz="4400"/>
              <a:t>)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Juan David Vega     Líder Soporte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Juan Diego Chaves      Líder de Desarrollo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María del Rosario León Líder de Grupo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s-CO" spc="-38" err="1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Sebastian</a:t>
            </a: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s-CO" spc="-38" err="1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Millan</a:t>
            </a: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Líder Planeación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pc="-38">
                <a:solidFill>
                  <a:schemeClr val="accent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Andrea López  Líder Calidad </a:t>
            </a:r>
          </a:p>
        </p:txBody>
      </p:sp>
    </p:spTree>
    <p:extLst>
      <p:ext uri="{BB962C8B-B14F-4D97-AF65-F5344CB8AC3E}">
        <p14:creationId xmlns:p14="http://schemas.microsoft.com/office/powerpoint/2010/main" val="27531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Agenda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800"/>
              <a:t>Video de la aplicación</a:t>
            </a:r>
          </a:p>
          <a:p>
            <a:r>
              <a:rPr lang="es-CO" sz="1800"/>
              <a:t>Datos Producto</a:t>
            </a:r>
            <a:endParaRPr lang="es-CO" sz="1600"/>
          </a:p>
          <a:p>
            <a:r>
              <a:rPr lang="es-CO"/>
              <a:t>Datos Proceso</a:t>
            </a:r>
          </a:p>
          <a:p>
            <a:r>
              <a:rPr lang="es-CO" sz="1800"/>
              <a:t>Revisión Objetivos e identificación de posibilidades para mejorar</a:t>
            </a:r>
          </a:p>
          <a:p>
            <a:r>
              <a:rPr lang="es-CO" sz="1800"/>
              <a:t>Reflexión Estrella de Mar</a:t>
            </a:r>
          </a:p>
          <a:p>
            <a:endParaRPr lang="es-CO" sz="180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34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3</a:t>
            </a:fld>
            <a:endParaRPr lang="es-CO"/>
          </a:p>
        </p:txBody>
      </p:sp>
      <p:pic>
        <p:nvPicPr>
          <p:cNvPr id="6" name="Marcador de contenido 5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7650" y="666750"/>
            <a:ext cx="8610142" cy="5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Datos Producto: Tamaño y Calidad</a:t>
            </a:r>
            <a:endParaRPr lang="es-CO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4</a:t>
            </a:fld>
            <a:endParaRPr lang="es-CO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35047"/>
              </p:ext>
            </p:extLst>
          </p:nvPr>
        </p:nvGraphicFramePr>
        <p:xfrm>
          <a:off x="539550" y="1844821"/>
          <a:ext cx="7869812" cy="436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47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Número de Requerimientos Planeados para el 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pPr lvl="0"/>
                      <a:r>
                        <a:rPr lang="es-CO"/>
                        <a:t>* Número 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18 (Solo se accede a los servicios </a:t>
                      </a:r>
                      <a:r>
                        <a:rPr lang="es-CO" err="1"/>
                        <a:t>get</a:t>
                      </a:r>
                      <a:r>
                        <a:rPr lang="es-CO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200"/>
                        <a:t>* % </a:t>
                      </a:r>
                      <a:r>
                        <a:rPr lang="es-CO"/>
                        <a:t>de Requerimientos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 sz="135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Lines</a:t>
                      </a:r>
                      <a:r>
                        <a:rPr lang="es-CO" sz="135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CO" sz="135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es-CO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5089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48">
                <a:tc>
                  <a:txBody>
                    <a:bodyPr/>
                    <a:lstStyle/>
                    <a:p>
                      <a:r>
                        <a:rPr lang="es-CO"/>
                        <a:t>Resultados de las pruebas </a:t>
                      </a:r>
                      <a:r>
                        <a:rPr lang="es-CO" err="1"/>
                        <a:t>postman</a:t>
                      </a:r>
                      <a:r>
                        <a:rPr lang="es-CO"/>
                        <a:t> (#defectos/#total de pruebas)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868">
                <a:tc>
                  <a:txBody>
                    <a:bodyPr/>
                    <a:lstStyle/>
                    <a:p>
                      <a:r>
                        <a:rPr lang="es-CO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Blocker		:0</a:t>
                      </a:r>
                    </a:p>
                    <a:p>
                      <a:r>
                        <a:rPr lang="en-US"/>
                        <a:t> Critical		:0</a:t>
                      </a:r>
                    </a:p>
                    <a:p>
                      <a:r>
                        <a:rPr lang="en-US"/>
                        <a:t> Major		:0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347">
                <a:tc>
                  <a:txBody>
                    <a:bodyPr/>
                    <a:lstStyle/>
                    <a:p>
                      <a:r>
                        <a:rPr lang="es-CO"/>
                        <a:t>Deuda 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23528" y="6613146"/>
            <a:ext cx="6408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1400"/>
              <a:t>* funcionan correctamente con las pruebas de </a:t>
            </a:r>
            <a:r>
              <a:rPr lang="es-CO" sz="1400" err="1"/>
              <a:t>postman</a:t>
            </a:r>
            <a:endParaRPr lang="es-CO" sz="1400"/>
          </a:p>
        </p:txBody>
      </p:sp>
    </p:spTree>
    <p:extLst>
      <p:ext uri="{BB962C8B-B14F-4D97-AF65-F5344CB8AC3E}">
        <p14:creationId xmlns:p14="http://schemas.microsoft.com/office/powerpoint/2010/main" val="61519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Proceso: Tiempo y Productividad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Material preparado por Rubby Casallas. rcasalla@uniandes.edu.co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t>5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01087"/>
              </p:ext>
            </p:extLst>
          </p:nvPr>
        </p:nvGraphicFramePr>
        <p:xfrm>
          <a:off x="1115616" y="2276872"/>
          <a:ext cx="60960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70h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Tiempo Invertido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60h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/>
                        <a:t>Productividad del Equipo: </a:t>
                      </a:r>
                    </a:p>
                    <a:p>
                      <a:pPr lvl="2"/>
                      <a:r>
                        <a:rPr lang="es-CO"/>
                        <a:t>Total LOC/Tiempo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39.2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9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8D941-9E61-44C1-9DBA-CBFFB3B8E634}" type="slidenum">
              <a:rPr lang="es-ES" altLang="es-CO" smtClean="0"/>
              <a:pPr/>
              <a:t>6</a:t>
            </a:fld>
            <a:endParaRPr lang="es-ES" alt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81337"/>
              </p:ext>
            </p:extLst>
          </p:nvPr>
        </p:nvGraphicFramePr>
        <p:xfrm>
          <a:off x="0" y="473785"/>
          <a:ext cx="9144000" cy="761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75">
                <a:tc>
                  <a:txBody>
                    <a:bodyPr/>
                    <a:lstStyle/>
                    <a:p>
                      <a:r>
                        <a:rPr lang="es-CO" sz="140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Comentario (Se cumplió, no se cumplió, se puede mejorar?)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866">
                <a:tc>
                  <a:txBody>
                    <a:bodyPr/>
                    <a:lstStyle/>
                    <a:p>
                      <a:r>
                        <a:rPr lang="es-CO" sz="1400"/>
                        <a:t>Replantear las reglas de funcionamiento del equipo teniendo en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cuenta la reflexión sobre el ciclo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Con respecto a la reflexión de ciclo</a:t>
                      </a:r>
                      <a:r>
                        <a:rPr lang="es-CO" sz="1400" baseline="0"/>
                        <a:t> 1, planteamos opciones de contingencia ante incidentes que ocurrieron, que nos permitieron mejorar el proceso de trabajo en el presente ciclo.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630">
                <a:tc>
                  <a:txBody>
                    <a:bodyPr/>
                    <a:lstStyle/>
                    <a:p>
                      <a:r>
                        <a:rPr lang="es-CO" sz="1400"/>
                        <a:t>Mejorar los procesos de planeación y seguimiento.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Mejoramos la planeación,</a:t>
                      </a:r>
                      <a:r>
                        <a:rPr lang="es-CO" sz="1400" baseline="0"/>
                        <a:t> pues establecimos tareas más concretas con fechas posibles. El seguimiento puede mejorar aun más.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027">
                <a:tc>
                  <a:txBody>
                    <a:bodyPr/>
                    <a:lstStyle/>
                    <a:p>
                      <a:r>
                        <a:rPr lang="es-CO" sz="1400"/>
                        <a:t>Mejorar el proceso de pruebas.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consideraron más casos que en el ciclo anterior y esto permitió identificar errores</a:t>
                      </a:r>
                      <a:endParaRPr lang="es-E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0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Actualizar el </a:t>
                      </a:r>
                      <a:r>
                        <a:rPr lang="es-CO" sz="1400" err="1"/>
                        <a:t>backend</a:t>
                      </a:r>
                      <a:r>
                        <a:rPr lang="es-CO" sz="1400"/>
                        <a:t> de acuerdo con nuevos entendimientos que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surjan durante el ciclo.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Si</a:t>
                      </a:r>
                      <a:r>
                        <a:rPr lang="es-CO" sz="1400" baseline="0"/>
                        <a:t> se cumplió, el encargado de cada recurso arreglo los Todos correspondientes.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027">
                <a:tc>
                  <a:txBody>
                    <a:bodyPr/>
                    <a:lstStyle/>
                    <a:p>
                      <a:r>
                        <a:rPr lang="es-CO" sz="1400"/>
                        <a:t>Realizar pruebas de regresión sobre el </a:t>
                      </a:r>
                      <a:r>
                        <a:rPr lang="es-CO" sz="1400" err="1"/>
                        <a:t>backend</a:t>
                      </a:r>
                      <a:r>
                        <a:rPr lang="es-CO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cumplió parcialmente, pues falta realizar pruebas de filtros y servicios post y </a:t>
                      </a:r>
                      <a:r>
                        <a:rPr lang="es-CO" sz="1400" err="1"/>
                        <a:t>put</a:t>
                      </a:r>
                      <a:r>
                        <a:rPr lang="es-CO" sz="14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670">
                <a:tc>
                  <a:txBody>
                    <a:bodyPr/>
                    <a:lstStyle/>
                    <a:p>
                      <a:r>
                        <a:rPr lang="es-CO" sz="1400"/>
                        <a:t>Desarrollar un primer prototipo de Interfaz Usuario y validar lo con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diseño</a:t>
                      </a:r>
                      <a:r>
                        <a:rPr lang="es-CO" sz="1400" baseline="0"/>
                        <a:t> la interfaz, y se le mostro al cliente nuestro diseño.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76">
                <a:tc>
                  <a:txBody>
                    <a:bodyPr/>
                    <a:lstStyle/>
                    <a:p>
                      <a:r>
                        <a:rPr lang="es-CO" sz="1400"/>
                        <a:t>Distribuir los elementos principales de la interfaz usuario entre los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miembros del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distribuyeron según los recursos que cada</a:t>
                      </a:r>
                      <a:r>
                        <a:rPr lang="es-CO" sz="1400" baseline="0"/>
                        <a:t> uno tenía asignado.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75">
                <a:tc>
                  <a:txBody>
                    <a:bodyPr/>
                    <a:lstStyle/>
                    <a:p>
                      <a:r>
                        <a:rPr lang="es-CO" sz="1400"/>
                        <a:t>Implementar el </a:t>
                      </a:r>
                      <a:r>
                        <a:rPr lang="es-CO" sz="1400" err="1"/>
                        <a:t>frontend</a:t>
                      </a:r>
                      <a:r>
                        <a:rPr lang="es-CO" sz="1400"/>
                        <a:t> de la aplicación y conectarlo con el API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REST.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900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Cada individuo debe realizar un proceso de integración 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Continua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utilizando </a:t>
                      </a:r>
                      <a:r>
                        <a:rPr lang="es-CO" sz="1400" err="1"/>
                        <a:t>maven</a:t>
                      </a:r>
                      <a:r>
                        <a:rPr lang="es-CO" sz="1400"/>
                        <a:t> y </a:t>
                      </a:r>
                      <a:r>
                        <a:rPr lang="es-CO" sz="1400" err="1"/>
                        <a:t>Github</a:t>
                      </a:r>
                      <a:r>
                        <a:rPr lang="es-CO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</a:t>
                      </a:r>
                      <a:r>
                        <a:rPr lang="es-CO" sz="1400" baseline="0"/>
                        <a:t> realizo un esqueleto con lo básico del proyecto, se realizo la parte que no dependía de nada más y a continuación se realizo la unión de todo.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900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/>
                        <a:t>Cada individuo debe revisar en </a:t>
                      </a:r>
                      <a:r>
                        <a:rPr lang="es-CO" sz="1400" err="1"/>
                        <a:t>Jenkis</a:t>
                      </a:r>
                      <a:r>
                        <a:rPr lang="es-CO" sz="1400"/>
                        <a:t> y </a:t>
                      </a:r>
                      <a:r>
                        <a:rPr lang="es-CO" sz="1400" err="1"/>
                        <a:t>Sonarqube</a:t>
                      </a:r>
                      <a:r>
                        <a:rPr lang="es-CO" sz="1400"/>
                        <a:t> los resultados de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calidad del proyecto y corregirlos problemas en caso de que</a:t>
                      </a:r>
                      <a:r>
                        <a:rPr lang="es-CO" sz="1400" baseline="0"/>
                        <a:t> </a:t>
                      </a:r>
                      <a:r>
                        <a:rPr lang="es-CO" sz="1400"/>
                        <a:t>existan.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 estuvo revisando</a:t>
                      </a:r>
                      <a:r>
                        <a:rPr lang="es-CO" sz="1400" baseline="0"/>
                        <a:t> Jenkins constantemente para verificar el estado del proyecto. Sin embargo </a:t>
                      </a:r>
                      <a:r>
                        <a:rPr lang="es-CO" sz="1400" baseline="0" err="1"/>
                        <a:t>SonarQube</a:t>
                      </a:r>
                      <a:r>
                        <a:rPr lang="es-CO" sz="1400" baseline="0"/>
                        <a:t> no </a:t>
                      </a:r>
                      <a:r>
                        <a:rPr lang="es-CO" sz="1400" baseline="0" err="1"/>
                        <a:t>fuinciono</a:t>
                      </a:r>
                      <a:r>
                        <a:rPr lang="es-CO" sz="1400" baseline="0"/>
                        <a:t>.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061761" y="0"/>
            <a:ext cx="5020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CO" sz="2800"/>
              <a:t>Revisión de los objetivos del ciclo</a:t>
            </a:r>
            <a:endParaRPr lang="es-CO" sz="2800"/>
          </a:p>
        </p:txBody>
      </p:sp>
    </p:spTree>
    <p:extLst>
      <p:ext uri="{BB962C8B-B14F-4D97-AF65-F5344CB8AC3E}">
        <p14:creationId xmlns:p14="http://schemas.microsoft.com/office/powerpoint/2010/main" val="23924484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83568" y="6492875"/>
            <a:ext cx="4745736" cy="365125"/>
          </a:xfrm>
        </p:spPr>
        <p:txBody>
          <a:bodyPr/>
          <a:lstStyle/>
          <a:p>
            <a:r>
              <a:rPr lang="es-CO"/>
              <a:t>Material preparado por </a:t>
            </a:r>
            <a:r>
              <a:rPr lang="es-CO" err="1"/>
              <a:t>Rubby</a:t>
            </a:r>
            <a:r>
              <a:rPr lang="es-CO"/>
              <a:t> </a:t>
            </a:r>
            <a:r>
              <a:rPr lang="es-CO" err="1"/>
              <a:t>Casallas</a:t>
            </a:r>
            <a:r>
              <a:rPr lang="es-CO"/>
              <a:t>. rcasalla@uniandes.edu.co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6066-914C-4F11-BC55-9907E1471D22}" type="slidenum">
              <a:rPr lang="es-CO" smtClean="0"/>
              <a:pPr/>
              <a:t>7</a:t>
            </a:fld>
            <a:endParaRPr lang="es-CO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08493"/>
              </p:ext>
            </p:extLst>
          </p:nvPr>
        </p:nvGraphicFramePr>
        <p:xfrm>
          <a:off x="207184" y="639738"/>
          <a:ext cx="8756222" cy="6274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Comenzar a hacer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Dividir mejor las tareas en tareas semanales (a corto plazo) para evitar la acumulación de trabajo.</a:t>
                      </a:r>
                    </a:p>
                    <a:p>
                      <a:r>
                        <a:rPr lang="es-CO"/>
                        <a:t>No empezar a discutir de un tema sin tener claro como solucionar el punto anterior</a:t>
                      </a:r>
                    </a:p>
                    <a:p>
                      <a:r>
                        <a:rPr lang="es-CO"/>
                        <a:t>Hacer un mejor uso del repositorio.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Hacer más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Cumplir con los tiempos propuestos</a:t>
                      </a:r>
                    </a:p>
                    <a:p>
                      <a:r>
                        <a:rPr lang="es-CO"/>
                        <a:t>Apoyarnos entre todos para lograr soluciones y llegar a acuerdos</a:t>
                      </a:r>
                    </a:p>
                    <a:p>
                      <a:r>
                        <a:rPr lang="es-CO"/>
                        <a:t>Documentarse sobre las herramientas y lenguajes usados en el desarrollo</a:t>
                      </a:r>
                    </a:p>
                    <a:p>
                      <a:r>
                        <a:rPr lang="es-CO"/>
                        <a:t>Validar con el cliente y llegar a acuerdos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Seguir haciendo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Pidiendo ayuda</a:t>
                      </a:r>
                      <a:r>
                        <a:rPr lang="es-CO" baseline="0"/>
                        <a:t> cuando es necesario.</a:t>
                      </a:r>
                    </a:p>
                    <a:p>
                      <a:r>
                        <a:rPr lang="es-CO" baseline="0"/>
                        <a:t>No subir nada sin probar su efectivo funcionamiento.</a:t>
                      </a:r>
                    </a:p>
                    <a:p>
                      <a:r>
                        <a:rPr lang="es-CO"/>
                        <a:t>Seguimiento constante de los avances del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257">
                <a:tc>
                  <a:txBody>
                    <a:bodyPr/>
                    <a:lstStyle/>
                    <a:p>
                      <a:r>
                        <a:rPr lang="es-CO"/>
                        <a:t>Dejar de hacer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err="1"/>
                        <a:t>Procastinar</a:t>
                      </a:r>
                    </a:p>
                    <a:p>
                      <a:r>
                        <a:rPr lang="es-CO"/>
                        <a:t>Hablar de muchos temas(relacionados con proyecto) al mismo tiempo.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1588">
                <a:tc>
                  <a:txBody>
                    <a:bodyPr/>
                    <a:lstStyle/>
                    <a:p>
                      <a:r>
                        <a:rPr lang="es-CO"/>
                        <a:t>Hacer Menos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Hacer otros trabajos mientras hacemos las reuniones grupales.</a:t>
                      </a:r>
                    </a:p>
                    <a:p>
                      <a:r>
                        <a:rPr lang="es-CO"/>
                        <a:t>Subestimar la complejidad del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79512" y="4462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Retrospectiva de la estrella (en cada fila listar acciones concretas para el siguiente ciclo) </a:t>
            </a:r>
          </a:p>
        </p:txBody>
      </p:sp>
    </p:spTree>
    <p:extLst>
      <p:ext uri="{BB962C8B-B14F-4D97-AF65-F5344CB8AC3E}">
        <p14:creationId xmlns:p14="http://schemas.microsoft.com/office/powerpoint/2010/main" val="4204857616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Median">
  <a:themeElements>
    <a:clrScheme name="1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1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ntermedio">
  <a:themeElements>
    <a:clrScheme name="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edian">
  <a:themeElements>
    <a:clrScheme name="2_Median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F7915"/>
      </a:hlink>
      <a:folHlink>
        <a:srgbClr val="996600"/>
      </a:folHlink>
    </a:clrScheme>
    <a:fontScheme name="2_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Median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F7915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Retrospección</vt:lpstr>
      <vt:lpstr>1_Median</vt:lpstr>
      <vt:lpstr>Intermedio</vt:lpstr>
      <vt:lpstr>2_Median</vt:lpstr>
      <vt:lpstr>Letras en madera</vt:lpstr>
      <vt:lpstr>Grupo  TREAMWORK Proyecto  PASEOS ECOLOGICOS Reflexión fin de ciclo 2 (Postmortem) </vt:lpstr>
      <vt:lpstr>Agenda </vt:lpstr>
      <vt:lpstr>PowerPoint Presentation</vt:lpstr>
      <vt:lpstr>Datos Producto: Tamaño y Calidad</vt:lpstr>
      <vt:lpstr>Proceso: Tiempo y Productividad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 TREAMWORK Proyecto  PASEOS ECOLOGICOS Reflexión fin de ciclo 2 (Postmortem) </dc:title>
  <cp:revision>1</cp:revision>
  <dcterms:modified xsi:type="dcterms:W3CDTF">2017-04-10T17:02:26Z</dcterms:modified>
</cp:coreProperties>
</file>