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0"/>
  </p:notesMasterIdLst>
  <p:sldIdLst>
    <p:sldId id="256" r:id="rId6"/>
    <p:sldId id="299" r:id="rId7"/>
    <p:sldId id="295" r:id="rId8"/>
    <p:sldId id="296" r:id="rId9"/>
    <p:sldId id="300" r:id="rId10"/>
    <p:sldId id="302" r:id="rId11"/>
    <p:sldId id="301" r:id="rId12"/>
    <p:sldId id="303" r:id="rId13"/>
    <p:sldId id="304" r:id="rId14"/>
    <p:sldId id="297" r:id="rId15"/>
    <p:sldId id="298" r:id="rId16"/>
    <p:sldId id="277" r:id="rId17"/>
    <p:sldId id="306" r:id="rId18"/>
    <p:sldId id="263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317D-F5C7-46E6-8E37-E17714269B70}" type="datetimeFigureOut">
              <a:rPr lang="es-CO" smtClean="0"/>
              <a:t>15/03/2017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6F0-6F4A-443D-8403-60A28715D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60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4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90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223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6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19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74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844824"/>
            <a:ext cx="7543800" cy="4023360"/>
          </a:xfr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547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0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58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5A75-F24D-4260-8877-8D4E4B74329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4655-2A38-4201-BEF6-B07D03C165C3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DDBD-79B5-42B0-BA1C-18F94474C7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F0DE-9904-4581-9649-D43AC0267C1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9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AE6-D2AC-4C9D-B235-499CF92868B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5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7E26-0486-4F0A-9B6C-734CA6349D5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4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7A4D-F07A-4725-8CA3-4ED2925E9BD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7668-B32E-4E68-92C3-AB73FB2137B0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B07F-A886-41A8-B348-AEDEB0ADBC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B217-5402-480E-A8A6-62CC41FA150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8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2955-57BF-450D-9417-E09B8CE6617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D28-6AC8-4178-A49E-B3F3CAA9B93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42606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E9D-9BA8-4A1C-ADD9-76A818D983B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88047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CE01-3B77-4607-962E-F365BA75B14D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8128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0398-7C2D-44A4-9336-AB91229CCD5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76702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0DD-B535-4DB0-8A94-685E4C0BF8E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01217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780-BA4C-4DC9-ADFF-9F28BA593CC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4100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491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0193-B8B4-4C68-93B8-87EBEB214CE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965613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7BC7-0272-40F4-988F-7FCA2A3F0F88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619050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E9AE-69CB-413B-8049-7C20382C4A5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420671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48B5-C138-4276-BA37-3899369D8D5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938647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54D3-980D-4DA5-9A64-DC0FC849D0A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8322471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F73A940-BD1A-48A0-B26F-F34786257DF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89047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8AF5BD7-F4D5-47F7-8C61-C012ABBCEFFA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6372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232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5346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08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47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199051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15/03/2017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472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8C34-FCE6-4E09-9847-08319B435067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79316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2777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091541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64731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771071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913892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319589"/>
      </p:ext>
    </p:extLst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77043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43954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221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597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8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D98C34-FCE6-4E09-9847-08319B435067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9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30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804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2051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244" name="Date Placeholder 1024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Footer Placeholder 10244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9" name="Slide Number Placeholder 10248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79E13C-DD22-496E-B5B1-783D70638D4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077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3078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E22D6A-D3C3-4934-922D-170D8AE8999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9045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4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260648"/>
            <a:ext cx="6947127" cy="3488266"/>
          </a:xfrm>
        </p:spPr>
        <p:txBody>
          <a:bodyPr>
            <a:normAutofit/>
          </a:bodyPr>
          <a:lstStyle/>
          <a:p>
            <a:r>
              <a:rPr lang="es-CO" sz="4400" dirty="0"/>
              <a:t>Grupo 	</a:t>
            </a:r>
            <a:r>
              <a:rPr lang="es-CO" sz="4400" dirty="0" err="1"/>
              <a:t>BeyondRoad</a:t>
            </a:r>
            <a:br>
              <a:rPr lang="es-CO" sz="4400" dirty="0"/>
            </a:br>
            <a:r>
              <a:rPr lang="es-CO" sz="4400" dirty="0">
                <a:solidFill>
                  <a:schemeClr val="accent1"/>
                </a:solidFill>
              </a:rPr>
              <a:t>Proyecto Viajes 2</a:t>
            </a:r>
            <a:br>
              <a:rPr lang="es-CO" sz="4400" dirty="0">
                <a:solidFill>
                  <a:schemeClr val="accent1"/>
                </a:solidFill>
              </a:rPr>
            </a:br>
            <a:r>
              <a:rPr lang="es-CO" sz="4400" dirty="0"/>
              <a:t>Reflexión fin de ciclo 1 </a:t>
            </a:r>
            <a:r>
              <a:rPr lang="es-CO" sz="4400" dirty="0">
                <a:solidFill>
                  <a:schemeClr val="accent1"/>
                </a:solidFill>
              </a:rPr>
              <a:t>(</a:t>
            </a:r>
            <a:r>
              <a:rPr lang="es-CO" sz="4400" dirty="0" err="1">
                <a:solidFill>
                  <a:schemeClr val="accent1"/>
                </a:solidFill>
              </a:rPr>
              <a:t>Postmortem</a:t>
            </a:r>
            <a:r>
              <a:rPr lang="es-CO" sz="4400" dirty="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5311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Producto: Tamaño y Calidad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10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25837"/>
              </p:ext>
            </p:extLst>
          </p:nvPr>
        </p:nvGraphicFramePr>
        <p:xfrm>
          <a:off x="539550" y="1844821"/>
          <a:ext cx="7869812" cy="436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pPr lvl="0"/>
                      <a:r>
                        <a:rPr lang="es-CO" dirty="0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200" dirty="0"/>
                        <a:t>* % </a:t>
                      </a:r>
                      <a:r>
                        <a:rPr lang="es-CO" dirty="0"/>
                        <a:t>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3,548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 dirty="0"/>
                        <a:t>Resultados de las pruebas </a:t>
                      </a:r>
                      <a:r>
                        <a:rPr lang="es-CO" dirty="0" err="1"/>
                        <a:t>postman</a:t>
                      </a:r>
                      <a:r>
                        <a:rPr lang="es-CO" dirty="0"/>
                        <a:t>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868">
                <a:tc>
                  <a:txBody>
                    <a:bodyPr/>
                    <a:lstStyle/>
                    <a:p>
                      <a:r>
                        <a:rPr lang="es-CO" dirty="0" err="1"/>
                        <a:t>Issues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Blocker		</a:t>
                      </a:r>
                    </a:p>
                    <a:p>
                      <a:r>
                        <a:rPr lang="en-US" dirty="0"/>
                        <a:t> Critical		</a:t>
                      </a:r>
                    </a:p>
                    <a:p>
                      <a:r>
                        <a:rPr lang="en-US" dirty="0"/>
                        <a:t> Major		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dirty="0"/>
                        <a:t>Deuda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5h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19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Proceso: Tiempo y Productividad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11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02377"/>
              </p:ext>
            </p:extLst>
          </p:nvPr>
        </p:nvGraphicFramePr>
        <p:xfrm>
          <a:off x="1115616" y="2276872"/>
          <a:ext cx="60960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Invertido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75 horas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Productividad del Equipo: </a:t>
                      </a:r>
                    </a:p>
                    <a:p>
                      <a:pPr lvl="2"/>
                      <a:r>
                        <a:rPr lang="es-CO" dirty="0"/>
                        <a:t>Total LOC/Tiempo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31366" y="4941168"/>
            <a:ext cx="784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 Sacar los datos de </a:t>
            </a:r>
            <a:r>
              <a:rPr lang="es-CO" dirty="0" err="1"/>
              <a:t>teamwork</a:t>
            </a:r>
            <a:r>
              <a:rPr lang="es-CO" dirty="0"/>
              <a:t> y comentar sobre la confiabilidad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4449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12</a:t>
            </a:fld>
            <a:endParaRPr lang="es-ES" alt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71257"/>
              </p:ext>
            </p:extLst>
          </p:nvPr>
        </p:nvGraphicFramePr>
        <p:xfrm>
          <a:off x="32012" y="566640"/>
          <a:ext cx="9111988" cy="1188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97"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145">
                <a:tc>
                  <a:txBody>
                    <a:bodyPr/>
                    <a:lstStyle/>
                    <a:p>
                      <a:r>
                        <a:rPr lang="es-CO" dirty="0"/>
                        <a:t>Organizar el equipo, definir roles y realizarlos, definir las reglas de funcionamiento</a:t>
                      </a:r>
                      <a:r>
                        <a:rPr lang="es-CO" baseline="0" dirty="0"/>
                        <a:t> y cumplirlas.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Este objetivo se cumplió en su mayoría, consideramos que se podría mejorar el cumplimento de las reglas de funcionamiento  dado que a falto profundizar y establecer de mejor forma los tiempos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242">
                <a:tc>
                  <a:txBody>
                    <a:bodyPr/>
                    <a:lstStyle/>
                    <a:p>
                      <a:r>
                        <a:rPr lang="es-CO" dirty="0"/>
                        <a:t>Entender el proyecto que se va a desarrollar. Se desarrollo el modelo y se</a:t>
                      </a:r>
                      <a:r>
                        <a:rPr lang="es-CO" baseline="0" dirty="0"/>
                        <a:t> válido, se aclararon las dudas?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Se cumplió puesto que todos los integrantes del grupo participaron activamente en el desarrollo del modelo, expusieron  sus  dudas y argumentos  y cada cambio que se realizaba se validaba con todos los integrantes antes de realizarlo.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 dirty="0"/>
                        <a:t>Definir</a:t>
                      </a:r>
                      <a:r>
                        <a:rPr lang="es-CO" baseline="0" dirty="0"/>
                        <a:t> los requerimientos (se documentaron se entendieron)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Este punto se cumplió completamente gracias a que todo el grupo propuso los requerimientos que consideraba necesarios y ya al tener la lista se valido con el cliente y se encontró que se habían tenido en cuenta la gran mayoría y los que faltaban los agregamos.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5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Diseñar</a:t>
                      </a:r>
                      <a:r>
                        <a:rPr lang="es-CO" baseline="0" dirty="0"/>
                        <a:t> el API REST (Fue completo? Fue correcto?)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 cumplió y consideramos que fue correcto dado a que estuvo en una constante validación y cada que aparecía algún cambio se realizaba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 dirty="0"/>
                        <a:t>Distribuir los requerimientos y el API REST</a:t>
                      </a:r>
                      <a:r>
                        <a:rPr lang="es-CO" baseline="0" dirty="0"/>
                        <a:t> ( se hizo? Cada uno hizo su parte?)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Esto se cumplió mas se podría mejorar dado que el proyecto estuvo en una continua verificación y cambio,  por esto algunas clases aparecieron en la marcha y estas  se relacionaban con algunas ya existentes, pero al momento de asignarlas  no se le  pudieron  dar a una misma persona por la distribución de trabajo anteriormente hecha.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40">
                <a:tc>
                  <a:txBody>
                    <a:bodyPr/>
                    <a:lstStyle/>
                    <a:p>
                      <a:r>
                        <a:rPr lang="es-CO" dirty="0"/>
                        <a:t>Implementar</a:t>
                      </a:r>
                      <a:r>
                        <a:rPr lang="es-CO" baseline="0" dirty="0"/>
                        <a:t> el Back-</a:t>
                      </a:r>
                      <a:r>
                        <a:rPr lang="es-CO" baseline="0" dirty="0" err="1"/>
                        <a:t>End</a:t>
                      </a:r>
                      <a:r>
                        <a:rPr lang="es-CO" baseline="0" dirty="0"/>
                        <a:t> y probarlo.  Funcionó la distribución, la integración, la comunicación, …..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517">
                <a:tc>
                  <a:txBody>
                    <a:bodyPr/>
                    <a:lstStyle/>
                    <a:p>
                      <a:r>
                        <a:rPr lang="es-CO" dirty="0"/>
                        <a:t>Realizar</a:t>
                      </a:r>
                      <a:r>
                        <a:rPr lang="es-CO" baseline="0" dirty="0"/>
                        <a:t> la planeación y seguimiento de las tareas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 realizo pero se podría mejorar haciendo un seguimiento mas estricto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40">
                <a:tc>
                  <a:txBody>
                    <a:bodyPr/>
                    <a:lstStyle/>
                    <a:p>
                      <a:r>
                        <a:rPr lang="es-CO" dirty="0"/>
                        <a:t>Utilizar </a:t>
                      </a:r>
                      <a:r>
                        <a:rPr lang="es-CO" dirty="0" err="1"/>
                        <a:t>teamwork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 pero se podría mejorar haciendo mejor uso de la estimación de tiempos.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63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Realizar</a:t>
                      </a:r>
                      <a:r>
                        <a:rPr lang="es-CO" baseline="0" dirty="0"/>
                        <a:t> Integración continua y revisar </a:t>
                      </a:r>
                      <a:r>
                        <a:rPr lang="es-CO" baseline="0" dirty="0" err="1"/>
                        <a:t>jenkis</a:t>
                      </a:r>
                      <a:r>
                        <a:rPr lang="es-CO" baseline="0" dirty="0"/>
                        <a:t> y sonar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 realizo de forma continua la </a:t>
                      </a:r>
                      <a:r>
                        <a:rPr lang="es-CO" dirty="0" err="1"/>
                        <a:t>revicion</a:t>
                      </a:r>
                      <a:r>
                        <a:rPr lang="es-CO" dirty="0"/>
                        <a:t> de </a:t>
                      </a:r>
                      <a:r>
                        <a:rPr lang="es-CO" dirty="0" err="1"/>
                        <a:t>jenkis</a:t>
                      </a:r>
                      <a:r>
                        <a:rPr lang="es-CO" dirty="0"/>
                        <a:t> y sonar y la integración se realizo cuando ya se tenían los recursos de todos los integrantes entonces no fue continua.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5437" y="0"/>
            <a:ext cx="5020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CO" sz="2800" dirty="0"/>
              <a:t>Revisión de los objetivos del ciclo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924484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13</a:t>
            </a:fld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20688"/>
            <a:ext cx="7957584" cy="498577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94381" y="2420888"/>
            <a:ext cx="450681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00" dirty="0">
                <a:latin typeface="Calibri" panose="020F0502020204030204" pitchFamily="34" charset="0"/>
                <a:cs typeface="Calibri" panose="020F0502020204030204" pitchFamily="34" charset="0"/>
              </a:rPr>
              <a:t>Al hacer las pruebas con </a:t>
            </a:r>
            <a:r>
              <a:rPr lang="es-CO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postman</a:t>
            </a:r>
            <a:r>
              <a:rPr lang="es-CO" sz="1300" dirty="0">
                <a:latin typeface="Calibri" panose="020F0502020204030204" pitchFamily="34" charset="0"/>
                <a:cs typeface="Calibri" panose="020F0502020204030204" pitchFamily="34" charset="0"/>
              </a:rPr>
              <a:t> vimos que todo lo implementado individualmente  funcionaba y corría de la manera correcta  y al momento de conectarlo logramos  que los sub recurso y las conexiones funcionaran además Jenkins dice que nunca fallo y actualmente esta en sol </a:t>
            </a:r>
          </a:p>
        </p:txBody>
      </p:sp>
    </p:spTree>
    <p:extLst>
      <p:ext uri="{BB962C8B-B14F-4D97-AF65-F5344CB8AC3E}">
        <p14:creationId xmlns:p14="http://schemas.microsoft.com/office/powerpoint/2010/main" val="293095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14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82483"/>
              </p:ext>
            </p:extLst>
          </p:nvPr>
        </p:nvGraphicFramePr>
        <p:xfrm>
          <a:off x="1187624" y="419963"/>
          <a:ext cx="7704856" cy="6149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Comenzar a hacer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1.Definir tiempos y fechas de entregas claras.</a:t>
                      </a:r>
                    </a:p>
                    <a:p>
                      <a:r>
                        <a:rPr lang="es-CO" dirty="0"/>
                        <a:t>2.Definir un día que todos  tengamos disponibles para realizar las reuniones semanales.</a:t>
                      </a:r>
                    </a:p>
                    <a:p>
                      <a:r>
                        <a:rPr lang="es-CO" dirty="0"/>
                        <a:t>3. Comunicar avances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Hacer más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Reuniones.</a:t>
                      </a:r>
                    </a:p>
                    <a:p>
                      <a:r>
                        <a:rPr lang="es-CO" dirty="0"/>
                        <a:t>2.Preguntas a los compañeros y </a:t>
                      </a:r>
                      <a:r>
                        <a:rPr lang="es-CO" dirty="0" err="1"/>
                        <a:t>Rubby</a:t>
                      </a:r>
                      <a:endParaRPr lang="es-CO" dirty="0"/>
                    </a:p>
                    <a:p>
                      <a:r>
                        <a:rPr lang="es-CO" dirty="0"/>
                        <a:t>3. Profundizar y verificar con mas frecuencia el proyecto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060">
                <a:tc>
                  <a:txBody>
                    <a:bodyPr/>
                    <a:lstStyle/>
                    <a:p>
                      <a:r>
                        <a:rPr lang="es-CO" dirty="0"/>
                        <a:t>Seguir haciendo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Realizando nuestro  trabajo con la mejor calidad posible</a:t>
                      </a:r>
                    </a:p>
                    <a:p>
                      <a:r>
                        <a:rPr lang="es-CO" dirty="0"/>
                        <a:t>2. Que todos los miembros opinen sobre las decisiones que se toman</a:t>
                      </a:r>
                    </a:p>
                    <a:p>
                      <a:r>
                        <a:rPr lang="es-CO" dirty="0"/>
                        <a:t>3.Seguir subiendo a </a:t>
                      </a:r>
                      <a:r>
                        <a:rPr lang="es-CO" dirty="0" err="1"/>
                        <a:t>github</a:t>
                      </a:r>
                      <a:r>
                        <a:rPr lang="es-CO" dirty="0"/>
                        <a:t> solo las cosas que ya fueron probadas con anterioridad y se verifico que funcionaban.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Dejar de hacer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1.Dejar las cosas  para ultima hora</a:t>
                      </a:r>
                    </a:p>
                    <a:p>
                      <a:r>
                        <a:rPr lang="es-CO" dirty="0"/>
                        <a:t>2.Perder el tiempo por distracciones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Hacer Menos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Definir objetivos sobre la marcha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79512" y="4462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Retrospectiva de la estrella </a:t>
            </a:r>
          </a:p>
        </p:txBody>
      </p:sp>
    </p:spTree>
    <p:extLst>
      <p:ext uri="{BB962C8B-B14F-4D97-AF65-F5344CB8AC3E}">
        <p14:creationId xmlns:p14="http://schemas.microsoft.com/office/powerpoint/2010/main" val="420485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981124" y="2564904"/>
            <a:ext cx="8197196" cy="1546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3500" spc="-38" dirty="0">
              <a:solidFill>
                <a:schemeClr val="accent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r>
              <a:rPr lang="es-CO" sz="3500" spc="-38" dirty="0"/>
              <a:t>Nicolás Aguilar -Líder</a:t>
            </a:r>
          </a:p>
          <a:p>
            <a:r>
              <a:rPr lang="es-CO" sz="3500" spc="-38" dirty="0">
                <a:ea typeface="+mj-ea"/>
                <a:cs typeface="+mj-cs"/>
              </a:rPr>
              <a:t>Daniela </a:t>
            </a:r>
            <a:r>
              <a:rPr lang="es-CO" sz="3500" spc="-38" dirty="0" err="1">
                <a:ea typeface="+mj-ea"/>
                <a:cs typeface="+mj-cs"/>
              </a:rPr>
              <a:t>Jaimes</a:t>
            </a:r>
            <a:r>
              <a:rPr lang="es-CO" sz="3500" spc="-38" dirty="0">
                <a:ea typeface="+mj-ea"/>
                <a:cs typeface="+mj-cs"/>
              </a:rPr>
              <a:t>- Líder planeación</a:t>
            </a:r>
          </a:p>
          <a:p>
            <a:r>
              <a:rPr lang="es-CO" sz="3500" spc="-38" dirty="0">
                <a:ea typeface="+mj-ea"/>
                <a:cs typeface="+mj-cs"/>
              </a:rPr>
              <a:t>William Ravelo – Líder desarrollo</a:t>
            </a:r>
          </a:p>
          <a:p>
            <a:r>
              <a:rPr lang="es-CO" sz="3500" spc="-38" dirty="0">
                <a:ea typeface="+mj-ea"/>
                <a:cs typeface="+mj-cs"/>
              </a:rPr>
              <a:t> Julián Bermúdez- Líder de soporte</a:t>
            </a:r>
          </a:p>
          <a:p>
            <a:r>
              <a:rPr lang="es-CO" sz="3500" spc="-38" dirty="0">
                <a:ea typeface="+mj-ea"/>
                <a:cs typeface="+mj-cs"/>
              </a:rPr>
              <a:t>Juan Manuel Domínguez- Líder calidad 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771800" y="260648"/>
            <a:ext cx="35349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500" dirty="0">
                <a:solidFill>
                  <a:srgbClr val="0070C0"/>
                </a:solidFill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15096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500" dirty="0"/>
              <a:t>Datos Producto</a:t>
            </a:r>
          </a:p>
          <a:p>
            <a:r>
              <a:rPr lang="es-CO" sz="2500" dirty="0"/>
              <a:t>Datos Proceso</a:t>
            </a:r>
          </a:p>
          <a:p>
            <a:r>
              <a:rPr lang="es-CO" sz="2500" dirty="0"/>
              <a:t>Revisión Objetivos e identificación de posibilidades para mejorar</a:t>
            </a:r>
          </a:p>
          <a:p>
            <a:r>
              <a:rPr lang="es-CO" sz="2500" dirty="0"/>
              <a:t>Reflexión Estrella de Mar</a:t>
            </a:r>
          </a:p>
          <a:p>
            <a:endParaRPr lang="es-CO" sz="1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7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-77186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53" y="1556792"/>
            <a:ext cx="6667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2438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58" y="1713338"/>
            <a:ext cx="6677025" cy="51244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58" y="1269144"/>
            <a:ext cx="6677025" cy="5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3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377" y="-77186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6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10" y="1471671"/>
            <a:ext cx="6641281" cy="50367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10" y="1904014"/>
            <a:ext cx="6641281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2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-387424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7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21" y="1334869"/>
            <a:ext cx="6678311" cy="5036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933056"/>
            <a:ext cx="986972" cy="3701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21" y="1790440"/>
            <a:ext cx="6638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-243408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58" y="1525189"/>
            <a:ext cx="6678311" cy="5036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98" y="1916832"/>
            <a:ext cx="6657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4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4624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9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07" y="2245965"/>
            <a:ext cx="6715125" cy="3343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58" y="1784412"/>
            <a:ext cx="6715125" cy="5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5761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Median">
  <a:themeElements>
    <a:clrScheme name="1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medio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edian">
  <a:themeElements>
    <a:clrScheme name="2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2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4_Logica</Template>
  <TotalTime>3096</TotalTime>
  <Words>824</Words>
  <Application>Microsoft Office PowerPoint</Application>
  <PresentationFormat>Presentación en pantalla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Tw Cen MT</vt:lpstr>
      <vt:lpstr>Wingdings</vt:lpstr>
      <vt:lpstr>Wingdings 2</vt:lpstr>
      <vt:lpstr>Retrospección</vt:lpstr>
      <vt:lpstr>1_Median</vt:lpstr>
      <vt:lpstr>Intermedio</vt:lpstr>
      <vt:lpstr>2_Median</vt:lpstr>
      <vt:lpstr>Parallax</vt:lpstr>
      <vt:lpstr>Grupo  BeyondRoad Proyecto Viajes 2 Reflexión fin de ciclo 1 (Postmortem) </vt:lpstr>
      <vt:lpstr>Presentación de PowerPoint</vt:lpstr>
      <vt:lpstr>Agenda </vt:lpstr>
      <vt:lpstr>Datos Producto:  Listado de Requerimientos</vt:lpstr>
      <vt:lpstr>Datos Producto:  Listado de Requerimientos </vt:lpstr>
      <vt:lpstr>Datos Producto:  Listado de Requerimientos</vt:lpstr>
      <vt:lpstr>Datos Producto:  Listado de Requerimientos</vt:lpstr>
      <vt:lpstr>Datos Producto:  Listado de Requerimientos</vt:lpstr>
      <vt:lpstr>Datos Producto:  Listado de Requerimientos </vt:lpstr>
      <vt:lpstr>Datos Producto: Tamaño y Calidad</vt:lpstr>
      <vt:lpstr>Proceso: Tiempo y Productividad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</dc:title>
  <dc:creator>rubby</dc:creator>
  <cp:lastModifiedBy>Danny</cp:lastModifiedBy>
  <cp:revision>94</cp:revision>
  <dcterms:created xsi:type="dcterms:W3CDTF">2014-09-03T14:24:49Z</dcterms:created>
  <dcterms:modified xsi:type="dcterms:W3CDTF">2017-03-15T16:31:26Z</dcterms:modified>
</cp:coreProperties>
</file>