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0"/>
  </p:notesMasterIdLst>
  <p:sldIdLst>
    <p:sldId id="256" r:id="rId6"/>
    <p:sldId id="299" r:id="rId7"/>
    <p:sldId id="295" r:id="rId8"/>
    <p:sldId id="296" r:id="rId9"/>
    <p:sldId id="300" r:id="rId10"/>
    <p:sldId id="302" r:id="rId11"/>
    <p:sldId id="301" r:id="rId12"/>
    <p:sldId id="303" r:id="rId13"/>
    <p:sldId id="304" r:id="rId14"/>
    <p:sldId id="297" r:id="rId15"/>
    <p:sldId id="298" r:id="rId16"/>
    <p:sldId id="277" r:id="rId17"/>
    <p:sldId id="306" r:id="rId18"/>
    <p:sldId id="26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89047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37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232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534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0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199051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47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931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277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091541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6473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771071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91389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319589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7704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221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97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4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6947127" cy="3488266"/>
          </a:xfrm>
        </p:spPr>
        <p:txBody>
          <a:bodyPr>
            <a:normAutofit/>
          </a:bodyPr>
          <a:lstStyle/>
          <a:p>
            <a:r>
              <a:rPr lang="es-CO" sz="4400" dirty="0"/>
              <a:t>Grupo 	</a:t>
            </a:r>
            <a:r>
              <a:rPr lang="es-CO" sz="4400" dirty="0" err="1"/>
              <a:t>BeyondRoad</a:t>
            </a:r>
            <a:br>
              <a:rPr lang="es-CO" sz="4400" dirty="0"/>
            </a:br>
            <a:r>
              <a:rPr lang="es-CO" sz="4400" dirty="0">
                <a:solidFill>
                  <a:schemeClr val="accent1"/>
                </a:solidFill>
              </a:rPr>
              <a:t>Proyecto Viajes 2</a:t>
            </a:r>
            <a:br>
              <a:rPr lang="es-CO" sz="4400" dirty="0">
                <a:solidFill>
                  <a:schemeClr val="accent1"/>
                </a:solidFill>
              </a:rPr>
            </a:br>
            <a:r>
              <a:rPr lang="es-CO" sz="4400" dirty="0"/>
              <a:t>Reflexión fin de ciclo 1 </a:t>
            </a:r>
            <a:r>
              <a:rPr lang="es-CO" sz="4400" dirty="0">
                <a:solidFill>
                  <a:schemeClr val="accent1"/>
                </a:solidFill>
              </a:rPr>
              <a:t>(</a:t>
            </a:r>
            <a:r>
              <a:rPr lang="es-CO" sz="4400" dirty="0" err="1">
                <a:solidFill>
                  <a:schemeClr val="accent1"/>
                </a:solidFill>
              </a:rPr>
              <a:t>Postmortem</a:t>
            </a:r>
            <a:r>
              <a:rPr lang="es-CO" sz="4400" dirty="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10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8084"/>
              </p:ext>
            </p:extLst>
          </p:nvPr>
        </p:nvGraphicFramePr>
        <p:xfrm>
          <a:off x="539550" y="1844821"/>
          <a:ext cx="7869812" cy="345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3,548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5h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11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02377"/>
              </p:ext>
            </p:extLst>
          </p:nvPr>
        </p:nvGraphicFramePr>
        <p:xfrm>
          <a:off x="1115616" y="2276872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130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75 horas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84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12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1257"/>
              </p:ext>
            </p:extLst>
          </p:nvPr>
        </p:nvGraphicFramePr>
        <p:xfrm>
          <a:off x="32012" y="566640"/>
          <a:ext cx="9111988" cy="118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 dirty="0"/>
                        <a:t>Organizar el equipo, definir roles y realizarlos, definir las reglas de funcionamiento</a:t>
                      </a:r>
                      <a:r>
                        <a:rPr lang="es-CO" baseline="0" dirty="0"/>
                        <a:t> y cumplirlas.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objetivo se cumplió en su mayoría, consideramos que se podría mejorar el cumplimento de las reglas de funcionamiento  dado que a falto profundizar y establecer de mejor forma los tiempos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 dirty="0"/>
                        <a:t>Entender el proyecto que se va a desarrollar. Se desarrollo el modelo y se</a:t>
                      </a:r>
                      <a:r>
                        <a:rPr lang="es-CO" baseline="0" dirty="0"/>
                        <a:t> válido, se aclararon las dudas?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Se cumplió puesto que todos los integrantes del grupo participaron activamente en el desarrollo del modelo, expusieron  sus  dudas y argumentos  y cada cambio que se realizaba se validaba con todos los integrantes antes de realizarlo.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Definir</a:t>
                      </a:r>
                      <a:r>
                        <a:rPr lang="es-CO" baseline="0" dirty="0"/>
                        <a:t> los requerimientos (se documentaron se entendieron)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punto se cumplió completamente gracias a que todo el grupo propuso los requerimientos que consideraba necesarios y ya al tener la lista se valido con el cliente y se encontró que se habían tenido en cuenta la gran mayoría y los que faltaban los agregamos.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Diseñar</a:t>
                      </a:r>
                      <a:r>
                        <a:rPr lang="es-CO" baseline="0" dirty="0"/>
                        <a:t> el API REST (Fue completo? Fue correcto?)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cumplió y consideramos que fue correcto dado a que estuvo en una constante validación y cada que aparecía algún cambio se realizaba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Distribuir los requerimientos y el API REST</a:t>
                      </a:r>
                      <a:r>
                        <a:rPr lang="es-CO" baseline="0" dirty="0"/>
                        <a:t> ( se hizo? Cada uno hizo su parte?)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Esto se cumplió mas se podría mejorar dado que el proyecto estuvo en una continua verificación y cambio,  por esto algunas clases aparecieron en la marcha y estas  se relacionaban con algunas ya existentes, pero al momento de asignarlas  no se le  pudieron  dar a una misma persona por la distribución de trabajo anteriormente hecha.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Implementar</a:t>
                      </a:r>
                      <a:r>
                        <a:rPr lang="es-CO" baseline="0" dirty="0"/>
                        <a:t> el Back-</a:t>
                      </a:r>
                      <a:r>
                        <a:rPr lang="es-CO" baseline="0" dirty="0" err="1"/>
                        <a:t>End</a:t>
                      </a:r>
                      <a:r>
                        <a:rPr lang="es-CO" baseline="0" dirty="0"/>
                        <a:t> y probarlo.  Funcionó la distribución, la integración, la comunicación, …..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la planeación y seguimiento de las tareas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realizo pero se podría mejorar haciendo un seguimiento mas estricto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Utilizar </a:t>
                      </a:r>
                      <a:r>
                        <a:rPr lang="es-CO" dirty="0" err="1"/>
                        <a:t>teamwork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Si pero se podría mejorar haciendo mejor uso de la estimación de tiempos.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Integración continua y revisar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 realizo de forma continua la </a:t>
                      </a:r>
                      <a:r>
                        <a:rPr lang="es-CO" dirty="0" err="1"/>
                        <a:t>revicion</a:t>
                      </a:r>
                      <a:r>
                        <a:rPr lang="es-CO" dirty="0"/>
                        <a:t> de </a:t>
                      </a:r>
                      <a:r>
                        <a:rPr lang="es-CO" dirty="0" err="1"/>
                        <a:t>jenkis</a:t>
                      </a:r>
                      <a:r>
                        <a:rPr lang="es-CO" dirty="0"/>
                        <a:t> y sonar y la integración se realizo cuando ya se tenían los recursos de todos los integrantes entonces no fue continua.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13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20688"/>
            <a:ext cx="7957584" cy="498577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94381" y="2420888"/>
            <a:ext cx="45068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Al hacer las pruebas con </a:t>
            </a:r>
            <a:r>
              <a:rPr lang="es-CO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es-CO" sz="1300" dirty="0">
                <a:latin typeface="Calibri" panose="020F0502020204030204" pitchFamily="34" charset="0"/>
                <a:cs typeface="Calibri" panose="020F0502020204030204" pitchFamily="34" charset="0"/>
              </a:rPr>
              <a:t> vimos que todo lo implementado individualmente  funcionaba y corría de la manera correcta  y al momento de conectarlo logramos  que los sub recurso y las conexiones funcionaran además Jenkins dice que nunca fallo y actualmente esta en sol </a:t>
            </a:r>
          </a:p>
        </p:txBody>
      </p:sp>
    </p:spTree>
    <p:extLst>
      <p:ext uri="{BB962C8B-B14F-4D97-AF65-F5344CB8AC3E}">
        <p14:creationId xmlns:p14="http://schemas.microsoft.com/office/powerpoint/2010/main" val="293095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14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2483"/>
              </p:ext>
            </p:extLst>
          </p:nvPr>
        </p:nvGraphicFramePr>
        <p:xfrm>
          <a:off x="1187624" y="419963"/>
          <a:ext cx="7704856" cy="6149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1.Definir tiempos y fechas de entregas claras.</a:t>
                      </a:r>
                    </a:p>
                    <a:p>
                      <a:r>
                        <a:rPr lang="es-CO" dirty="0"/>
                        <a:t>2.Definir un día que todos  tengamos disponibles para realizar las reuniones semanales.</a:t>
                      </a:r>
                    </a:p>
                    <a:p>
                      <a:r>
                        <a:rPr lang="es-CO" dirty="0"/>
                        <a:t>3. Comunicar avances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Reuniones.</a:t>
                      </a:r>
                    </a:p>
                    <a:p>
                      <a:r>
                        <a:rPr lang="es-CO" dirty="0"/>
                        <a:t>2.Preguntas a los compañeros y </a:t>
                      </a:r>
                      <a:r>
                        <a:rPr lang="es-CO" dirty="0" err="1"/>
                        <a:t>Rubby</a:t>
                      </a:r>
                      <a:endParaRPr lang="es-CO" dirty="0"/>
                    </a:p>
                    <a:p>
                      <a:r>
                        <a:rPr lang="es-CO" dirty="0"/>
                        <a:t>3. Profundizar y verificar con mas frecuencia el proyecto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060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Realizando nuestro  trabajo con la mejor calidad posible</a:t>
                      </a:r>
                    </a:p>
                    <a:p>
                      <a:r>
                        <a:rPr lang="es-CO" dirty="0"/>
                        <a:t>2. Que todos los miembros opinen sobre las decisiones que se toman</a:t>
                      </a:r>
                    </a:p>
                    <a:p>
                      <a:r>
                        <a:rPr lang="es-CO" dirty="0"/>
                        <a:t>3.Seguir subiendo a </a:t>
                      </a:r>
                      <a:r>
                        <a:rPr lang="es-CO" dirty="0" err="1"/>
                        <a:t>github</a:t>
                      </a:r>
                      <a:r>
                        <a:rPr lang="es-CO" dirty="0"/>
                        <a:t> solo las cosas que ya fueron probadas con anterioridad y se verifico que funcionaban.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1.Dejar las cosas  para ultima hora</a:t>
                      </a:r>
                    </a:p>
                    <a:p>
                      <a:r>
                        <a:rPr lang="es-CO" dirty="0"/>
                        <a:t>2.Perder el tiempo por distracciones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462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Definir objetivos sobre la marcha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Retrospectiva de la estrella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981124" y="2564904"/>
            <a:ext cx="8197196" cy="1546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3500" spc="-38" dirty="0">
              <a:solidFill>
                <a:schemeClr val="accent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r>
              <a:rPr lang="es-CO" sz="3500" spc="-38" dirty="0"/>
              <a:t>Nicolás Aguilar -Líder</a:t>
            </a:r>
          </a:p>
          <a:p>
            <a:r>
              <a:rPr lang="es-CO" sz="3500" spc="-38" dirty="0">
                <a:ea typeface="+mj-ea"/>
                <a:cs typeface="+mj-cs"/>
              </a:rPr>
              <a:t>Daniela </a:t>
            </a:r>
            <a:r>
              <a:rPr lang="es-CO" sz="3500" spc="-38" dirty="0" err="1">
                <a:ea typeface="+mj-ea"/>
                <a:cs typeface="+mj-cs"/>
              </a:rPr>
              <a:t>Jaimes</a:t>
            </a:r>
            <a:r>
              <a:rPr lang="es-CO" sz="3500" spc="-38" dirty="0">
                <a:ea typeface="+mj-ea"/>
                <a:cs typeface="+mj-cs"/>
              </a:rPr>
              <a:t>- Líder planeación</a:t>
            </a:r>
          </a:p>
          <a:p>
            <a:r>
              <a:rPr lang="es-CO" sz="3500" spc="-38" dirty="0">
                <a:ea typeface="+mj-ea"/>
                <a:cs typeface="+mj-cs"/>
              </a:rPr>
              <a:t>William Ravelo – Líder desarrollo</a:t>
            </a:r>
          </a:p>
          <a:p>
            <a:r>
              <a:rPr lang="es-CO" sz="3500" spc="-38" dirty="0">
                <a:ea typeface="+mj-ea"/>
                <a:cs typeface="+mj-cs"/>
              </a:rPr>
              <a:t> Julián Bermúdez- Líder de soporte</a:t>
            </a:r>
          </a:p>
          <a:p>
            <a:r>
              <a:rPr lang="es-CO" sz="3500" spc="-38" dirty="0">
                <a:ea typeface="+mj-ea"/>
                <a:cs typeface="+mj-cs"/>
              </a:rPr>
              <a:t>Juan Manuel Domínguez- Líder calidad 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771800" y="260648"/>
            <a:ext cx="35349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500" dirty="0">
                <a:solidFill>
                  <a:srgbClr val="0070C0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5096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500" dirty="0"/>
              <a:t>Datos Producto</a:t>
            </a:r>
          </a:p>
          <a:p>
            <a:r>
              <a:rPr lang="es-CO" sz="2500" dirty="0"/>
              <a:t>Datos Proceso</a:t>
            </a:r>
          </a:p>
          <a:p>
            <a:r>
              <a:rPr lang="es-CO" sz="2500" dirty="0"/>
              <a:t>Revisión Objetivos e identificación de posibilidades para mejorar</a:t>
            </a:r>
          </a:p>
          <a:p>
            <a:r>
              <a:rPr lang="es-CO" sz="25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3" y="1556792"/>
            <a:ext cx="6667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243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713338"/>
            <a:ext cx="6677025" cy="5124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58" y="1269144"/>
            <a:ext cx="66770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377" y="-77186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0" y="1471671"/>
            <a:ext cx="6641281" cy="5036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10" y="1904014"/>
            <a:ext cx="6641281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3874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7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21" y="1334869"/>
            <a:ext cx="6678311" cy="5036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933056"/>
            <a:ext cx="986972" cy="3701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21" y="1790440"/>
            <a:ext cx="6638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-243408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8" y="1525189"/>
            <a:ext cx="6678311" cy="5036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98" y="1916832"/>
            <a:ext cx="6657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4624"/>
            <a:ext cx="7704667" cy="1981200"/>
          </a:xfrm>
        </p:spPr>
        <p:txBody>
          <a:bodyPr>
            <a:normAutofit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9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7" y="2245965"/>
            <a:ext cx="6715125" cy="3343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58" y="1784412"/>
            <a:ext cx="6715125" cy="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85761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3097</TotalTime>
  <Words>821</Words>
  <Application>Microsoft Office PowerPoint</Application>
  <PresentationFormat>Presentación en pantalla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Parallax</vt:lpstr>
      <vt:lpstr>Grupo  BeyondRoad Proyecto Viajes 2 Reflexión fin de ciclo 1 (Postmortem) </vt:lpstr>
      <vt:lpstr>Presentación de PowerPoint</vt:lpstr>
      <vt:lpstr>Agenda </vt:lpstr>
      <vt:lpstr>Datos Producto:  Listado de Requerimientos</vt:lpstr>
      <vt:lpstr>Datos Producto:  Listado de Requerimientos </vt:lpstr>
      <vt:lpstr>Datos Producto:  Listado de Requerimientos</vt:lpstr>
      <vt:lpstr>Datos Producto:  Listado de Requerimientos</vt:lpstr>
      <vt:lpstr>Datos Producto:  Listado de Requerimientos</vt:lpstr>
      <vt:lpstr>Datos Producto:  Listado de Requerimientos </vt:lpstr>
      <vt:lpstr>Datos Producto: Tamaño y Calidad</vt:lpstr>
      <vt:lpstr>Proceso: Tiempo y Productividad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Danny</cp:lastModifiedBy>
  <cp:revision>95</cp:revision>
  <dcterms:created xsi:type="dcterms:W3CDTF">2014-09-03T14:24:49Z</dcterms:created>
  <dcterms:modified xsi:type="dcterms:W3CDTF">2017-03-15T16:43:12Z</dcterms:modified>
</cp:coreProperties>
</file>