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1" r:id="rId23"/>
    <p:sldId id="262" r:id="rId24"/>
    <p:sldId id="263" r:id="rId25"/>
    <p:sldId id="265" r:id="rId26"/>
    <p:sldId id="266" r:id="rId27"/>
    <p:sldId id="264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2A7F6-DA0E-487C-B9FD-D5F05C76189B}" v="13" dt="2017-09-26T17:53:00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25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78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82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29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32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581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1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99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61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63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1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15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72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8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62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andes-isis2603/Templates_ListasChequeo/wiki/CU2" TargetMode="External"/><Relationship Id="rId2" Type="http://schemas.openxmlformats.org/officeDocument/2006/relationships/hyperlink" Target="https://github.com/Uniandes-isis2603/Templates_ListasChequeo/wiki/CU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niandes-isis2603/Templates_ListasChequeo/wiki/CU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33525" y="143827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s-CO" sz="4400"/>
              <a:t>Grupo: </a:t>
            </a:r>
            <a:r>
              <a:rPr lang="es-CO" sz="4400">
                <a:solidFill>
                  <a:srgbClr val="90C226"/>
                </a:solidFill>
              </a:rPr>
              <a:t>Desarrollo Stark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s-CO" sz="4400"/>
              <a:t>Proyecto: Grupos</a:t>
            </a:r>
            <a:r>
              <a:rPr lang="es-CO" sz="4400">
                <a:solidFill>
                  <a:srgbClr val="90C226"/>
                </a:solidFill>
                <a:latin typeface="Trebuchet MS"/>
                <a:cs typeface="+mj-ea"/>
              </a:rPr>
              <a:t> Interés 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s-CO" sz="4400"/>
              <a:t> Reflexión fin de ciclo 1 (</a:t>
            </a:r>
            <a:r>
              <a:rPr lang="es-CO" sz="4400" err="1"/>
              <a:t>Postmortem</a:t>
            </a:r>
            <a:r>
              <a:rPr lang="es-CO" sz="4400"/>
              <a:t>) 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33525" y="3352800"/>
            <a:ext cx="7766936" cy="1096899"/>
          </a:xfrm>
        </p:spPr>
        <p:txBody>
          <a:bodyPr>
            <a:noAutofit/>
          </a:bodyPr>
          <a:lstStyle/>
          <a:p>
            <a:r>
              <a:rPr lang="es-CO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- Sebastián Ramos (Líder)</a:t>
            </a:r>
          </a:p>
          <a:p>
            <a:r>
              <a:rPr lang="es-CO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-Sergio Guzmán (Líder de planeación)</a:t>
            </a:r>
            <a:endParaRPr lang="es-CO">
              <a:solidFill>
                <a:srgbClr val="94DE61"/>
              </a:solidFill>
              <a:ea typeface="+mj-ea"/>
              <a:cs typeface="+mj-cs"/>
            </a:endParaRPr>
          </a:p>
          <a:p>
            <a:r>
              <a:rPr lang="es-CO">
                <a:solidFill>
                  <a:srgbClr val="94DE61"/>
                </a:solidFill>
                <a:ea typeface="+mj-ea"/>
                <a:cs typeface="+mj-cs"/>
              </a:rPr>
              <a:t>-Sergio Cárdenas (Líder de desarrollo)</a:t>
            </a:r>
          </a:p>
          <a:p>
            <a:r>
              <a:rPr lang="es-CO">
                <a:solidFill>
                  <a:srgbClr val="94DE61"/>
                </a:solidFill>
                <a:ea typeface="+mj-ea"/>
                <a:cs typeface="+mj-cs"/>
              </a:rPr>
              <a:t>-Carlos Mario Sarmiento (Líder de calidad)</a:t>
            </a:r>
          </a:p>
          <a:p>
            <a:r>
              <a:rPr lang="es-CO">
                <a:solidFill>
                  <a:srgbClr val="94DE61"/>
                </a:solidFill>
                <a:ea typeface="+mj-ea"/>
                <a:cs typeface="+mj-cs"/>
              </a:rPr>
              <a:t>-Stephannie Jimenez (Líder de soporte)</a:t>
            </a:r>
          </a:p>
          <a:p>
            <a:r>
              <a:rPr lang="es-CO">
                <a:solidFill>
                  <a:srgbClr val="94DE61"/>
                </a:solidFill>
                <a:ea typeface="+mj-ea"/>
                <a:cs typeface="+mj-cs"/>
              </a:rPr>
              <a:t>-Andrés Felipe López (Líder de diseño web) </a:t>
            </a:r>
            <a:endParaRPr lang="es-CO" sz="4400" spc="-38">
              <a:solidFill>
                <a:schemeClr val="accent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176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10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49686"/>
              </p:ext>
            </p:extLst>
          </p:nvPr>
        </p:nvGraphicFramePr>
        <p:xfrm>
          <a:off x="1781151" y="100852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CU27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la empresa asociada a un usuario.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consulta la empresa asociada.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Andrés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CU28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Asociar una nueva empresa a un usuario.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asocia una empresa.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CU29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la información de la empresa asociada a un usuario.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modifica la información de su empresa asociada.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Andrés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CU30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Asociar una nueva empresa a un usuario.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asocia una empresa.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Andrés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8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11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09695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CU31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 un nuevo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crea un grupo en el que queda asociado como administrador.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CU32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Buscar/Ingresar a la página de un grupo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usuario cualquiera ingresa a la página de un grupo cualquiera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CU33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Hacerse miembro de un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usuario cualquiera se hace miembro de un grupo.</a:t>
                      </a:r>
                      <a:endParaRPr lang="es-CO" sz="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CU34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Dejar de ser miembro de un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usuario cualquiera se deja de ser miembro de un grupo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5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12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95527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CU35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Buscar/Ingresar a la página de un grupo al que pertenezco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usuario cualquiera ingresa a la pagina de un grupo al que pertenece.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CU36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la lista de administradores de un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usuario obtiene la lista de usuarios que administran un grupo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CU37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Añadir a alguien como administrador.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administrador de un grupo indica que otra persona también va a ser administrador de ese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CU38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Dejar de ser administrador.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administrador de un grupo indica que quiere dejar de ser administrador de ese grupo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13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46380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CU39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Borrar grupo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administrador de un grupo borra el grupo que administra.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CU40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un grupo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administrador de un grupo, modifica el nombre y/o la descripción del mismo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CU41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la lista de categorías de un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usuario cualquiera obtiene la lista de categorías de un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CU42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 una categoría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usuario con permisos de administrador general crea una nueva categoría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7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14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83478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CU43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la lista de categorías existentes.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usuario cualquiera obtiene la lista de categorías existentes en todo el programa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CU44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información de una categoría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usuario obtiene información detallada de una categoría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CU45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una categoría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administrador general modifica la información de una categoría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CU46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Eliminar una categoría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es-CO" sz="1200" dirty="0">
                          <a:effectLst/>
                        </a:rPr>
                      </a:br>
                      <a:r>
                        <a:rPr lang="es-CO" sz="1200" dirty="0">
                          <a:effectLst/>
                        </a:rPr>
                        <a:t>Un administrador general elimina una categoría existente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1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15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21869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CU47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Agregar un blog.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 un blog en un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C.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CU48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todos los blogs de un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Muestra todos los blogs de un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C.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CU49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Editar un blog.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Edita el contenido y los elementos multimedia de un blog.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C.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CU50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Eliminar un blog.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 un blog de un grupo.</a:t>
                      </a:r>
                      <a:endParaRPr lang="es-CO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C.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4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16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80730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CU51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es-CO" sz="1200" dirty="0">
                          <a:effectLst/>
                        </a:rPr>
                      </a:br>
                      <a:r>
                        <a:rPr lang="es-CO" sz="1200" dirty="0">
                          <a:effectLst/>
                        </a:rPr>
                        <a:t>Agregar un comentario.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Agrega un comentario a un blog o a una noticia.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C.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CU52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los comentarios de una publicación.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Muestra todos los comentarios de un blog o de una noticia.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C.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CU53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un comentario.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 un comentario de un blog o noticia.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C.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CU54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Eliminar un comentario.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 un comentario de un blog o noticia.</a:t>
                      </a:r>
                      <a:endParaRPr lang="es-CO" sz="7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C.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7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17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62009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CU55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>
                          <a:effectLst/>
                        </a:rPr>
                        <a:t>Agregar un evento.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 un evento en el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Sebastian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CU56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todos los eventos de un usuario.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 todos los eventos a los que el usuario va a participar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Sebastian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CU57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todos los patrocinios.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 todos los patrocinios que tiene un evento.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Sebastian.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CU58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todos los eventos de un grupo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 todos los eventos ofrecidos por un grupo</a:t>
                      </a:r>
                      <a:endParaRPr lang="es-CO" sz="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Sebastian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8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18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53332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CU59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un evento.</a:t>
                      </a:r>
                      <a:endParaRPr lang="es-CO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 la información de un evento.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Sebastian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CU60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Eliminar un evento.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 el evento que ofrece el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Sebastian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CU61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 un lugar.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 un lugar para eventos.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Sebastian.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CU62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es-CO" sz="1200" dirty="0">
                          <a:effectLst/>
                        </a:rPr>
                      </a:br>
                      <a:r>
                        <a:rPr lang="es-CO" sz="1200" dirty="0">
                          <a:effectLst/>
                        </a:rPr>
                        <a:t>Modificar la </a:t>
                      </a:r>
                      <a:r>
                        <a:rPr lang="es-CO" sz="1200" dirty="0" err="1">
                          <a:effectLst/>
                        </a:rPr>
                        <a:t>informacion</a:t>
                      </a:r>
                      <a:r>
                        <a:rPr lang="es-CO" sz="1200" dirty="0">
                          <a:effectLst/>
                        </a:rPr>
                        <a:t> del lugar.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 la </a:t>
                      </a:r>
                      <a:r>
                        <a:rPr lang="es-CO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lugar.</a:t>
                      </a:r>
                      <a:endParaRPr lang="es-CO" sz="1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Sebastian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9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19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13158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CU63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todos los lugares.</a:t>
                      </a:r>
                      <a:endParaRPr lang="es-CO" sz="7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 todos los lugares que ofrece la alcaldía.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Sebastian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CU64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Asociar un grupo con una categoría.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administrador de grupo asocia una categoría con el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CU65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Desasociar un grupo a una categoría.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administrador de grupo desasocia su grupo con una categoría.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Carlos M.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CU66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es-CO" sz="1200" dirty="0">
                          <a:effectLst/>
                        </a:rPr>
                      </a:br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Agregar un usuario.</a:t>
                      </a:r>
                      <a:endParaRPr lang="es-CO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Agrega un usuario a la aplicación</a:t>
                      </a:r>
                      <a:endParaRPr lang="es-CO" sz="1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Stephanie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8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/>
              <a:t>Datos Producto</a:t>
            </a:r>
            <a:endParaRPr lang="es-CO" sz="1600"/>
          </a:p>
          <a:p>
            <a:r>
              <a:rPr lang="es-CO"/>
              <a:t>Datos Proceso</a:t>
            </a:r>
          </a:p>
          <a:p>
            <a:r>
              <a:rPr lang="es-CO"/>
              <a:t>Revisión Objetivos e identificación de posibilidades para mejorar</a:t>
            </a:r>
          </a:p>
          <a:p>
            <a:r>
              <a:rPr lang="es-CO"/>
              <a:t>Reflexión Estrella de Mar</a:t>
            </a:r>
          </a:p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19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20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84547"/>
              </p:ext>
            </p:extLst>
          </p:nvPr>
        </p:nvGraphicFramePr>
        <p:xfrm>
          <a:off x="2001194" y="1055077"/>
          <a:ext cx="7272808" cy="5168847"/>
        </p:xfrm>
        <a:graphic>
          <a:graphicData uri="http://schemas.openxmlformats.org/drawingml/2006/table">
            <a:tbl>
              <a:tblPr/>
              <a:tblGrid>
                <a:gridCol w="140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CU67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Actualizar un usuario.</a:t>
                      </a:r>
                      <a:endParaRPr lang="es-CO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 la información de un usuario a la aplicación.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Stephanie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CU68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usuarios.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 todos los usuarios que se encuentran registrados en la aplicación.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Stephanie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CU69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es-CO" dirty="0">
                          <a:effectLst/>
                        </a:rPr>
                      </a:br>
                      <a:r>
                        <a:rPr lang="es-CO" sz="1200" dirty="0">
                          <a:effectLst/>
                        </a:rPr>
                        <a:t>Consultar un usuario por id</a:t>
                      </a:r>
                      <a:endParaRPr lang="es-CO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 el usuario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Stephanie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CU70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es-CO" sz="1200" dirty="0">
                          <a:effectLst/>
                        </a:rPr>
                      </a:br>
                      <a:r>
                        <a:rPr lang="es-CO" sz="1200" dirty="0"/>
                        <a:t>Agregar un patrocinio</a:t>
                      </a:r>
                      <a:endParaRPr lang="es-CO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Agrega un patrocinio realizado por el usuario registrado en la aplicación</a:t>
                      </a:r>
                      <a:endParaRPr lang="es-CO" sz="1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Stephanie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01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21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90864"/>
              </p:ext>
            </p:extLst>
          </p:nvPr>
        </p:nvGraphicFramePr>
        <p:xfrm>
          <a:off x="2001194" y="1055077"/>
          <a:ext cx="7272808" cy="4270081"/>
        </p:xfrm>
        <a:graphic>
          <a:graphicData uri="http://schemas.openxmlformats.org/drawingml/2006/table">
            <a:tbl>
              <a:tblPr/>
              <a:tblGrid>
                <a:gridCol w="140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CU71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Consultar patrocinios.</a:t>
                      </a:r>
                      <a:endParaRPr lang="es-CO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Busca todos los patrocinios registrados en la aplicación. 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Stephanie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CU72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Consultar todos los patrocinios de un usuario.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Busca todos los patrocinios registrados en nombre de un usuario que existe en la aplicación.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Stephanie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CU73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Actualizar un patrocinio.</a:t>
                      </a:r>
                      <a:endParaRPr lang="es-CO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Actualiza un patrocinio con id especifico que pertenece a un usuario.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Stephanie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4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Datos Producto: Tamaño y Calidad</a:t>
            </a:r>
            <a:endParaRPr lang="es-C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22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23196"/>
              </p:ext>
            </p:extLst>
          </p:nvPr>
        </p:nvGraphicFramePr>
        <p:xfrm>
          <a:off x="2063550" y="1844821"/>
          <a:ext cx="7869812" cy="436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/>
                        <a:t>* % </a:t>
                      </a:r>
                      <a:r>
                        <a:rPr lang="es-CO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/>
                        <a:t>Resultados de las pruebas </a:t>
                      </a:r>
                      <a:r>
                        <a:rPr lang="es-CO" err="1"/>
                        <a:t>postman</a:t>
                      </a:r>
                      <a:r>
                        <a:rPr lang="es-CO"/>
                        <a:t>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868">
                <a:tc>
                  <a:txBody>
                    <a:bodyPr/>
                    <a:lstStyle/>
                    <a:p>
                      <a:r>
                        <a:rPr lang="es-CO" err="1"/>
                        <a:t>Issues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Blocker		</a:t>
                      </a:r>
                    </a:p>
                    <a:p>
                      <a:r>
                        <a:rPr lang="en-US"/>
                        <a:t> Critical		</a:t>
                      </a:r>
                    </a:p>
                    <a:p>
                      <a:r>
                        <a:rPr lang="en-US"/>
                        <a:t> Major		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 </a:t>
                      </a:r>
                      <a:r>
                        <a:rPr lang="es-CO" dirty="0" err="1"/>
                        <a:t>dias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738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Proceso: Tiempo y Productividad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23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46800"/>
              </p:ext>
            </p:extLst>
          </p:nvPr>
        </p:nvGraphicFramePr>
        <p:xfrm>
          <a:off x="2639616" y="2276872"/>
          <a:ext cx="6096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Tiempo Invertido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1065.6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Productividad del Equipo: </a:t>
                      </a:r>
                    </a:p>
                    <a:p>
                      <a:pPr lvl="2"/>
                      <a:r>
                        <a:rPr lang="es-CO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6066/1065.6 = 5.69 líneas por hora.</a:t>
                      </a:r>
                    </a:p>
                    <a:p>
                      <a:r>
                        <a:rPr lang="es-CO" dirty="0"/>
                        <a:t>La baja cantidad de líneas por hora se debe a que parte del tiempo también se invirtió en la parte de diseño del proyecto.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0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24</a:t>
            </a:fld>
            <a:endParaRPr lang="es-ES" altLang="es-CO"/>
          </a:p>
        </p:txBody>
      </p:sp>
      <p:graphicFrame>
        <p:nvGraphicFramePr>
          <p:cNvPr id="2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21148"/>
              </p:ext>
            </p:extLst>
          </p:nvPr>
        </p:nvGraphicFramePr>
        <p:xfrm>
          <a:off x="1556012" y="566641"/>
          <a:ext cx="91119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97"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145">
                <a:tc>
                  <a:txBody>
                    <a:bodyPr/>
                    <a:lstStyle/>
                    <a:p>
                      <a:r>
                        <a:rPr lang="es-CO"/>
                        <a:t>Organizar el equipo, definir roles y realizarlos, definir las reglas de funcionamiento</a:t>
                      </a:r>
                      <a:r>
                        <a:rPr lang="es-CO" baseline="0"/>
                        <a:t> y cumplirlas.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/>
                        <a:t>El equipo estuvo organizado correctamente,</a:t>
                      </a:r>
                      <a:r>
                        <a:rPr lang="es-CO" sz="1600" b="1" baseline="0"/>
                        <a:t> los roles fueron definidos desde el primer día pero no estuvieron muy claros al momento del desarrollo debido a que todos colaboraban con las responsabilidades. Desde el primer día se definieron las reglas de funcionamiento, que se cumplieron continuamente durante este ciclo.</a:t>
                      </a:r>
                      <a:endParaRPr lang="es-CO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242">
                <a:tc>
                  <a:txBody>
                    <a:bodyPr/>
                    <a:lstStyle/>
                    <a:p>
                      <a:r>
                        <a:rPr lang="es-CO"/>
                        <a:t>Entender el proyecto que se va a desarrollar. Se desarrollo el modelo y se</a:t>
                      </a:r>
                      <a:r>
                        <a:rPr lang="es-CO" baseline="0"/>
                        <a:t> válido, se aclararon las dudas? 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/>
                        <a:t>El proyecto</a:t>
                      </a:r>
                      <a:r>
                        <a:rPr lang="es-CO" sz="1600" b="1" baseline="0"/>
                        <a:t> se entendió bien a primera vista. Al momento del desarrollo del modelo tuvimos dificultades con las relaciones que implicaban a grupo y usuario pero se aclararon muy rápidamente.</a:t>
                      </a:r>
                      <a:endParaRPr lang="es-CO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/>
                        <a:t>Definir</a:t>
                      </a:r>
                      <a:r>
                        <a:rPr lang="es-CO" baseline="0"/>
                        <a:t> los requerimientos (se documentaron se entendieron)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 dirty="0"/>
                        <a:t>Todos los requerimientos se definieron, pero, para este ciclo no desarrollamos algunos</a:t>
                      </a:r>
                      <a:r>
                        <a:rPr lang="es-CO" sz="1600" b="1" baseline="0" dirty="0"/>
                        <a:t> debido a que tuvimos problemas con los roles.</a:t>
                      </a:r>
                      <a:endParaRPr lang="es-CO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3909438" y="0"/>
            <a:ext cx="5604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/>
              <a:t>Revisión de los objetivos del ciclo</a:t>
            </a:r>
            <a:endParaRPr lang="es-CO" sz="2800"/>
          </a:p>
        </p:txBody>
      </p:sp>
    </p:spTree>
    <p:extLst>
      <p:ext uri="{BB962C8B-B14F-4D97-AF65-F5344CB8AC3E}">
        <p14:creationId xmlns:p14="http://schemas.microsoft.com/office/powerpoint/2010/main" val="25744651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58816"/>
              </p:ext>
            </p:extLst>
          </p:nvPr>
        </p:nvGraphicFramePr>
        <p:xfrm>
          <a:off x="653576" y="228346"/>
          <a:ext cx="812800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/>
                        <a:t>Objetivo</a:t>
                      </a:r>
                    </a:p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/>
                        <a:t>Diseñar</a:t>
                      </a:r>
                      <a:r>
                        <a:rPr lang="es-CO" baseline="0"/>
                        <a:t> el API REST (Fue completo? Fue correcto?) 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/>
                        <a:t>Para diseñar los API</a:t>
                      </a:r>
                      <a:r>
                        <a:rPr lang="es-CO" sz="1600" b="1" baseline="0"/>
                        <a:t> REST lo primero que pensamos fue en la ruta que debían seguir, después basados en los requerimientos creábamos los recursos necesarios para cumplirlos.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/>
                        <a:t>Distribuir los requerimientos y el API REST</a:t>
                      </a:r>
                      <a:r>
                        <a:rPr lang="es-CO" baseline="0"/>
                        <a:t> ( se hizo? Cada uno hizo su parte?) 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/>
                        <a:t>Al momento de distribuir</a:t>
                      </a:r>
                      <a:r>
                        <a:rPr lang="es-CO" sz="1600" b="1" baseline="0"/>
                        <a:t> los recursos, decidimos agruparlos de tal forma que la persona que fuera a trabajar no tuviera tanta dependencia del trabajo de otros.</a:t>
                      </a:r>
                      <a:endParaRPr lang="es-CO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/>
                        <a:t>Implementar</a:t>
                      </a:r>
                      <a:r>
                        <a:rPr lang="es-CO" baseline="0"/>
                        <a:t> el Back-</a:t>
                      </a:r>
                      <a:r>
                        <a:rPr lang="es-CO" baseline="0" err="1"/>
                        <a:t>End</a:t>
                      </a:r>
                      <a:r>
                        <a:rPr lang="es-CO" baseline="0"/>
                        <a:t> y probarlo.  Funcionó la distribución, la integración, la comunicación,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/>
                        <a:t>Para el</a:t>
                      </a:r>
                      <a:r>
                        <a:rPr lang="es-CO" sz="1600" b="1" baseline="0"/>
                        <a:t> Back-</a:t>
                      </a:r>
                      <a:r>
                        <a:rPr lang="es-CO" sz="1600" b="1" baseline="0" err="1"/>
                        <a:t>End</a:t>
                      </a:r>
                      <a:r>
                        <a:rPr lang="es-CO" sz="1600" b="1" baseline="0"/>
                        <a:t> las primeras semanas estuvieron sin inconvenientes, tuvimos problemas con los atributos Date y al momento de crear las relaciones pero gracias a una buena comunicación y trabajo en equipo no surgieron problemas mayores.</a:t>
                      </a:r>
                      <a:endParaRPr lang="es-CO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/>
                        <a:t>Realizar</a:t>
                      </a:r>
                      <a:r>
                        <a:rPr lang="es-CO" baseline="0"/>
                        <a:t> la planeación y seguimiento de las tareas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/>
                        <a:t>Nuestro líder de planeación estuvo</a:t>
                      </a:r>
                      <a:r>
                        <a:rPr lang="es-CO" sz="1600" b="1" baseline="0"/>
                        <a:t> muy atento en todos los momentos del proyecto y todos estaban atentos a sus respectivas tareas aunque algunas veces se nos olvidaba marcar tiempos.</a:t>
                      </a:r>
                      <a:endParaRPr lang="es-CO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37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33378"/>
              </p:ext>
            </p:extLst>
          </p:nvPr>
        </p:nvGraphicFramePr>
        <p:xfrm>
          <a:off x="626281" y="542245"/>
          <a:ext cx="81280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/>
                        <a:t>Utilizar </a:t>
                      </a:r>
                      <a:r>
                        <a:rPr lang="es-CO" err="1"/>
                        <a:t>teamwork</a:t>
                      </a:r>
                      <a:endParaRPr lang="es-CO"/>
                    </a:p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 err="1"/>
                        <a:t>Teamwork</a:t>
                      </a:r>
                      <a:r>
                        <a:rPr lang="es-CO" sz="1600" b="1"/>
                        <a:t> fue una herramienta</a:t>
                      </a:r>
                      <a:r>
                        <a:rPr lang="es-CO" sz="1600" b="1" baseline="0"/>
                        <a:t> que utilizamos para todos los temas de tareas, riesgos, revisión de trabajo y retroalimentación del mismo.</a:t>
                      </a:r>
                      <a:endParaRPr lang="es-CO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/>
                        <a:t>Realizar</a:t>
                      </a:r>
                      <a:r>
                        <a:rPr lang="es-CO" baseline="0"/>
                        <a:t> Integración continua y revisar </a:t>
                      </a:r>
                      <a:r>
                        <a:rPr lang="es-CO" baseline="0" err="1"/>
                        <a:t>jenkis</a:t>
                      </a:r>
                      <a:r>
                        <a:rPr lang="es-CO" baseline="0"/>
                        <a:t> y sonar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el tema de la integración decidimos crear ramas para el trabajo</a:t>
                      </a:r>
                      <a:r>
                        <a:rPr lang="es-CO" baseline="0" dirty="0"/>
                        <a:t> de cada uno y luego las combinábamos para revisar si no se </a:t>
                      </a:r>
                      <a:r>
                        <a:rPr lang="es-CO" baseline="0" dirty="0" err="1"/>
                        <a:t>perdia</a:t>
                      </a:r>
                      <a:r>
                        <a:rPr lang="es-CO" baseline="0" dirty="0"/>
                        <a:t> o modificaba la información del otro. En el caso de la revisión de </a:t>
                      </a:r>
                      <a:r>
                        <a:rPr lang="es-CO" baseline="0" dirty="0" err="1"/>
                        <a:t>jenkis</a:t>
                      </a:r>
                      <a:r>
                        <a:rPr lang="es-CO" baseline="0" dirty="0"/>
                        <a:t> y sonar, nuestro líder de soporte nos actualizaba lo mas rápido posible de las novedades que ocurrían y lo que tocaba modificar.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5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27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16998"/>
              </p:ext>
            </p:extLst>
          </p:nvPr>
        </p:nvGraphicFramePr>
        <p:xfrm>
          <a:off x="1775520" y="620688"/>
          <a:ext cx="8756222" cy="5999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Comenzar a hacer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1.Resolver problemas de combinación de código.</a:t>
                      </a:r>
                    </a:p>
                    <a:p>
                      <a:r>
                        <a:rPr lang="es-CO" dirty="0"/>
                        <a:t>2.Seguimiento.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1.Motivar</a:t>
                      </a:r>
                      <a:r>
                        <a:rPr lang="es-CO" baseline="0" dirty="0"/>
                        <a:t> a los integrantes del grupo.</a:t>
                      </a:r>
                      <a:endParaRPr lang="es-CO" dirty="0"/>
                    </a:p>
                    <a:p>
                      <a:r>
                        <a:rPr lang="es-CO" dirty="0"/>
                        <a:t>2.Obtener mejor calidad del producto.</a:t>
                      </a:r>
                    </a:p>
                    <a:p>
                      <a:r>
                        <a:rPr lang="es-CO" dirty="0"/>
                        <a:t>3. Planeación.</a:t>
                      </a:r>
                    </a:p>
                    <a:p>
                      <a:r>
                        <a:rPr lang="es-CO" dirty="0"/>
                        <a:t>4.Registrar tiempos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1.Comunicación</a:t>
                      </a:r>
                      <a:r>
                        <a:rPr lang="es-CO" baseline="0" dirty="0"/>
                        <a:t> efectiva.</a:t>
                      </a:r>
                      <a:endParaRPr lang="es-CO" dirty="0"/>
                    </a:p>
                    <a:p>
                      <a:r>
                        <a:rPr lang="es-CO" dirty="0"/>
                        <a:t>2.Reporte rápido</a:t>
                      </a:r>
                      <a:r>
                        <a:rPr lang="es-CO" baseline="0" dirty="0"/>
                        <a:t> de incidentes y errores en el código.</a:t>
                      </a:r>
                      <a:endParaRPr lang="es-CO" dirty="0"/>
                    </a:p>
                    <a:p>
                      <a:r>
                        <a:rPr lang="es-CO" dirty="0"/>
                        <a:t>3.Motivacion y trabajo en equipo.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1.Mezclas entre ramas muy grandes.</a:t>
                      </a:r>
                    </a:p>
                    <a:p>
                      <a:r>
                        <a:rPr lang="es-CO" dirty="0"/>
                        <a:t>2.Dejar tareas sin marcar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588">
                <a:tc>
                  <a:txBody>
                    <a:bodyPr/>
                    <a:lstStyle/>
                    <a:p>
                      <a:r>
                        <a:rPr lang="es-CO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1.Un solo canal</a:t>
                      </a:r>
                      <a:r>
                        <a:rPr lang="es-CO" baseline="0" dirty="0"/>
                        <a:t> de comunicación.</a:t>
                      </a:r>
                      <a:endParaRPr lang="es-CO" dirty="0"/>
                    </a:p>
                    <a:p>
                      <a:r>
                        <a:rPr lang="es-CO" dirty="0"/>
                        <a:t>2. Cambios sin consultar con el grupo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703512" y="44625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Retrospectiva de la estrella (en cada fila listar acciones concretas para el siguiente ciclo) </a:t>
            </a:r>
          </a:p>
        </p:txBody>
      </p:sp>
    </p:spTree>
    <p:extLst>
      <p:ext uri="{BB962C8B-B14F-4D97-AF65-F5344CB8AC3E}">
        <p14:creationId xmlns:p14="http://schemas.microsoft.com/office/powerpoint/2010/main" val="101444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20589"/>
              </p:ext>
            </p:extLst>
          </p:nvPr>
        </p:nvGraphicFramePr>
        <p:xfrm>
          <a:off x="1317855" y="1930400"/>
          <a:ext cx="7272808" cy="4189283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167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CU1</a:t>
                      </a:r>
                      <a:endParaRPr lang="es-CO" sz="120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Crea una nueva noticia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crea una nueva noticia que queda asociado a él/ella como autor.</a:t>
                      </a:r>
                      <a:endParaRPr lang="es-CO" sz="10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CU2</a:t>
                      </a:r>
                      <a:endParaRPr lang="es-CO" sz="120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Actualizar una noticia</a:t>
                      </a:r>
                      <a:endParaRPr lang="es-CO" sz="10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actualiza una noticia que tiene asociada a él/ella como autor.</a:t>
                      </a:r>
                      <a:endParaRPr lang="es-CO" sz="10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CU3</a:t>
                      </a:r>
                      <a:endParaRPr lang="es-CO" sz="120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Borrar una noticia</a:t>
                      </a:r>
                      <a:endParaRPr lang="es-CO" sz="10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borra una noticia que está asociada a alguien como autor.</a:t>
                      </a:r>
                      <a:endParaRPr lang="es-CO" sz="10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</a:t>
                      </a:r>
                      <a:r>
                        <a:rPr lang="es-CO" sz="1200" baseline="0" dirty="0">
                          <a:effectLst/>
                        </a:rPr>
                        <a:t> G.</a:t>
                      </a:r>
                      <a:endParaRPr lang="es-CO" sz="1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5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26007"/>
              </p:ext>
            </p:extLst>
          </p:nvPr>
        </p:nvGraphicFramePr>
        <p:xfrm>
          <a:off x="1317855" y="132538"/>
          <a:ext cx="7272808" cy="5236604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167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CU4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las noticias que un usuario ha creado</a:t>
                      </a:r>
                      <a:endParaRPr lang="es-CO" sz="10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obtiene todas las noticias del usuario específico tomado como autor.</a:t>
                      </a:r>
                      <a:endParaRPr lang="es-CO" sz="7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CU5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una noticia específica de un usuario.</a:t>
                      </a:r>
                      <a:endParaRPr lang="es-CO" sz="7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obtiene una noticia específica de alguna persona asumida como autor.</a:t>
                      </a:r>
                      <a:endParaRPr lang="es-CO" sz="7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CU6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las noticias de un grupo determinado.</a:t>
                      </a:r>
                      <a:endParaRPr lang="es-CO" sz="7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obtiene las noticias de un grupo particular</a:t>
                      </a:r>
                      <a:endParaRPr lang="es-CO" sz="7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</a:t>
                      </a:r>
                      <a:r>
                        <a:rPr lang="es-CO" sz="1200" baseline="0" dirty="0">
                          <a:effectLst/>
                        </a:rPr>
                        <a:t> G.</a:t>
                      </a:r>
                      <a:endParaRPr lang="es-CO" sz="1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CU7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una noticia específica de un grupo determinado.</a:t>
                      </a:r>
                      <a:endParaRPr lang="es-CO" sz="4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obtiene una noticia específica del grupo dado.</a:t>
                      </a:r>
                      <a:endParaRPr lang="es-CO" sz="4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36821"/>
              </p:ext>
            </p:extLst>
          </p:nvPr>
        </p:nvGraphicFramePr>
        <p:xfrm>
          <a:off x="1317855" y="132538"/>
          <a:ext cx="7272808" cy="5236604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167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CU8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todas las noticias publicadas en la plataforma</a:t>
                      </a:r>
                      <a:endParaRPr lang="es-CO" sz="7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obtiene todas las noticias disponibles en la plataforma.</a:t>
                      </a:r>
                      <a:endParaRPr lang="es-CO" sz="4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CU9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Agregar calificación a blog</a:t>
                      </a:r>
                      <a:endParaRPr lang="es-CO" sz="1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ciudadano agrega una nueva calificación a un blog de grupo</a:t>
                      </a:r>
                      <a:endParaRPr lang="es-CO" sz="4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CU10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calificación realizada de un blog</a:t>
                      </a:r>
                      <a:endParaRPr lang="es-CO" sz="4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modifica una calificación de un blog de grupo.</a:t>
                      </a:r>
                      <a:endParaRPr lang="es-CO" sz="4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</a:t>
                      </a:r>
                      <a:r>
                        <a:rPr lang="es-CO" sz="1200" baseline="0" dirty="0">
                          <a:effectLst/>
                        </a:rPr>
                        <a:t> G.</a:t>
                      </a:r>
                      <a:endParaRPr lang="es-CO" sz="1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CU11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Eliminar calificación realizada de un blog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elimina una calificación que realizó en un blog de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96648"/>
              </p:ext>
            </p:extLst>
          </p:nvPr>
        </p:nvGraphicFramePr>
        <p:xfrm>
          <a:off x="1317855" y="132538"/>
          <a:ext cx="7272808" cy="5236604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167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CU12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calificaciones de un blog.</a:t>
                      </a:r>
                      <a:endParaRPr lang="es-CO" sz="4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pide todas las calificaciones realizadas en un blog de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CU13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calificación específica de un blog.</a:t>
                      </a:r>
                      <a:endParaRPr lang="es-CO" sz="10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obtiene una calificación de un usuario específico dentro de un blog de grupo.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CU14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Subir multimedia para una noticia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sube uno o varios archivos multimedia a una noticia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</a:t>
                      </a:r>
                      <a:r>
                        <a:rPr lang="es-CO" sz="1200" baseline="0" dirty="0">
                          <a:effectLst/>
                        </a:rPr>
                        <a:t> G.</a:t>
                      </a:r>
                      <a:endParaRPr lang="es-CO" sz="1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CU15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multimedia específica de una noticia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obtiene un archivo multimedia específico de una noticia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7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7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55457"/>
              </p:ext>
            </p:extLst>
          </p:nvPr>
        </p:nvGraphicFramePr>
        <p:xfrm>
          <a:off x="1317855" y="550985"/>
          <a:ext cx="7272808" cy="5168847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CU16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Actualizar multimedia para una noticia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actualiza un archivo multimedia de una noticia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CU17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Borrar multimedia para una noticia particular.</a:t>
                      </a:r>
                      <a:endParaRPr lang="es-CO" sz="7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elimina un archivo multimedia que está en una noticia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CU18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Subir multimedia para un blog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sube uno o varios archivos multimedia a un blog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</a:t>
                      </a:r>
                      <a:r>
                        <a:rPr lang="es-CO" sz="1200" baseline="0" dirty="0">
                          <a:effectLst/>
                        </a:rPr>
                        <a:t> G.</a:t>
                      </a:r>
                      <a:endParaRPr lang="es-CO" sz="1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CU19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 multimedia específica de un blog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obtiene un archivo multimedia específico de un blog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1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8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28605"/>
              </p:ext>
            </p:extLst>
          </p:nvPr>
        </p:nvGraphicFramePr>
        <p:xfrm>
          <a:off x="1317855" y="550985"/>
          <a:ext cx="7272808" cy="5168847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CU20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Actualizar multimedia para un blog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actualiza un archivo multimedia de un blog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CU21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Borrar multimedia para un blog particular.</a:t>
                      </a:r>
                      <a:endParaRPr lang="es-CO" sz="4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elimina un archivo multimedia que está en un blog particular.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Sergio G.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CU22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las tarjetas de crédito asociadas a un ciudadano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consulta la información de sus tarjetas de crédito.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Andrés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CU23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una tarjeta de crédito específica asociada a un ciudadano.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consulta la información de una de sus tarjetas de crédito.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Andrés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0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9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81353"/>
              </p:ext>
            </p:extLst>
          </p:nvPr>
        </p:nvGraphicFramePr>
        <p:xfrm>
          <a:off x="1317855" y="1152931"/>
          <a:ext cx="7272808" cy="4121526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CU24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Asociar una tarjeta de crédito a un usuario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agrega una tarjeta de crédito.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Andrés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strike="noStrike" dirty="0">
                          <a:solidFill>
                            <a:schemeClr val="accent1"/>
                          </a:solidFill>
                          <a:effectLst/>
                        </a:rPr>
                        <a:t>CU25</a:t>
                      </a:r>
                      <a:endParaRPr lang="es-CO" sz="1200" u="sng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la información de una tarjeta de crédito asociada a un usuario.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modifica la información de sus tarjetas de crédito.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Andrés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sng" dirty="0">
                          <a:solidFill>
                            <a:schemeClr val="accent1"/>
                          </a:solidFill>
                          <a:effectLst/>
                        </a:rPr>
                        <a:t>CU26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Eliminar una tarjeta de crédito asociada a un usuario.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elimina una tarjeta de crédito.</a:t>
                      </a:r>
                      <a:endParaRPr lang="es-CO" sz="1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Andrés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OK</a:t>
                      </a:r>
                    </a:p>
                  </a:txBody>
                  <a:tcPr marL="78877" marR="78877" marT="39438" marB="394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377" y="1904015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CO" altLang="es-CO">
                <a:latin typeface="Arial" panose="020B0604020202020204" pitchFamily="34" charset="0"/>
              </a:rPr>
            </a:br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24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2430</Words>
  <Application>Microsoft Office PowerPoint</Application>
  <PresentationFormat>Panorámica</PresentationFormat>
  <Paragraphs>603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Faceta</vt:lpstr>
      <vt:lpstr>Grupo: Desarrollo Stark Proyecto: Grupos Interés   Reflexión fin de ciclo 1 (Postmortem) </vt:lpstr>
      <vt:lpstr>Agenda </vt:lpstr>
      <vt:lpstr>Datos Producto:  Listado de Requerimientos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Datos Producto: Tamaño y Calidad</vt:lpstr>
      <vt:lpstr>Proceso: Tiempo y Productividad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Grupo: Desarrollo Stark Proyecto: Grupos Interés   Reflexión fin de ciclo 1 (Postmortem) </dc:title>
  <cp:lastModifiedBy>Juan Sebastian Ramos Gomez</cp:lastModifiedBy>
  <cp:revision>26</cp:revision>
  <dcterms:modified xsi:type="dcterms:W3CDTF">2017-09-27T06:45:29Z</dcterms:modified>
</cp:coreProperties>
</file>