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92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Reflexión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9800" y="4269433"/>
            <a:ext cx="9144000" cy="1655762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BiciGo</a:t>
            </a:r>
            <a:r>
              <a:rPr lang="es-CO" sz="2400" dirty="0" smtClean="0"/>
              <a:t>	- </a:t>
            </a:r>
            <a:r>
              <a:rPr lang="es-CO" sz="2400" dirty="0" err="1" smtClean="0"/>
              <a:t>Bicitours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9295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Recursos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Cuántos </a:t>
            </a:r>
            <a:r>
              <a:rPr lang="es-CO" b="1" dirty="0"/>
              <a:t>con clase </a:t>
            </a:r>
            <a:r>
              <a:rPr lang="es-CO" b="1" dirty="0" err="1"/>
              <a:t>resource</a:t>
            </a:r>
            <a:r>
              <a:rPr lang="es-CO" b="1" dirty="0"/>
              <a:t>?</a:t>
            </a:r>
          </a:p>
          <a:p>
            <a:pPr marL="0" indent="0">
              <a:buNone/>
            </a:pPr>
            <a:r>
              <a:rPr lang="es-CO" dirty="0"/>
              <a:t>19  (8 sin contar relaciones)</a:t>
            </a:r>
          </a:p>
          <a:p>
            <a:r>
              <a:rPr lang="es-CO" b="1" dirty="0"/>
              <a:t>Cuántos </a:t>
            </a:r>
            <a:r>
              <a:rPr lang="es-CO" b="1" dirty="0"/>
              <a:t>con pruebas de </a:t>
            </a:r>
            <a:r>
              <a:rPr lang="es-CO" b="1" dirty="0" err="1"/>
              <a:t>postman</a:t>
            </a:r>
            <a:r>
              <a:rPr lang="es-CO" b="1" dirty="0"/>
              <a:t>?</a:t>
            </a:r>
          </a:p>
          <a:p>
            <a:pPr marL="0" indent="0">
              <a:buNone/>
            </a:pPr>
            <a:r>
              <a:rPr lang="es-CO" dirty="0"/>
              <a:t>2 (dependiente)</a:t>
            </a:r>
          </a:p>
          <a:p>
            <a:r>
              <a:rPr lang="es-CO" b="1" dirty="0"/>
              <a:t>Cuántos </a:t>
            </a:r>
            <a:r>
              <a:rPr lang="es-CO" b="1" dirty="0"/>
              <a:t>con pruebas de lógica?</a:t>
            </a:r>
          </a:p>
          <a:p>
            <a:pPr marL="0" indent="0">
              <a:buNone/>
            </a:pPr>
            <a:r>
              <a:rPr lang="es-CO" dirty="0"/>
              <a:t>12 (21 en total)</a:t>
            </a:r>
          </a:p>
          <a:p>
            <a:r>
              <a:rPr lang="es-CO" b="1" dirty="0"/>
              <a:t>Cuántos </a:t>
            </a:r>
            <a:r>
              <a:rPr lang="es-CO" b="1" dirty="0"/>
              <a:t>con pruebas de persistencia?</a:t>
            </a:r>
          </a:p>
          <a:p>
            <a:pPr marL="0" indent="0">
              <a:buNone/>
            </a:pPr>
            <a:r>
              <a:rPr lang="es-CO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Jenkins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Historial:</a:t>
            </a:r>
          </a:p>
          <a:p>
            <a:pPr marL="0" indent="0">
              <a:buNone/>
            </a:pPr>
            <a:r>
              <a:rPr lang="es-CO" dirty="0" smtClean="0"/>
              <a:t>48 </a:t>
            </a:r>
            <a:r>
              <a:rPr lang="es-CO" dirty="0"/>
              <a:t>iteraciones con </a:t>
            </a:r>
            <a:r>
              <a:rPr lang="es-CO" dirty="0" err="1"/>
              <a:t>tests</a:t>
            </a:r>
            <a:r>
              <a:rPr lang="es-CO" dirty="0"/>
              <a:t> mayormente saludables</a:t>
            </a:r>
          </a:p>
          <a:p>
            <a:pPr marL="0" indent="0">
              <a:buNone/>
            </a:pPr>
            <a:r>
              <a:rPr lang="es-CO" dirty="0"/>
              <a:t>Protocolos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b="1" dirty="0"/>
              <a:t>Actualidad:</a:t>
            </a:r>
          </a:p>
          <a:p>
            <a:pPr marL="0" indent="0">
              <a:buNone/>
            </a:pPr>
            <a:r>
              <a:rPr lang="es-CO" dirty="0" smtClean="0"/>
              <a:t>Contamos con 141 </a:t>
            </a:r>
            <a:r>
              <a:rPr lang="es-CO" dirty="0" err="1"/>
              <a:t>tests</a:t>
            </a:r>
            <a:r>
              <a:rPr lang="es-CO" dirty="0"/>
              <a:t> / </a:t>
            </a:r>
            <a:r>
              <a:rPr lang="es-CO" dirty="0" smtClean="0"/>
              <a:t>140 funcionando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Sol </a:t>
            </a:r>
            <a:r>
              <a:rPr lang="es-CO" dirty="0" smtClean="0"/>
              <a:t>despejado.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3932"/>
            <a:ext cx="10515600" cy="1325563"/>
          </a:xfrm>
        </p:spPr>
        <p:txBody>
          <a:bodyPr/>
          <a:lstStyle/>
          <a:p>
            <a:r>
              <a:rPr lang="es-MX" dirty="0" smtClean="0"/>
              <a:t>Modelo de clases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22" y="1275051"/>
            <a:ext cx="7510156" cy="5419550"/>
          </a:xfrm>
        </p:spPr>
      </p:pic>
    </p:spTree>
    <p:extLst>
      <p:ext uri="{BB962C8B-B14F-4D97-AF65-F5344CB8AC3E}">
        <p14:creationId xmlns:p14="http://schemas.microsoft.com/office/powerpoint/2010/main" val="29290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196" y="0"/>
            <a:ext cx="10515600" cy="1325563"/>
          </a:xfrm>
        </p:spPr>
        <p:txBody>
          <a:bodyPr/>
          <a:lstStyle/>
          <a:p>
            <a:r>
              <a:rPr lang="es-MX" dirty="0" smtClean="0"/>
              <a:t>Modelo de entidades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592" y="1230283"/>
            <a:ext cx="6666807" cy="54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</a:t>
            </a:r>
            <a:r>
              <a:rPr lang="es-MX" dirty="0" err="1" smtClean="0"/>
              <a:t>DTOs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824" r="11042"/>
          <a:stretch/>
        </p:blipFill>
        <p:spPr>
          <a:xfrm>
            <a:off x="1512916" y="1471351"/>
            <a:ext cx="8645237" cy="50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Github</a:t>
            </a:r>
            <a:endParaRPr lang="en-US" b="1" dirty="0"/>
          </a:p>
        </p:txBody>
      </p:sp>
      <p:sp>
        <p:nvSpPr>
          <p:cNvPr id="4" name="Rectángulo 3"/>
          <p:cNvSpPr/>
          <p:nvPr/>
        </p:nvSpPr>
        <p:spPr>
          <a:xfrm>
            <a:off x="838200" y="1839985"/>
            <a:ext cx="9012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dirty="0" smtClean="0"/>
              <a:t>Tenemos 27 </a:t>
            </a:r>
            <a:r>
              <a:rPr lang="es-CO" sz="3200" dirty="0" err="1" smtClean="0"/>
              <a:t>issues</a:t>
            </a:r>
            <a:r>
              <a:rPr lang="es-CO" sz="3200" dirty="0" smtClean="0"/>
              <a:t> en GitHub entre los cuales destacan los siguientes problemas:</a:t>
            </a:r>
          </a:p>
          <a:p>
            <a:r>
              <a:rPr lang="es-CO" sz="3200" dirty="0" err="1" smtClean="0"/>
              <a:t>Resources</a:t>
            </a:r>
            <a:r>
              <a:rPr lang="es-CO" sz="3200" dirty="0" smtClean="0"/>
              <a:t> – </a:t>
            </a:r>
            <a:r>
              <a:rPr lang="es-CO" sz="3200" dirty="0" err="1" smtClean="0"/>
              <a:t>NulidadesDTOs</a:t>
            </a:r>
            <a:r>
              <a:rPr lang="es-CO" sz="3200" dirty="0" smtClean="0"/>
              <a:t> – Datos </a:t>
            </a:r>
            <a:r>
              <a:rPr lang="es-CO" sz="3200" dirty="0" err="1" smtClean="0"/>
              <a:t>serializables</a:t>
            </a:r>
            <a:r>
              <a:rPr lang="es-CO" sz="3200" dirty="0" smtClean="0"/>
              <a:t> y constructores</a:t>
            </a:r>
          </a:p>
          <a:p>
            <a:r>
              <a:rPr lang="es-CO" sz="3200" dirty="0" smtClean="0"/>
              <a:t>Entidades - Campos primitivos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925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C403DE3A-25A1-45FF-8FC0-2D9CBAEC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99940"/>
              </p:ext>
            </p:extLst>
          </p:nvPr>
        </p:nvGraphicFramePr>
        <p:xfrm>
          <a:off x="33252" y="1262725"/>
          <a:ext cx="7664335" cy="407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939">
                  <a:extLst>
                    <a:ext uri="{9D8B030D-6E8A-4147-A177-3AD203B41FA5}">
                      <a16:colId xmlns:a16="http://schemas.microsoft.com/office/drawing/2014/main" val="3050274688"/>
                    </a:ext>
                  </a:extLst>
                </a:gridCol>
                <a:gridCol w="1233717">
                  <a:extLst>
                    <a:ext uri="{9D8B030D-6E8A-4147-A177-3AD203B41FA5}">
                      <a16:colId xmlns:a16="http://schemas.microsoft.com/office/drawing/2014/main" val="3354621727"/>
                    </a:ext>
                  </a:extLst>
                </a:gridCol>
                <a:gridCol w="1080868">
                  <a:extLst>
                    <a:ext uri="{9D8B030D-6E8A-4147-A177-3AD203B41FA5}">
                      <a16:colId xmlns:a16="http://schemas.microsoft.com/office/drawing/2014/main" val="2984787927"/>
                    </a:ext>
                  </a:extLst>
                </a:gridCol>
                <a:gridCol w="982607">
                  <a:extLst>
                    <a:ext uri="{9D8B030D-6E8A-4147-A177-3AD203B41FA5}">
                      <a16:colId xmlns:a16="http://schemas.microsoft.com/office/drawing/2014/main" val="385603891"/>
                    </a:ext>
                  </a:extLst>
                </a:gridCol>
                <a:gridCol w="1244636">
                  <a:extLst>
                    <a:ext uri="{9D8B030D-6E8A-4147-A177-3AD203B41FA5}">
                      <a16:colId xmlns:a16="http://schemas.microsoft.com/office/drawing/2014/main" val="1156773756"/>
                    </a:ext>
                  </a:extLst>
                </a:gridCol>
                <a:gridCol w="1386568">
                  <a:extLst>
                    <a:ext uri="{9D8B030D-6E8A-4147-A177-3AD203B41FA5}">
                      <a16:colId xmlns:a16="http://schemas.microsoft.com/office/drawing/2014/main" val="919962701"/>
                    </a:ext>
                  </a:extLst>
                </a:gridCol>
              </a:tblGrid>
              <a:tr h="90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Tareas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planeadas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Tareas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cerradas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Tareas</a:t>
                      </a:r>
                      <a:r>
                        <a:rPr lang="en-US" sz="1600" dirty="0"/>
                        <a:t> sin </a:t>
                      </a:r>
                      <a:r>
                        <a:rPr lang="en-US" sz="1600" dirty="0" err="1"/>
                        <a:t>iniciar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Tareas</a:t>
                      </a:r>
                      <a:r>
                        <a:rPr lang="en-US" sz="1600" dirty="0"/>
                        <a:t> con log de </a:t>
                      </a:r>
                      <a:r>
                        <a:rPr lang="en-US" sz="1600" dirty="0" err="1"/>
                        <a:t>tiempo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Estimados</a:t>
                      </a:r>
                      <a:r>
                        <a:rPr lang="en-US" sz="1600" dirty="0"/>
                        <a:t> vs </a:t>
                      </a:r>
                      <a:r>
                        <a:rPr lang="en-US" sz="1600" dirty="0" err="1"/>
                        <a:t>registrados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21703"/>
                  </a:ext>
                </a:extLst>
              </a:tr>
              <a:tr h="417960">
                <a:tc>
                  <a:txBody>
                    <a:bodyPr/>
                    <a:lstStyle/>
                    <a:p>
                      <a:r>
                        <a:rPr lang="en-US" dirty="0"/>
                        <a:t>Juan Diego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9061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Oscar Julian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02020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Maria Clara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3427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Juan Sebastian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78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 err="1"/>
                        <a:t>Jhuliana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Jhoel</a:t>
                      </a:r>
                      <a:r>
                        <a:rPr lang="en-US" dirty="0"/>
                        <a:t>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51948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Michel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02151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1127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1914E636-F307-4C68-A4DB-04AA69B0906F}"/>
              </a:ext>
            </a:extLst>
          </p:cNvPr>
          <p:cNvSpPr txBox="1">
            <a:spLocks/>
          </p:cNvSpPr>
          <p:nvPr/>
        </p:nvSpPr>
        <p:spPr>
          <a:xfrm rot="16200000">
            <a:off x="8086183" y="1989079"/>
            <a:ext cx="3498979" cy="2889401"/>
          </a:xfrm>
          <a:prstGeom prst="rect">
            <a:avLst/>
          </a:prstGeom>
        </p:spPr>
        <p:txBody>
          <a:bodyPr vert="eaVert" lIns="228600" tIns="228600" rIns="228600" bIns="22860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23933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151</TotalTime>
  <Words>169</Words>
  <Application>Microsoft Office PowerPoint</Application>
  <PresentationFormat>Panorámica</PresentationFormat>
  <Paragraphs>67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Reflexión Final</vt:lpstr>
      <vt:lpstr>Recursos</vt:lpstr>
      <vt:lpstr>Jenkins</vt:lpstr>
      <vt:lpstr>Modelo de clases</vt:lpstr>
      <vt:lpstr>Modelo de entidades</vt:lpstr>
      <vt:lpstr>Modelo de DTOs</vt:lpstr>
      <vt:lpstr>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Reflexión Final</dc:title>
  <dc:creator>JUAN DIEGO RUEDA</dc:creator>
  <cp:lastModifiedBy>Juan Sebastian Gonzalez Rojas</cp:lastModifiedBy>
  <cp:revision>12</cp:revision>
  <dcterms:created xsi:type="dcterms:W3CDTF">2019-10-10T03:42:34Z</dcterms:created>
  <dcterms:modified xsi:type="dcterms:W3CDTF">2019-10-10T17:32:08Z</dcterms:modified>
</cp:coreProperties>
</file>