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38D9DF4-9BC4-446F-AB7D-0B53BCD7F2A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9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8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D9DF4-9BC4-446F-AB7D-0B53BCD7F2A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6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D9DF4-9BC4-446F-AB7D-0B53BCD7F2A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0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D9DF4-9BC4-446F-AB7D-0B53BCD7F2A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6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D9DF4-9BC4-446F-AB7D-0B53BCD7F2A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4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0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D9DF4-9BC4-446F-AB7D-0B53BCD7F2A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2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9DF4-9BC4-446F-AB7D-0B53BCD7F2A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0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8D9DF4-9BC4-446F-AB7D-0B53BCD7F2A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D9DF4-9BC4-446F-AB7D-0B53BCD7F2A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A212-100C-4C8C-89D6-E0C206F940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6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Reflexión Final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7193" y="4294370"/>
            <a:ext cx="9144000" cy="1655762"/>
          </a:xfrm>
        </p:spPr>
        <p:txBody>
          <a:bodyPr>
            <a:normAutofit/>
          </a:bodyPr>
          <a:lstStyle/>
          <a:p>
            <a:r>
              <a:rPr lang="es-CO" sz="2400" dirty="0" err="1" smtClean="0"/>
              <a:t>BiciGo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95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Recursos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Cuantos con clase </a:t>
            </a:r>
            <a:r>
              <a:rPr lang="es-CO" dirty="0" err="1" smtClean="0"/>
              <a:t>resource</a:t>
            </a:r>
            <a:r>
              <a:rPr lang="es-CO" dirty="0" smtClean="0"/>
              <a:t>?</a:t>
            </a:r>
          </a:p>
          <a:p>
            <a:pPr marL="0" indent="0">
              <a:buNone/>
            </a:pPr>
            <a:r>
              <a:rPr lang="es-CO" dirty="0" smtClean="0"/>
              <a:t>12  (8 sin contar relaciones)</a:t>
            </a:r>
          </a:p>
          <a:p>
            <a:r>
              <a:rPr lang="es-CO" dirty="0" smtClean="0"/>
              <a:t>Cuantos con pruebas de </a:t>
            </a:r>
            <a:r>
              <a:rPr lang="es-CO" dirty="0" err="1" smtClean="0"/>
              <a:t>postman</a:t>
            </a:r>
            <a:r>
              <a:rPr lang="es-CO" dirty="0" smtClean="0"/>
              <a:t>?</a:t>
            </a:r>
          </a:p>
          <a:p>
            <a:pPr marL="0" indent="0">
              <a:buNone/>
            </a:pPr>
            <a:r>
              <a:rPr lang="es-CO" dirty="0" smtClean="0"/>
              <a:t>1 (dependiente)</a:t>
            </a:r>
          </a:p>
          <a:p>
            <a:r>
              <a:rPr lang="es-CO" dirty="0" smtClean="0"/>
              <a:t>Cuantos con pruebas de lógica?</a:t>
            </a:r>
          </a:p>
          <a:p>
            <a:pPr marL="0" indent="0">
              <a:buNone/>
            </a:pPr>
            <a:r>
              <a:rPr lang="es-CO" dirty="0" smtClean="0"/>
              <a:t>12 (20 en total)</a:t>
            </a:r>
          </a:p>
          <a:p>
            <a:r>
              <a:rPr lang="es-CO" dirty="0" smtClean="0"/>
              <a:t>Cuantos con pruebas de persistencia?</a:t>
            </a:r>
          </a:p>
          <a:p>
            <a:pPr marL="0" indent="0">
              <a:buNone/>
            </a:pPr>
            <a:r>
              <a:rPr lang="es-CO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Jenkins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Historial:</a:t>
            </a:r>
          </a:p>
          <a:p>
            <a:pPr marL="0" indent="0">
              <a:buNone/>
            </a:pPr>
            <a:r>
              <a:rPr lang="es-CO" dirty="0" smtClean="0"/>
              <a:t>45 iteraciones con </a:t>
            </a:r>
            <a:r>
              <a:rPr lang="es-CO" dirty="0" err="1" smtClean="0"/>
              <a:t>tests</a:t>
            </a:r>
            <a:r>
              <a:rPr lang="es-CO" dirty="0" smtClean="0"/>
              <a:t> mayormente saludables</a:t>
            </a:r>
          </a:p>
          <a:p>
            <a:pPr marL="0" indent="0">
              <a:buNone/>
            </a:pPr>
            <a:r>
              <a:rPr lang="es-CO" dirty="0" smtClean="0"/>
              <a:t>Protocolos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Actualidad:</a:t>
            </a:r>
          </a:p>
          <a:p>
            <a:pPr marL="0" indent="0">
              <a:buNone/>
            </a:pPr>
            <a:r>
              <a:rPr lang="es-CO" dirty="0" smtClean="0"/>
              <a:t>141 </a:t>
            </a:r>
            <a:r>
              <a:rPr lang="es-CO" dirty="0" err="1" smtClean="0"/>
              <a:t>tests</a:t>
            </a:r>
            <a:r>
              <a:rPr lang="es-CO" dirty="0" smtClean="0"/>
              <a:t> / 2 fallidos</a:t>
            </a:r>
          </a:p>
          <a:p>
            <a:pPr marL="0" indent="0">
              <a:buNone/>
            </a:pPr>
            <a:r>
              <a:rPr lang="es-CO" dirty="0" smtClean="0"/>
              <a:t>Sol despejado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Github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27 </a:t>
            </a:r>
            <a:r>
              <a:rPr lang="es-CO" dirty="0" err="1" smtClean="0"/>
              <a:t>issues</a:t>
            </a:r>
            <a:endParaRPr lang="es-CO" dirty="0" smtClean="0"/>
          </a:p>
          <a:p>
            <a:r>
              <a:rPr lang="es-CO" dirty="0" err="1" smtClean="0"/>
              <a:t>Resources</a:t>
            </a:r>
            <a:r>
              <a:rPr lang="es-CO" dirty="0" smtClean="0"/>
              <a:t> – Revisar nulidades</a:t>
            </a:r>
          </a:p>
          <a:p>
            <a:r>
              <a:rPr lang="es-CO" dirty="0" err="1" smtClean="0"/>
              <a:t>DTOs</a:t>
            </a:r>
            <a:r>
              <a:rPr lang="es-CO" dirty="0" smtClean="0"/>
              <a:t> – Datos </a:t>
            </a:r>
            <a:r>
              <a:rPr lang="es-CO" dirty="0" err="1" smtClean="0"/>
              <a:t>serializables</a:t>
            </a:r>
            <a:r>
              <a:rPr lang="es-CO" dirty="0" smtClean="0"/>
              <a:t> y constructores</a:t>
            </a:r>
          </a:p>
          <a:p>
            <a:r>
              <a:rPr lang="es-CO" dirty="0" smtClean="0"/>
              <a:t>Entidades - </a:t>
            </a:r>
            <a:r>
              <a:rPr lang="es-CO" dirty="0"/>
              <a:t>C</a:t>
            </a:r>
            <a:r>
              <a:rPr lang="es-CO" dirty="0" smtClean="0"/>
              <a:t>ampos primitivos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32</TotalTime>
  <Words>81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Reflexión Final</vt:lpstr>
      <vt:lpstr>Recursos</vt:lpstr>
      <vt:lpstr>Jenkins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Reflexión Final</dc:title>
  <dc:creator>JUAN DIEGO RUEDA</dc:creator>
  <cp:lastModifiedBy>JUAN DIEGO RUEDA</cp:lastModifiedBy>
  <cp:revision>4</cp:revision>
  <dcterms:created xsi:type="dcterms:W3CDTF">2019-10-10T03:42:34Z</dcterms:created>
  <dcterms:modified xsi:type="dcterms:W3CDTF">2019-10-10T04:15:06Z</dcterms:modified>
</cp:coreProperties>
</file>