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38D9DF4-9BC4-446F-AB7D-0B53BCD7F2A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9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9DF4-9BC4-446F-AB7D-0B53BCD7F2A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8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8D9DF4-9BC4-446F-AB7D-0B53BCD7F2A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6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9DF4-9BC4-446F-AB7D-0B53BCD7F2A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7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8D9DF4-9BC4-446F-AB7D-0B53BCD7F2A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0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8D9DF4-9BC4-446F-AB7D-0B53BCD7F2A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6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8D9DF4-9BC4-446F-AB7D-0B53BCD7F2A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4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9DF4-9BC4-446F-AB7D-0B53BCD7F2A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0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8D9DF4-9BC4-446F-AB7D-0B53BCD7F2A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2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9DF4-9BC4-446F-AB7D-0B53BCD7F2A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0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8D9DF4-9BC4-446F-AB7D-0B53BCD7F2A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1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D9DF4-9BC4-446F-AB7D-0B53BCD7F2A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6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Reflexión Final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7193" y="4294370"/>
            <a:ext cx="9144000" cy="1655762"/>
          </a:xfrm>
        </p:spPr>
        <p:txBody>
          <a:bodyPr>
            <a:normAutofit/>
          </a:bodyPr>
          <a:lstStyle/>
          <a:p>
            <a:r>
              <a:rPr lang="es-CO" sz="2400" dirty="0" err="1"/>
              <a:t>BiciGo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950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Recursos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Cuantos con clase </a:t>
            </a:r>
            <a:r>
              <a:rPr lang="es-CO" dirty="0" err="1"/>
              <a:t>resource</a:t>
            </a:r>
            <a:r>
              <a:rPr lang="es-CO" dirty="0"/>
              <a:t>?</a:t>
            </a:r>
          </a:p>
          <a:p>
            <a:pPr marL="0" indent="0">
              <a:buNone/>
            </a:pPr>
            <a:r>
              <a:rPr lang="es-CO" dirty="0"/>
              <a:t>19  (8 sin contar relaciones)</a:t>
            </a:r>
          </a:p>
          <a:p>
            <a:r>
              <a:rPr lang="es-CO" dirty="0"/>
              <a:t>Cuantos con pruebas de </a:t>
            </a:r>
            <a:r>
              <a:rPr lang="es-CO" dirty="0" err="1"/>
              <a:t>postman</a:t>
            </a:r>
            <a:r>
              <a:rPr lang="es-CO" dirty="0"/>
              <a:t>?</a:t>
            </a:r>
          </a:p>
          <a:p>
            <a:pPr marL="0" indent="0">
              <a:buNone/>
            </a:pPr>
            <a:r>
              <a:rPr lang="es-CO" dirty="0"/>
              <a:t>2 (dependiente)</a:t>
            </a:r>
          </a:p>
          <a:p>
            <a:r>
              <a:rPr lang="es-CO" dirty="0"/>
              <a:t>Cuantos con pruebas de lógica?</a:t>
            </a:r>
          </a:p>
          <a:p>
            <a:pPr marL="0" indent="0">
              <a:buNone/>
            </a:pPr>
            <a:r>
              <a:rPr lang="es-CO" dirty="0"/>
              <a:t>12 (21 en total)</a:t>
            </a:r>
          </a:p>
          <a:p>
            <a:r>
              <a:rPr lang="es-CO" dirty="0"/>
              <a:t>Cuantos con pruebas de persistencia?</a:t>
            </a:r>
          </a:p>
          <a:p>
            <a:pPr marL="0" indent="0">
              <a:buNone/>
            </a:pPr>
            <a:r>
              <a:rPr lang="es-CO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Jenkins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Historial:</a:t>
            </a:r>
          </a:p>
          <a:p>
            <a:pPr marL="0" indent="0">
              <a:buNone/>
            </a:pPr>
            <a:r>
              <a:rPr lang="es-CO" dirty="0"/>
              <a:t>48 iteraciones con </a:t>
            </a:r>
            <a:r>
              <a:rPr lang="es-CO" dirty="0" err="1"/>
              <a:t>tests</a:t>
            </a:r>
            <a:r>
              <a:rPr lang="es-CO" dirty="0"/>
              <a:t> mayormente saludables</a:t>
            </a:r>
          </a:p>
          <a:p>
            <a:pPr marL="0" indent="0">
              <a:buNone/>
            </a:pPr>
            <a:r>
              <a:rPr lang="es-CO" dirty="0"/>
              <a:t>Protocolos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dirty="0"/>
              <a:t>Actualidad:</a:t>
            </a:r>
          </a:p>
          <a:p>
            <a:pPr marL="0" indent="0">
              <a:buNone/>
            </a:pPr>
            <a:r>
              <a:rPr lang="es-CO" dirty="0"/>
              <a:t>140 </a:t>
            </a:r>
            <a:r>
              <a:rPr lang="es-CO" dirty="0" err="1"/>
              <a:t>tests</a:t>
            </a:r>
            <a:r>
              <a:rPr lang="es-CO" dirty="0"/>
              <a:t> / 1 fallidos</a:t>
            </a:r>
          </a:p>
          <a:p>
            <a:pPr marL="0" indent="0">
              <a:buNone/>
            </a:pPr>
            <a:r>
              <a:rPr lang="es-CO" dirty="0"/>
              <a:t>Sol despejado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7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Github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27 </a:t>
            </a:r>
            <a:r>
              <a:rPr lang="es-CO" dirty="0" err="1"/>
              <a:t>issues</a:t>
            </a:r>
            <a:endParaRPr lang="es-CO" dirty="0"/>
          </a:p>
          <a:p>
            <a:r>
              <a:rPr lang="es-CO" dirty="0" err="1"/>
              <a:t>Resources</a:t>
            </a:r>
            <a:r>
              <a:rPr lang="es-CO" dirty="0"/>
              <a:t> – Revisar nulidades</a:t>
            </a:r>
          </a:p>
          <a:p>
            <a:r>
              <a:rPr lang="es-CO" dirty="0" err="1"/>
              <a:t>DTOs</a:t>
            </a:r>
            <a:r>
              <a:rPr lang="es-CO" dirty="0"/>
              <a:t> – Datos </a:t>
            </a:r>
            <a:r>
              <a:rPr lang="es-CO" dirty="0" err="1"/>
              <a:t>serializables</a:t>
            </a:r>
            <a:r>
              <a:rPr lang="es-CO" dirty="0"/>
              <a:t> y constructores</a:t>
            </a:r>
          </a:p>
          <a:p>
            <a:r>
              <a:rPr lang="es-CO" dirty="0"/>
              <a:t>Entidades - Campos primitivos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8">
            <a:extLst>
              <a:ext uri="{FF2B5EF4-FFF2-40B4-BE49-F238E27FC236}">
                <a16:creationId xmlns:a16="http://schemas.microsoft.com/office/drawing/2014/main" id="{C403DE3A-25A1-45FF-8FC0-2D9CBAECD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62688"/>
              </p:ext>
            </p:extLst>
          </p:nvPr>
        </p:nvGraphicFramePr>
        <p:xfrm>
          <a:off x="0" y="1262725"/>
          <a:ext cx="7670798" cy="435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403">
                  <a:extLst>
                    <a:ext uri="{9D8B030D-6E8A-4147-A177-3AD203B41FA5}">
                      <a16:colId xmlns:a16="http://schemas.microsoft.com/office/drawing/2014/main" val="3050274688"/>
                    </a:ext>
                  </a:extLst>
                </a:gridCol>
                <a:gridCol w="1234758">
                  <a:extLst>
                    <a:ext uri="{9D8B030D-6E8A-4147-A177-3AD203B41FA5}">
                      <a16:colId xmlns:a16="http://schemas.microsoft.com/office/drawing/2014/main" val="3354621727"/>
                    </a:ext>
                  </a:extLst>
                </a:gridCol>
                <a:gridCol w="1081779">
                  <a:extLst>
                    <a:ext uri="{9D8B030D-6E8A-4147-A177-3AD203B41FA5}">
                      <a16:colId xmlns:a16="http://schemas.microsoft.com/office/drawing/2014/main" val="2984787927"/>
                    </a:ext>
                  </a:extLst>
                </a:gridCol>
                <a:gridCol w="983436">
                  <a:extLst>
                    <a:ext uri="{9D8B030D-6E8A-4147-A177-3AD203B41FA5}">
                      <a16:colId xmlns:a16="http://schemas.microsoft.com/office/drawing/2014/main" val="385603891"/>
                    </a:ext>
                  </a:extLst>
                </a:gridCol>
                <a:gridCol w="1245685">
                  <a:extLst>
                    <a:ext uri="{9D8B030D-6E8A-4147-A177-3AD203B41FA5}">
                      <a16:colId xmlns:a16="http://schemas.microsoft.com/office/drawing/2014/main" val="1156773756"/>
                    </a:ext>
                  </a:extLst>
                </a:gridCol>
                <a:gridCol w="1387737">
                  <a:extLst>
                    <a:ext uri="{9D8B030D-6E8A-4147-A177-3AD203B41FA5}">
                      <a16:colId xmlns:a16="http://schemas.microsoft.com/office/drawing/2014/main" val="919962701"/>
                    </a:ext>
                  </a:extLst>
                </a:gridCol>
              </a:tblGrid>
              <a:tr h="9073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Tareas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planeadas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Tareas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cerradas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Tareas</a:t>
                      </a:r>
                      <a:r>
                        <a:rPr lang="en-US" dirty="0"/>
                        <a:t> sin </a:t>
                      </a:r>
                      <a:r>
                        <a:rPr lang="en-US" dirty="0" err="1"/>
                        <a:t>iniciar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Tareas</a:t>
                      </a:r>
                      <a:r>
                        <a:rPr lang="en-US" dirty="0"/>
                        <a:t> con log de </a:t>
                      </a:r>
                      <a:r>
                        <a:rPr lang="en-US" dirty="0" err="1"/>
                        <a:t>tiempo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Estimados</a:t>
                      </a:r>
                      <a:r>
                        <a:rPr lang="en-US" dirty="0"/>
                        <a:t> vs </a:t>
                      </a:r>
                      <a:r>
                        <a:rPr lang="en-US" dirty="0" err="1"/>
                        <a:t>registrados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121703"/>
                  </a:ext>
                </a:extLst>
              </a:tr>
              <a:tr h="417960">
                <a:tc>
                  <a:txBody>
                    <a:bodyPr/>
                    <a:lstStyle/>
                    <a:p>
                      <a:r>
                        <a:rPr lang="en-US" dirty="0"/>
                        <a:t>Juan Diego 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090614"/>
                  </a:ext>
                </a:extLst>
              </a:tr>
              <a:tr h="367974">
                <a:tc>
                  <a:txBody>
                    <a:bodyPr/>
                    <a:lstStyle/>
                    <a:p>
                      <a:r>
                        <a:rPr lang="en-US" dirty="0"/>
                        <a:t>Oscar Julian 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502020"/>
                  </a:ext>
                </a:extLst>
              </a:tr>
              <a:tr h="367974">
                <a:tc>
                  <a:txBody>
                    <a:bodyPr/>
                    <a:lstStyle/>
                    <a:p>
                      <a:r>
                        <a:rPr lang="en-US" dirty="0"/>
                        <a:t>Maria Clara 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434274"/>
                  </a:ext>
                </a:extLst>
              </a:tr>
              <a:tr h="367974">
                <a:tc>
                  <a:txBody>
                    <a:bodyPr/>
                    <a:lstStyle/>
                    <a:p>
                      <a:r>
                        <a:rPr lang="en-US" dirty="0"/>
                        <a:t>Juan Sebastian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23784"/>
                  </a:ext>
                </a:extLst>
              </a:tr>
              <a:tr h="367974">
                <a:tc>
                  <a:txBody>
                    <a:bodyPr/>
                    <a:lstStyle/>
                    <a:p>
                      <a:r>
                        <a:rPr lang="en-US" dirty="0" err="1"/>
                        <a:t>Jhuliana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Jhoel</a:t>
                      </a:r>
                      <a:r>
                        <a:rPr lang="en-US" dirty="0"/>
                        <a:t> 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251948"/>
                  </a:ext>
                </a:extLst>
              </a:tr>
              <a:tr h="367974">
                <a:tc>
                  <a:txBody>
                    <a:bodyPr/>
                    <a:lstStyle/>
                    <a:p>
                      <a:r>
                        <a:rPr lang="en-US" dirty="0"/>
                        <a:t>Michel 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802151"/>
                  </a:ext>
                </a:extLst>
              </a:tr>
              <a:tr h="367974">
                <a:tc>
                  <a:txBody>
                    <a:bodyPr/>
                    <a:lstStyle/>
                    <a:p>
                      <a:r>
                        <a:rPr lang="en-US" dirty="0"/>
                        <a:t>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91127"/>
                  </a:ext>
                </a:extLst>
              </a:tr>
            </a:tbl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1914E636-F307-4C68-A4DB-04AA69B0906F}"/>
              </a:ext>
            </a:extLst>
          </p:cNvPr>
          <p:cNvSpPr txBox="1">
            <a:spLocks/>
          </p:cNvSpPr>
          <p:nvPr/>
        </p:nvSpPr>
        <p:spPr>
          <a:xfrm rot="16200000">
            <a:off x="7886332" y="2213872"/>
            <a:ext cx="3498979" cy="2456442"/>
          </a:xfrm>
          <a:prstGeom prst="rect">
            <a:avLst/>
          </a:prstGeom>
        </p:spPr>
        <p:txBody>
          <a:bodyPr vert="eaVert" lIns="228600" tIns="228600" rIns="228600" bIns="22860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Teamwork</a:t>
            </a:r>
          </a:p>
        </p:txBody>
      </p:sp>
    </p:spTree>
    <p:extLst>
      <p:ext uri="{BB962C8B-B14F-4D97-AF65-F5344CB8AC3E}">
        <p14:creationId xmlns:p14="http://schemas.microsoft.com/office/powerpoint/2010/main" val="239337897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98</TotalTime>
  <Words>127</Words>
  <Application>Microsoft Office PowerPoint</Application>
  <PresentationFormat>Panorámica</PresentationFormat>
  <Paragraphs>44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Reflexión Final</vt:lpstr>
      <vt:lpstr>Recursos</vt:lpstr>
      <vt:lpstr>Jenkins</vt:lpstr>
      <vt:lpstr>Github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Reflexión Final</dc:title>
  <dc:creator>JUAN DIEGO RUEDA</dc:creator>
  <cp:lastModifiedBy>Sombrax 79</cp:lastModifiedBy>
  <cp:revision>8</cp:revision>
  <dcterms:created xsi:type="dcterms:W3CDTF">2019-10-10T03:42:34Z</dcterms:created>
  <dcterms:modified xsi:type="dcterms:W3CDTF">2019-10-10T09:00:17Z</dcterms:modified>
</cp:coreProperties>
</file>