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Shadows Into Ligh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4E125C-E731-450D-9800-B699444D6FC3}">
  <a:tblStyle styleId="{4A4E125C-E731-450D-9800-B699444D6FC3}" styleName="Table_0">
    <a:wholeTbl>
      <a:tcTxStyle b="off" i="off">
        <a:font>
          <a:latin typeface="Andy"/>
          <a:ea typeface="Andy"/>
          <a:cs typeface="Andy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7ED"/>
          </a:solidFill>
        </a:fill>
      </a:tcStyle>
    </a:wholeTbl>
    <a:band1H>
      <a:tcStyle>
        <a:tcBdr/>
        <a:fill>
          <a:solidFill>
            <a:srgbClr val="CCCCD9"/>
          </a:solidFill>
        </a:fill>
      </a:tcStyle>
    </a:band1H>
    <a:band1V>
      <a:tcStyle>
        <a:tcBdr/>
        <a:fill>
          <a:solidFill>
            <a:srgbClr val="CCCCD9"/>
          </a:solidFill>
        </a:fill>
      </a:tcStyle>
    </a:band1V>
    <a:lastCol>
      <a:tcTxStyle b="on" i="off">
        <a:font>
          <a:latin typeface="Andy"/>
          <a:ea typeface="Andy"/>
          <a:cs typeface="Andy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ndy"/>
          <a:ea typeface="Andy"/>
          <a:cs typeface="Andy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ndy"/>
          <a:ea typeface="Andy"/>
          <a:cs typeface="Andy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ndy"/>
          <a:ea typeface="Andy"/>
          <a:cs typeface="Andy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1214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08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93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44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47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83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73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877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86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4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457950"/>
            <a:ext cx="2133599" cy="323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600" b="0" i="0" u="none" strike="noStrike" cap="none" dirty="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" name="Shape 18"/>
          <p:cNvSpPr txBox="1"/>
          <p:nvPr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74" name="Shape 74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80" name="Shape 80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29" name="Shape 29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4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8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4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8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Proyectos de desarrollo de Software</a:t>
            </a:r>
            <a:endParaRPr lang="en-US" sz="2400" b="0" i="0" u="none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hadows Into Light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914400" y="1293656"/>
            <a:ext cx="7467600" cy="313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Presentacion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Producto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Ciclo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hadows Into Light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Presentado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por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: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hadows Into Light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Paniagua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Saavedra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German Chica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Mario Hernández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Juan Carlos Arias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Shape 88" descr="Gráfico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5334000"/>
            <a:ext cx="1981199" cy="8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646332" y="660580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390271" y="660580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205905" y="656483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3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4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5</a:t>
            </a:fld>
            <a:endParaRPr lang="en-US" sz="1400">
              <a:solidFill>
                <a:srgbClr val="00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6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7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Reflexión de la Estrella de Mar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7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8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Ciclo 4 con respecto al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67632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5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Office PowerPoint</Application>
  <PresentationFormat>On-screen Show (4:3)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Arial</vt:lpstr>
      <vt:lpstr>Shadows Into Light</vt:lpstr>
      <vt:lpstr>Notebook5</vt:lpstr>
      <vt:lpstr>Gestión de Proyectos de desarrollo de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Arquitecturas Ágiles de Software</dc:title>
  <cp:lastModifiedBy>JC</cp:lastModifiedBy>
  <cp:revision>14</cp:revision>
  <dcterms:modified xsi:type="dcterms:W3CDTF">2016-10-23T15:35:00Z</dcterms:modified>
</cp:coreProperties>
</file>