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75" r:id="rId4"/>
    <p:sldId id="271" r:id="rId5"/>
    <p:sldId id="273" r:id="rId6"/>
    <p:sldId id="272" r:id="rId7"/>
    <p:sldId id="266" r:id="rId8"/>
    <p:sldId id="267" r:id="rId9"/>
    <p:sldId id="268" r:id="rId10"/>
    <p:sldId id="269" r:id="rId11"/>
    <p:sldId id="270" r:id="rId12"/>
    <p:sldId id="274" r:id="rId13"/>
    <p:sldId id="276" r:id="rId14"/>
    <p:sldId id="278" r:id="rId15"/>
    <p:sldId id="277" r:id="rId16"/>
    <p:sldId id="258" r:id="rId17"/>
    <p:sldId id="259" r:id="rId18"/>
    <p:sldId id="261" r:id="rId19"/>
    <p:sldId id="263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2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61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4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5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50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9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4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5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r="37143"/>
          <a:stretch/>
        </p:blipFill>
        <p:spPr>
          <a:xfrm>
            <a:off x="11127345" y="90152"/>
            <a:ext cx="961623" cy="7762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519707" y="2253803"/>
            <a:ext cx="7830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smtClean="0">
                <a:latin typeface="Berlin Sans FB" panose="020E0602020502020306" pitchFamily="34" charset="0"/>
              </a:rPr>
              <a:t>Mis Vacaciones</a:t>
            </a:r>
            <a:endParaRPr lang="es-ES" sz="9600" dirty="0">
              <a:latin typeface="Berlin Sans FB" panose="020E0602020502020306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19707" y="3823463"/>
            <a:ext cx="546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Perapple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616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Mala Calidad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¿Qué debo hacer para mejorar mi producto?</a:t>
            </a:r>
          </a:p>
          <a:p>
            <a:pPr lvl="1"/>
            <a:r>
              <a:rPr lang="es-CO" sz="2800" dirty="0" smtClean="0"/>
              <a:t>Rediseñar aplicación</a:t>
            </a:r>
          </a:p>
          <a:p>
            <a:pPr lvl="1"/>
            <a:r>
              <a:rPr lang="es-CO" sz="2800" dirty="0" smtClean="0"/>
              <a:t>Pedir ayuda</a:t>
            </a:r>
          </a:p>
          <a:p>
            <a:pPr lvl="1"/>
            <a:r>
              <a:rPr lang="es-CO" sz="2800" dirty="0" smtClean="0"/>
              <a:t>Consultar posibles cambios con el cliente (Profesor)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87" y="4230901"/>
            <a:ext cx="2619375" cy="1743075"/>
          </a:xfrm>
          <a:prstGeom prst="rect">
            <a:avLst/>
          </a:prstGeom>
        </p:spPr>
      </p:pic>
      <p:pic>
        <p:nvPicPr>
          <p:cNvPr id="4100" name="Picture 4" descr="http://www.tu-pc.com/fondos/media/3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61" y="4438009"/>
            <a:ext cx="1771811" cy="132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3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Factores externos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781531" cy="1747472"/>
          </a:xfrm>
        </p:spPr>
        <p:txBody>
          <a:bodyPr>
            <a:normAutofit/>
          </a:bodyPr>
          <a:lstStyle/>
          <a:p>
            <a:r>
              <a:rPr lang="es-CO" sz="2800" dirty="0" smtClean="0"/>
              <a:t>¿En caso de un Desastre Natural que hacer?</a:t>
            </a:r>
          </a:p>
          <a:p>
            <a:pPr lvl="1"/>
            <a:r>
              <a:rPr lang="es-CO" sz="2400" dirty="0" smtClean="0"/>
              <a:t>Reuniones Externas (</a:t>
            </a:r>
            <a:r>
              <a:rPr lang="es-CO" sz="2400" dirty="0" err="1" smtClean="0"/>
              <a:t>Hangouts</a:t>
            </a:r>
            <a:r>
              <a:rPr lang="es-CO" sz="2400" dirty="0" smtClean="0"/>
              <a:t>)</a:t>
            </a:r>
          </a:p>
          <a:p>
            <a:pPr lvl="1"/>
            <a:r>
              <a:rPr lang="es-CO" sz="2400" dirty="0" smtClean="0"/>
              <a:t>Reorganizar el cronograma y las tareas</a:t>
            </a:r>
            <a:endParaRPr lang="es-ES" sz="2400" dirty="0"/>
          </a:p>
        </p:txBody>
      </p:sp>
      <p:pic>
        <p:nvPicPr>
          <p:cNvPr id="5122" name="Picture 2" descr="http://zonacero.com/sites/default/files/styles/1260x720/public/2015/10/31/foto_detalle/bogota_incendio.jpg?itok=gosIEZV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28" y="1845734"/>
            <a:ext cx="3737933" cy="209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803821" y="4268633"/>
            <a:ext cx="7388180" cy="1747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 smtClean="0"/>
              <a:t>¿En caso de que se me vaya el internet que hacer?</a:t>
            </a:r>
          </a:p>
          <a:p>
            <a:pPr lvl="1"/>
            <a:r>
              <a:rPr lang="es-CO" sz="2400" dirty="0" smtClean="0"/>
              <a:t>Sincronización permanente de documentos</a:t>
            </a:r>
          </a:p>
          <a:p>
            <a:pPr lvl="1"/>
            <a:r>
              <a:rPr lang="es-CO" sz="2400" dirty="0" smtClean="0"/>
              <a:t>Comunicación interna del grupo</a:t>
            </a:r>
            <a:endParaRPr lang="es-ES" sz="2400" dirty="0"/>
          </a:p>
        </p:txBody>
      </p:sp>
      <p:pic>
        <p:nvPicPr>
          <p:cNvPr id="5124" name="Picture 4" descr="http://4.bp.blogspot.com/-wXJ8th81cho/U-LOciclQkI/AAAAAAAAVhY/I1dDf5g2aiY/s1600/trabajar-sin-conexion-chr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5" y="3651728"/>
            <a:ext cx="3546129" cy="207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91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proyecto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0131" b="6026"/>
          <a:stretch/>
        </p:blipFill>
        <p:spPr>
          <a:xfrm>
            <a:off x="2880345" y="965914"/>
            <a:ext cx="6547514" cy="30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3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8439" y="2243976"/>
            <a:ext cx="10760895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¿Qu</a:t>
            </a:r>
            <a:r>
              <a:rPr lang="es-E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é</a:t>
            </a:r>
            <a:endParaRPr lang="es-ES" sz="115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s-E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Nos propusimos</a:t>
            </a:r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s-E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266" name="Picture 2" descr="http://www.pipolnews.eu/wp-content/uploads/2015/01/loud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96" y="90153"/>
            <a:ext cx="2511380" cy="2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52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85052" y="2243976"/>
            <a:ext cx="924766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¿Qué se logró?</a:t>
            </a:r>
            <a:endParaRPr lang="es-E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 descr="http://thumbs.dreamstime.com/z/casi-en-la-meta-2163574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7"/>
          <a:stretch/>
        </p:blipFill>
        <p:spPr bwMode="auto">
          <a:xfrm>
            <a:off x="4330314" y="226811"/>
            <a:ext cx="2792729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9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7712" y="2243976"/>
            <a:ext cx="1160234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¿Qué se aprendió?</a:t>
            </a:r>
            <a:endParaRPr lang="es-E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244" name="Picture 4" descr="http://static.batanga.com/sites/default/files/styles/full/public/curiosidades.batanga.com/files/Por-que-aprender-idiomas-es-bueno-para-el-cerebro-1.jpg?itok=Qe7xdP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86" y="549283"/>
            <a:ext cx="2937814" cy="19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569" y="79283"/>
            <a:ext cx="8596668" cy="742682"/>
          </a:xfrm>
        </p:spPr>
        <p:txBody>
          <a:bodyPr/>
          <a:lstStyle/>
          <a:p>
            <a:r>
              <a:rPr lang="es-CO" dirty="0" smtClean="0"/>
              <a:t>Diagrama de Clases (UML)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37" t="4354" r="6608" b="7837"/>
          <a:stretch/>
        </p:blipFill>
        <p:spPr>
          <a:xfrm>
            <a:off x="87383" y="978483"/>
            <a:ext cx="12104617" cy="49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203396" y="515155"/>
            <a:ext cx="8596668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err="1" smtClean="0">
                <a:solidFill>
                  <a:schemeClr val="tx1"/>
                </a:solidFill>
              </a:rPr>
              <a:t>Modulos</a:t>
            </a:r>
            <a:r>
              <a:rPr lang="es-CO" dirty="0" smtClean="0">
                <a:solidFill>
                  <a:schemeClr val="tx1"/>
                </a:solidFill>
              </a:rPr>
              <a:t>: Ciudad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1" y="2178553"/>
            <a:ext cx="7024671" cy="33062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04" y="1822179"/>
            <a:ext cx="4363119" cy="44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Modulos</a:t>
            </a:r>
            <a:r>
              <a:rPr lang="es-CO" dirty="0" smtClean="0"/>
              <a:t>: Viajeros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7280" y="1959417"/>
            <a:ext cx="838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Requerimientos que sean usados para modificar los viajeros</a:t>
            </a: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8" y="3022771"/>
            <a:ext cx="3382158" cy="16975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415" y="3022771"/>
            <a:ext cx="4038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5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Modulos</a:t>
            </a:r>
            <a:r>
              <a:rPr lang="es-CO" dirty="0" smtClean="0"/>
              <a:t>: Itinerarios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97280" y="1954008"/>
            <a:ext cx="838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Requerimientos relacionados con el uso de los itinerarios</a:t>
            </a: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847"/>
          <a:stretch/>
        </p:blipFill>
        <p:spPr>
          <a:xfrm>
            <a:off x="7037809" y="2684095"/>
            <a:ext cx="4305300" cy="27294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81" y="3249456"/>
            <a:ext cx="4779715" cy="11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b="1" dirty="0" smtClean="0"/>
              <a:t>El grupo</a:t>
            </a:r>
          </a:p>
          <a:p>
            <a:pPr lvl="1"/>
            <a:r>
              <a:rPr lang="es-CO" sz="2600" b="1" dirty="0"/>
              <a:t>Roles</a:t>
            </a:r>
          </a:p>
          <a:p>
            <a:pPr lvl="1"/>
            <a:r>
              <a:rPr lang="es-CO" sz="2600" b="1" dirty="0" smtClean="0"/>
              <a:t>Mitigación de Riesgos</a:t>
            </a:r>
          </a:p>
          <a:p>
            <a:r>
              <a:rPr lang="es-CO" sz="2800" b="1" dirty="0" smtClean="0"/>
              <a:t>El programa</a:t>
            </a:r>
          </a:p>
          <a:p>
            <a:pPr lvl="1"/>
            <a:r>
              <a:rPr lang="es-CO" sz="2600" b="1" dirty="0" smtClean="0"/>
              <a:t>Resultados</a:t>
            </a:r>
          </a:p>
          <a:p>
            <a:pPr lvl="1"/>
            <a:r>
              <a:rPr lang="es-CO" sz="2600" b="1" dirty="0" smtClean="0"/>
              <a:t>Diagrama de clases (UML)</a:t>
            </a:r>
          </a:p>
          <a:p>
            <a:pPr lvl="1"/>
            <a:r>
              <a:rPr lang="es-CO" sz="2600" b="1" dirty="0" smtClean="0"/>
              <a:t>Módulos</a:t>
            </a:r>
          </a:p>
          <a:p>
            <a:pPr lvl="1"/>
            <a:r>
              <a:rPr lang="es-CO" sz="2600" b="1" dirty="0" smtClean="0"/>
              <a:t>Presentación Prototipo</a:t>
            </a:r>
          </a:p>
          <a:p>
            <a:pPr lvl="1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270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grupo</a:t>
            </a:r>
            <a:endParaRPr lang="es-ES" dirty="0"/>
          </a:p>
        </p:txBody>
      </p:sp>
      <p:pic>
        <p:nvPicPr>
          <p:cNvPr id="9218" name="Picture 2" descr="https://camo.githubusercontent.com/8c9c2aaa5a2eac09dde8d960794edbe42a6ebea2/68747470733a2f2f7062732e7477696d672e636f6d2f6d656469612f435a667036304b576341454670392d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5" y="681037"/>
            <a:ext cx="57054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96909"/>
            <a:ext cx="1815922" cy="18159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78" y="3648298"/>
            <a:ext cx="1815922" cy="18159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794715" y="599941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“Guiar al equipo a una buena convivencia y a tomar buenas decisiones es mi responsabilidad”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15955" y="1677159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Esteban Dalel - Líder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5068" y="3830930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“Mi responsabilidad es ayudarlos a todos con sus dudas al programar”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77308" y="4781148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Daniel </a:t>
            </a:r>
            <a:r>
              <a:rPr lang="es-CO" dirty="0" err="1" smtClean="0"/>
              <a:t>Althviz</a:t>
            </a:r>
            <a:r>
              <a:rPr lang="es-CO" dirty="0" smtClean="0"/>
              <a:t> – Líder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98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0004"/>
            <a:ext cx="1868706" cy="1868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C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4" y="3507152"/>
            <a:ext cx="1868706" cy="1868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794715" y="599941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“Mi meta es que el programa quede con la mejor calidad posible”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15955" y="1677159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Camilo Mendoza – Líder de Calidad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75068" y="3830930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“Una excelente planeación es el motor para que un proyecto funcione”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59121" y="4781148"/>
            <a:ext cx="471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María Camila Remolina – Líder de Planeación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97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E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050" y="3455635"/>
            <a:ext cx="1842950" cy="18429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0" y="306035"/>
            <a:ext cx="2134559" cy="277241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94715" y="599941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“Si todas las herramientas para trabajar nos funcionan, lo estamos logrando”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15955" y="1677159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Nicolas Galvis – Líder de Soporte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75068" y="3830930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“Todo entra por los ojos y una buena interfaz de usuario es de suma importancia”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77308" y="4908148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Harold González– Líder de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31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Desconocimiento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¿Cómo solucionarlo?</a:t>
            </a:r>
          </a:p>
          <a:p>
            <a:pPr lvl="1"/>
            <a:r>
              <a:rPr lang="es-CO" sz="2800" dirty="0" smtClean="0"/>
              <a:t>Tutoriales por internet</a:t>
            </a:r>
          </a:p>
          <a:p>
            <a:pPr lvl="1"/>
            <a:r>
              <a:rPr lang="es-CO" sz="2800" dirty="0" smtClean="0"/>
              <a:t>Motivación a sus miembros por el resto de sus coequiperos</a:t>
            </a:r>
            <a:r>
              <a:rPr lang="es-ES" sz="2800" dirty="0" smtClean="0"/>
              <a:t>.</a:t>
            </a:r>
          </a:p>
          <a:p>
            <a:pPr lvl="1"/>
            <a:endParaRPr lang="es-ES" sz="2200" dirty="0"/>
          </a:p>
        </p:txBody>
      </p:sp>
      <p:pic>
        <p:nvPicPr>
          <p:cNvPr id="1028" name="Picture 4" descr="https://encrypted-tbn1.gstatic.com/images?q=tbn:ANd9GcRViHy_KnZauPu-AkLXTBXef5Xljv80nY8i2pfYSV1gcNEI9y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37" y="3693837"/>
            <a:ext cx="3890139" cy="22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No entender requerimientos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¿Qué hago si no entiendo?</a:t>
            </a:r>
          </a:p>
          <a:p>
            <a:pPr lvl="1"/>
            <a:r>
              <a:rPr lang="es-CO" sz="2800" dirty="0" smtClean="0"/>
              <a:t>Reuniones grupales de análisis</a:t>
            </a:r>
          </a:p>
          <a:p>
            <a:pPr lvl="1"/>
            <a:r>
              <a:rPr lang="es-CO" sz="2800" dirty="0" smtClean="0"/>
              <a:t>Consulta con el cliente (El profesor)</a:t>
            </a:r>
          </a:p>
          <a:p>
            <a:pPr lvl="1"/>
            <a:r>
              <a:rPr lang="es-CO" sz="2800" dirty="0" smtClean="0"/>
              <a:t>Descubrir los cambios a tiempo</a:t>
            </a:r>
            <a:endParaRPr lang="es-ES" sz="2800" dirty="0"/>
          </a:p>
        </p:txBody>
      </p:sp>
      <p:pic>
        <p:nvPicPr>
          <p:cNvPr id="2050" name="Picture 2" descr="https://pbs.twimg.com/profile_images/1477721885/confundid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89" y="2743843"/>
            <a:ext cx="3233625" cy="32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Problemas en el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¿Cómo no perder la cordura en un trabajo en equipo?</a:t>
            </a:r>
          </a:p>
          <a:p>
            <a:pPr lvl="1"/>
            <a:r>
              <a:rPr lang="es-CO" sz="2800" dirty="0" smtClean="0"/>
              <a:t>Ombudsperson: EL LIDER</a:t>
            </a:r>
          </a:p>
          <a:p>
            <a:pPr lvl="1"/>
            <a:r>
              <a:rPr lang="es-CO" sz="2800" dirty="0" smtClean="0"/>
              <a:t>Conciliaciones directas</a:t>
            </a:r>
          </a:p>
          <a:p>
            <a:pPr lvl="1"/>
            <a:r>
              <a:rPr lang="es-CO" sz="2800" dirty="0" smtClean="0"/>
              <a:t>RESPETO a los diferentes pensamientos</a:t>
            </a:r>
            <a:endParaRPr lang="es-ES" sz="2800" dirty="0"/>
          </a:p>
        </p:txBody>
      </p:sp>
      <p:pic>
        <p:nvPicPr>
          <p:cNvPr id="3074" name="Picture 2" descr="http://c3352096.r96.cf0.rackcdn.com/enfad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0" y="3727574"/>
            <a:ext cx="3517497" cy="185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5967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347</Words>
  <Application>Microsoft Office PowerPoint</Application>
  <PresentationFormat>Panorámica</PresentationFormat>
  <Paragraphs>61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Berlin Sans FB</vt:lpstr>
      <vt:lpstr>Calibri</vt:lpstr>
      <vt:lpstr>Calibri Light</vt:lpstr>
      <vt:lpstr>Forte</vt:lpstr>
      <vt:lpstr>Retrospección</vt:lpstr>
      <vt:lpstr>Presentación de PowerPoint</vt:lpstr>
      <vt:lpstr>Contenido</vt:lpstr>
      <vt:lpstr>El grupo</vt:lpstr>
      <vt:lpstr>Presentación de PowerPoint</vt:lpstr>
      <vt:lpstr>Presentación de PowerPoint</vt:lpstr>
      <vt:lpstr>Presentación de PowerPoint</vt:lpstr>
      <vt:lpstr>Riesgos: Desconocimiento Tecnologías</vt:lpstr>
      <vt:lpstr>Riesgos: No entender requerimientos</vt:lpstr>
      <vt:lpstr>Riesgos: Problemas en el equipo</vt:lpstr>
      <vt:lpstr>Riesgos: Mala Calidad</vt:lpstr>
      <vt:lpstr>Riesgos: Factores externos</vt:lpstr>
      <vt:lpstr>El proyecto</vt:lpstr>
      <vt:lpstr>Presentación de PowerPoint</vt:lpstr>
      <vt:lpstr>Presentación de PowerPoint</vt:lpstr>
      <vt:lpstr>Presentación de PowerPoint</vt:lpstr>
      <vt:lpstr>Diagrama de Clases (UML)</vt:lpstr>
      <vt:lpstr>Presentación de PowerPoint</vt:lpstr>
      <vt:lpstr>Modulos: Viajeros</vt:lpstr>
      <vt:lpstr>Modulos: Itinerarios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Nicolas Galvis ortiz</dc:creator>
  <cp:lastModifiedBy>Juan Nicolas Galvis Ortiz</cp:lastModifiedBy>
  <cp:revision>20</cp:revision>
  <dcterms:created xsi:type="dcterms:W3CDTF">2016-02-10T02:31:08Z</dcterms:created>
  <dcterms:modified xsi:type="dcterms:W3CDTF">2016-02-18T14:10:27Z</dcterms:modified>
</cp:coreProperties>
</file>