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9" r:id="rId10"/>
    <p:sldId id="263" r:id="rId11"/>
    <p:sldId id="270" r:id="rId12"/>
    <p:sldId id="266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297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87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60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40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016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79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22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08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82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48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34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29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6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8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90B241-D980-4E60-973F-2E0145C2C12F}" type="datetimeFigureOut">
              <a:rPr lang="es-ES" smtClean="0"/>
              <a:t>21/04/2016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2157C4B-1CB4-4FD0-84DE-DD33744337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144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Mis Vacaciones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Perapple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00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Planeación Semanal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Uso de </a:t>
            </a:r>
            <a:r>
              <a:rPr lang="es-CO" dirty="0" err="1"/>
              <a:t>TeamWork</a:t>
            </a:r>
            <a:endParaRPr lang="es-CO" dirty="0"/>
          </a:p>
          <a:p>
            <a:r>
              <a:rPr lang="es-CO" dirty="0"/>
              <a:t>Divisiones estratégicas por </a:t>
            </a:r>
            <a:r>
              <a:rPr lang="es-CO" dirty="0" smtClean="0"/>
              <a:t>pruebas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endParaRPr lang="es-ES" dirty="0"/>
          </a:p>
        </p:txBody>
      </p:sp>
      <p:pic>
        <p:nvPicPr>
          <p:cNvPr id="4098" name="Picture 2" descr="https://www.teamwork.com/downloads/presskit/Teamwork.com%20Logo%20Defaul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348" y="4334797"/>
            <a:ext cx="74866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Tiempos</a:t>
            </a:r>
            <a:endParaRPr lang="es-CO" dirty="0"/>
          </a:p>
        </p:txBody>
      </p:sp>
      <p:pic>
        <p:nvPicPr>
          <p:cNvPr id="1026" name="Picture 2" descr="https://lh3.googleusercontent.com/zOgpTwAgoySiofEIZph6va1UDrqnEcGELw5bZHkTVIkDgj9heGwx2GasI0UFqlVmcfFCwOlGbVmXrczzZy5M1tdo2EzQaFsxxIL33VcCRS46mVgQ_zjAaHtkC3c0kGxYYC9bf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59" y="2379484"/>
            <a:ext cx="8126279" cy="427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778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Estrella de Mar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85" y="2060619"/>
            <a:ext cx="6117627" cy="461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7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Aspectos a mejorar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Control de tiempos: Mejores predicciones de tiempos esperados (Valor ganado)</a:t>
            </a:r>
          </a:p>
          <a:p>
            <a:r>
              <a:rPr lang="es-CO" dirty="0" smtClean="0"/>
              <a:t>Comunicación para sincronizar el trabajo y evitar </a:t>
            </a:r>
            <a:r>
              <a:rPr lang="es-CO" dirty="0" err="1" smtClean="0"/>
              <a:t>merges</a:t>
            </a:r>
            <a:endParaRPr lang="es-CO" dirty="0" smtClean="0"/>
          </a:p>
          <a:p>
            <a:r>
              <a:rPr lang="es-CO" dirty="0" smtClean="0"/>
              <a:t>Revisar mas el </a:t>
            </a:r>
            <a:r>
              <a:rPr lang="es-CO" dirty="0" err="1" smtClean="0"/>
              <a:t>teamwork</a:t>
            </a:r>
            <a:endParaRPr lang="es-CO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172" name="Picture 4" descr="https://dreamovalasks.files.wordpress.com/2013/06/improve-bi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1734315"/>
            <a:ext cx="3946526" cy="537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37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CO" dirty="0"/>
              <a:t>Presentación </a:t>
            </a:r>
            <a:r>
              <a:rPr lang="es-CO" dirty="0" smtClean="0"/>
              <a:t>del trabajo realizado</a:t>
            </a:r>
            <a:endParaRPr lang="es-CO" dirty="0"/>
          </a:p>
          <a:p>
            <a:pPr>
              <a:buFont typeface="+mj-lt"/>
              <a:buAutoNum type="arabicPeriod"/>
            </a:pPr>
            <a:r>
              <a:rPr lang="es-CO" dirty="0"/>
              <a:t>Presentación del grupo</a:t>
            </a:r>
          </a:p>
          <a:p>
            <a:pPr lvl="1">
              <a:buFont typeface="+mj-lt"/>
              <a:buAutoNum type="arabicPeriod"/>
            </a:pPr>
            <a:r>
              <a:rPr lang="es-CO" dirty="0"/>
              <a:t>Riesgos</a:t>
            </a:r>
          </a:p>
          <a:p>
            <a:pPr lvl="1">
              <a:buFont typeface="+mj-lt"/>
              <a:buAutoNum type="arabicPeriod"/>
            </a:pPr>
            <a:r>
              <a:rPr lang="es-CO" dirty="0"/>
              <a:t>Planeación Semanal</a:t>
            </a:r>
          </a:p>
          <a:p>
            <a:pPr lvl="1">
              <a:buFont typeface="+mj-lt"/>
              <a:buAutoNum type="arabicPeriod"/>
            </a:pPr>
            <a:r>
              <a:rPr lang="es-CO" dirty="0"/>
              <a:t>Diagrama Estrella de Mar</a:t>
            </a:r>
          </a:p>
          <a:p>
            <a:pPr lvl="1">
              <a:buFont typeface="+mj-lt"/>
              <a:buAutoNum type="arabicPeriod"/>
            </a:pPr>
            <a:r>
              <a:rPr lang="es-CO" dirty="0"/>
              <a:t>Aspectos por mejorar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346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 </a:t>
            </a:r>
            <a:r>
              <a:rPr lang="es-CO" dirty="0" smtClean="0"/>
              <a:t>trabajo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Perapple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13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05" t="11399" r="71" b="5678"/>
          <a:stretch/>
        </p:blipFill>
        <p:spPr>
          <a:xfrm>
            <a:off x="360608" y="489400"/>
            <a:ext cx="5409127" cy="2529989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489400"/>
            <a:ext cx="5409127" cy="25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82" y="489401"/>
            <a:ext cx="5409127" cy="25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8" y="3489776"/>
            <a:ext cx="5409127" cy="255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82" y="3489776"/>
            <a:ext cx="5409126" cy="255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55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Presentación del grupo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Perapple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90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Riesgos: Grandes colisiones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Afectación de todo el programa en un </a:t>
            </a:r>
            <a:r>
              <a:rPr lang="es-CO" dirty="0" err="1"/>
              <a:t>merge</a:t>
            </a:r>
            <a:endParaRPr lang="es-CO" dirty="0"/>
          </a:p>
          <a:p>
            <a:r>
              <a:rPr lang="es-CO" dirty="0"/>
              <a:t>SOLUCIÓN: </a:t>
            </a:r>
            <a:r>
              <a:rPr lang="es-CO" dirty="0" smtClean="0"/>
              <a:t>Comunicación efectiva (Grupo STATUS)</a:t>
            </a: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7" y="3871912"/>
            <a:ext cx="23336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paramicelular.com/wp-content/uploads/2014/03/whastapp-logo-1000x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2517764"/>
            <a:ext cx="2051049" cy="210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Riesgos: </a:t>
            </a:r>
            <a:r>
              <a:rPr lang="es-CO" dirty="0" smtClean="0"/>
              <a:t>Viajes de algún integrante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80075" y="2454106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¿Cómo </a:t>
            </a:r>
            <a:r>
              <a:rPr lang="es-CO" dirty="0" smtClean="0"/>
              <a:t>redistribuir el trabajo y </a:t>
            </a:r>
            <a:r>
              <a:rPr lang="es-CO" dirty="0" err="1" smtClean="0"/>
              <a:t>desatrasar</a:t>
            </a:r>
            <a:r>
              <a:rPr lang="es-CO" dirty="0" smtClean="0"/>
              <a:t> al ausente?</a:t>
            </a:r>
            <a:endParaRPr lang="es-CO" dirty="0"/>
          </a:p>
          <a:p>
            <a:r>
              <a:rPr lang="es-CO" dirty="0"/>
              <a:t>SOLUCIÓN: </a:t>
            </a:r>
            <a:r>
              <a:rPr lang="es-CO" dirty="0" smtClean="0"/>
              <a:t>Distribuciones uniformes</a:t>
            </a:r>
            <a:endParaRPr lang="es-CO" dirty="0"/>
          </a:p>
          <a:p>
            <a:r>
              <a:rPr lang="es-CO" dirty="0"/>
              <a:t>SOLUCIÓN: </a:t>
            </a:r>
            <a:r>
              <a:rPr lang="es-CO" dirty="0" smtClean="0"/>
              <a:t>Reuniones  presenciales para contextualizar al integrante</a:t>
            </a:r>
            <a:endParaRPr lang="es-CO" dirty="0"/>
          </a:p>
          <a:p>
            <a:endParaRPr lang="es-ES" dirty="0"/>
          </a:p>
        </p:txBody>
      </p:sp>
      <p:pic>
        <p:nvPicPr>
          <p:cNvPr id="3074" name="Picture 2" descr="https://cdn2.iconfinder.com/data/icons/business-management-5/256/Leader-512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5" y="2039936"/>
            <a:ext cx="4432300" cy="44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Riesgo: </a:t>
            </a:r>
            <a:r>
              <a:rPr lang="es-CO" dirty="0" smtClean="0"/>
              <a:t>Problemas con </a:t>
            </a:r>
            <a:r>
              <a:rPr lang="es-CO" dirty="0" err="1" smtClean="0"/>
              <a:t>Arquilian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pasa si </a:t>
            </a:r>
            <a:r>
              <a:rPr lang="es-CO" dirty="0" smtClean="0"/>
              <a:t>no podemos correr las pruebas?</a:t>
            </a:r>
            <a:endParaRPr lang="es-CO" dirty="0"/>
          </a:p>
          <a:p>
            <a:r>
              <a:rPr lang="es-CO" dirty="0"/>
              <a:t>SOLUCIÓN: </a:t>
            </a:r>
            <a:r>
              <a:rPr lang="es-CO" dirty="0" smtClean="0"/>
              <a:t>Usar otras maquinas virtuales</a:t>
            </a:r>
          </a:p>
          <a:p>
            <a:r>
              <a:rPr lang="es-CO" dirty="0" smtClean="0"/>
              <a:t>SOLUCIÓN: Intentar arreglar problema en maquina</a:t>
            </a:r>
            <a:endParaRPr lang="es-E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1895475"/>
            <a:ext cx="49720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6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Riesgo: </a:t>
            </a:r>
            <a:r>
              <a:rPr lang="es-CO" dirty="0" smtClean="0"/>
              <a:t>Retrasos en las entregas parciales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pasa si </a:t>
            </a:r>
            <a:r>
              <a:rPr lang="es-CO" dirty="0" smtClean="0"/>
              <a:t>no logramos terminar todo lo planeado?</a:t>
            </a:r>
            <a:endParaRPr lang="es-CO" dirty="0"/>
          </a:p>
          <a:p>
            <a:r>
              <a:rPr lang="es-CO" dirty="0"/>
              <a:t>SOLUCIÓN: </a:t>
            </a:r>
            <a:r>
              <a:rPr lang="es-CO" dirty="0" smtClean="0"/>
              <a:t>Redistribuir tareas sin terminar</a:t>
            </a:r>
          </a:p>
          <a:p>
            <a:r>
              <a:rPr lang="es-CO" dirty="0" smtClean="0"/>
              <a:t>SOLUCIÓN: Agrandar los plazos y justificar el porqué</a:t>
            </a:r>
            <a:endParaRPr lang="es-ES" dirty="0"/>
          </a:p>
        </p:txBody>
      </p:sp>
      <p:pic>
        <p:nvPicPr>
          <p:cNvPr id="5124" name="Picture 4" descr="http://cdn2.hubspot.net/hub/46610/file-392878709-gif/images/figures_colored_teamwork_pass_puzzle_piece_968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3252025"/>
            <a:ext cx="4143375" cy="20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TM03457503[[fn=Sobrio]]</Template>
  <TotalTime>238</TotalTime>
  <Words>178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Citable</vt:lpstr>
      <vt:lpstr>Mis Vacaciones</vt:lpstr>
      <vt:lpstr>Indice</vt:lpstr>
      <vt:lpstr>Presentación trabajo</vt:lpstr>
      <vt:lpstr>PowerPoint Presentation</vt:lpstr>
      <vt:lpstr>Presentación del grupo</vt:lpstr>
      <vt:lpstr>Riesgos: Grandes colisiones </vt:lpstr>
      <vt:lpstr>Riesgos: Viajes de algún integrante</vt:lpstr>
      <vt:lpstr>Riesgo: Problemas con Arquilian</vt:lpstr>
      <vt:lpstr>Riesgo: Retrasos en las entregas parciales</vt:lpstr>
      <vt:lpstr>Planeación Semanal</vt:lpstr>
      <vt:lpstr>Tiempos</vt:lpstr>
      <vt:lpstr>Estrella de Mar</vt:lpstr>
      <vt:lpstr>Aspectos a mejorar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Vacaciones</dc:title>
  <dc:creator>Juan Nicolas Galvis ortiz</dc:creator>
  <cp:lastModifiedBy>Maria Camila Remolina Gutierrez</cp:lastModifiedBy>
  <cp:revision>20</cp:revision>
  <dcterms:created xsi:type="dcterms:W3CDTF">2016-03-17T04:06:26Z</dcterms:created>
  <dcterms:modified xsi:type="dcterms:W3CDTF">2016-04-21T15:16:22Z</dcterms:modified>
</cp:coreProperties>
</file>