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4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81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2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361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2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4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05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850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927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5568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148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174033-9E6E-4563-986D-28B9FB65F187}" type="datetimeFigureOut">
              <a:rPr lang="es-ES" smtClean="0"/>
              <a:t>11/02/2016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5B7D21-2EEB-4657-9469-C4BD7414EE1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5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2"/>
          <a:srcRect r="37143"/>
          <a:stretch/>
        </p:blipFill>
        <p:spPr>
          <a:xfrm>
            <a:off x="11127345" y="90152"/>
            <a:ext cx="961623" cy="776293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519707" y="2253803"/>
            <a:ext cx="78303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9600" dirty="0" smtClean="0">
                <a:latin typeface="Berlin Sans FB" panose="020E0602020502020306" pitchFamily="34" charset="0"/>
              </a:rPr>
              <a:t>Mis Vacaciones</a:t>
            </a:r>
            <a:endParaRPr lang="es-ES" sz="9600" dirty="0">
              <a:latin typeface="Berlin Sans FB" panose="020E0602020502020306" pitchFamily="34" charset="0"/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519707" y="3823463"/>
            <a:ext cx="5460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 smtClean="0"/>
              <a:t>Perapple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106160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uso: Itinerarios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t="847"/>
          <a:stretch/>
        </p:blipFill>
        <p:spPr>
          <a:xfrm>
            <a:off x="1290767" y="2446638"/>
            <a:ext cx="4305300" cy="272942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60" t="28829" r="65856" b="26126"/>
          <a:stretch/>
        </p:blipFill>
        <p:spPr>
          <a:xfrm>
            <a:off x="5980671" y="2086876"/>
            <a:ext cx="2697998" cy="3290241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4"/>
          <a:srcRect l="23157" t="32478" r="55594" b="25615"/>
          <a:stretch/>
        </p:blipFill>
        <p:spPr>
          <a:xfrm>
            <a:off x="8896865" y="2086876"/>
            <a:ext cx="2697998" cy="329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75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Contenido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b="1" dirty="0" smtClean="0"/>
              <a:t>Diagrama de clases (UML)</a:t>
            </a:r>
          </a:p>
          <a:p>
            <a:r>
              <a:rPr lang="es-CO" sz="2800" b="1" dirty="0" smtClean="0"/>
              <a:t>Módulos</a:t>
            </a:r>
          </a:p>
          <a:p>
            <a:pPr lvl="1"/>
            <a:r>
              <a:rPr lang="es-CO" sz="2400" b="1" dirty="0" smtClean="0"/>
              <a:t>Casos de Uso</a:t>
            </a:r>
          </a:p>
          <a:p>
            <a:r>
              <a:rPr lang="es-CO" sz="2800" b="1" dirty="0" smtClean="0"/>
              <a:t>Presentación parcial Prototipo</a:t>
            </a:r>
          </a:p>
          <a:p>
            <a:pPr lvl="1"/>
            <a:endParaRPr lang="es-ES" sz="2400" b="1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37143"/>
          <a:stretch/>
        </p:blipFill>
        <p:spPr>
          <a:xfrm>
            <a:off x="11127345" y="90152"/>
            <a:ext cx="961623" cy="77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569" y="79283"/>
            <a:ext cx="8596668" cy="742682"/>
          </a:xfrm>
        </p:spPr>
        <p:txBody>
          <a:bodyPr/>
          <a:lstStyle/>
          <a:p>
            <a:r>
              <a:rPr lang="es-CO" dirty="0" smtClean="0"/>
              <a:t>Diagrama de Clases (UML)</a:t>
            </a:r>
            <a:endParaRPr lang="es-ES" dirty="0"/>
          </a:p>
        </p:txBody>
      </p:sp>
      <p:pic>
        <p:nvPicPr>
          <p:cNvPr id="1026" name="Picture 2" descr="https://api.genmymodel.com/projects/e1bdb721-e8fd-42a2-ad49-a07044b73b9e/diagrams/_XT9nkr8LEeWgw87SyqQgeA/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4300"/>
            <a:ext cx="12192000" cy="60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1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/>
          <p:cNvSpPr/>
          <p:nvPr/>
        </p:nvSpPr>
        <p:spPr>
          <a:xfrm>
            <a:off x="5041558" y="1392196"/>
            <a:ext cx="1886465" cy="83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APP.JS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3" name="Rectángulo redondeado 2"/>
          <p:cNvSpPr/>
          <p:nvPr/>
        </p:nvSpPr>
        <p:spPr>
          <a:xfrm>
            <a:off x="8052488" y="3142737"/>
            <a:ext cx="1886465" cy="83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VIAJERO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4" name="Rectángulo redondeado 3"/>
          <p:cNvSpPr/>
          <p:nvPr/>
        </p:nvSpPr>
        <p:spPr>
          <a:xfrm>
            <a:off x="5041558" y="3142737"/>
            <a:ext cx="1886465" cy="83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ITINERARIO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>
          <a:xfrm>
            <a:off x="2376618" y="3142737"/>
            <a:ext cx="1886465" cy="8320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CIUDAD</a:t>
            </a: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45515" y="210355"/>
            <a:ext cx="8596668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>
                <a:solidFill>
                  <a:schemeClr val="tx1"/>
                </a:solidFill>
              </a:rPr>
              <a:t>Módulos</a:t>
            </a:r>
            <a:endParaRPr lang="es-ES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>
            <a:stCxn id="2" idx="2"/>
            <a:endCxn id="5" idx="0"/>
          </p:cNvCxnSpPr>
          <p:nvPr/>
        </p:nvCxnSpPr>
        <p:spPr>
          <a:xfrm flipH="1">
            <a:off x="3319851" y="2224218"/>
            <a:ext cx="2664940" cy="91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2" idx="2"/>
            <a:endCxn id="4" idx="0"/>
          </p:cNvCxnSpPr>
          <p:nvPr/>
        </p:nvCxnSpPr>
        <p:spPr>
          <a:xfrm>
            <a:off x="5984791" y="2224218"/>
            <a:ext cx="0" cy="91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>
            <a:stCxn id="2" idx="2"/>
            <a:endCxn id="3" idx="0"/>
          </p:cNvCxnSpPr>
          <p:nvPr/>
        </p:nvCxnSpPr>
        <p:spPr>
          <a:xfrm>
            <a:off x="5984791" y="2224218"/>
            <a:ext cx="3010930" cy="918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>
            <a:stCxn id="3" idx="1"/>
            <a:endCxn id="4" idx="3"/>
          </p:cNvCxnSpPr>
          <p:nvPr/>
        </p:nvCxnSpPr>
        <p:spPr>
          <a:xfrm flipH="1">
            <a:off x="6928023" y="3558748"/>
            <a:ext cx="1124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>
            <a:stCxn id="3" idx="2"/>
            <a:endCxn id="5" idx="2"/>
          </p:cNvCxnSpPr>
          <p:nvPr/>
        </p:nvCxnSpPr>
        <p:spPr>
          <a:xfrm rot="5400000">
            <a:off x="6157786" y="1136824"/>
            <a:ext cx="12700" cy="5675870"/>
          </a:xfrm>
          <a:prstGeom prst="bentConnector3">
            <a:avLst>
              <a:gd name="adj1" fmla="val 5497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83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1203396" y="515155"/>
            <a:ext cx="8596668" cy="7426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err="1" smtClean="0">
                <a:solidFill>
                  <a:schemeClr val="tx1"/>
                </a:solidFill>
              </a:rPr>
              <a:t>Modulos</a:t>
            </a:r>
            <a:r>
              <a:rPr lang="es-CO" dirty="0" smtClean="0">
                <a:solidFill>
                  <a:schemeClr val="tx1"/>
                </a:solidFill>
              </a:rPr>
              <a:t>: Ciudad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2" y="1908097"/>
            <a:ext cx="8328850" cy="392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2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uso: Ciudad</a:t>
            </a:r>
            <a:br>
              <a:rPr lang="es-CO" dirty="0" smtClean="0"/>
            </a:b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96421"/>
            <a:ext cx="4363119" cy="44741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550" y="2034746"/>
            <a:ext cx="6358160" cy="39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5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Modulos</a:t>
            </a:r>
            <a:r>
              <a:rPr lang="es-CO" dirty="0" smtClean="0"/>
              <a:t>: Viajeros</a:t>
            </a:r>
            <a:endParaRPr lang="es-ES" dirty="0"/>
          </a:p>
        </p:txBody>
      </p:sp>
      <p:sp>
        <p:nvSpPr>
          <p:cNvPr id="5" name="CuadroTexto 4"/>
          <p:cNvSpPr txBox="1"/>
          <p:nvPr/>
        </p:nvSpPr>
        <p:spPr>
          <a:xfrm>
            <a:off x="1097280" y="1959417"/>
            <a:ext cx="838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Requerimientos que sean usados para modificar los viajeros</a:t>
            </a:r>
            <a:endParaRPr lang="es-ES" sz="24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58" y="3022771"/>
            <a:ext cx="3382158" cy="16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5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Casos de Uso: Viajeros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835" y="2810260"/>
            <a:ext cx="4038600" cy="1781175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738" b="62763"/>
          <a:stretch/>
        </p:blipFill>
        <p:spPr>
          <a:xfrm>
            <a:off x="5939482" y="2537255"/>
            <a:ext cx="3772930" cy="255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4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 smtClean="0"/>
              <a:t>Modulos</a:t>
            </a:r>
            <a:r>
              <a:rPr lang="es-CO" dirty="0" smtClean="0"/>
              <a:t>: Itinerarios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/>
          <a:srcRect l="2790" t="6971"/>
          <a:stretch/>
        </p:blipFill>
        <p:spPr>
          <a:xfrm>
            <a:off x="1606379" y="3213657"/>
            <a:ext cx="2018528" cy="89496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753" t="2213"/>
          <a:stretch/>
        </p:blipFill>
        <p:spPr>
          <a:xfrm>
            <a:off x="4786183" y="3018458"/>
            <a:ext cx="2264633" cy="1285360"/>
          </a:xfrm>
          <a:prstGeom prst="rect">
            <a:avLst/>
          </a:prstGeom>
        </p:spPr>
      </p:pic>
      <p:cxnSp>
        <p:nvCxnSpPr>
          <p:cNvPr id="8" name="Conector recto de flecha 7"/>
          <p:cNvCxnSpPr>
            <a:stCxn id="3" idx="3"/>
            <a:endCxn id="6" idx="1"/>
          </p:cNvCxnSpPr>
          <p:nvPr/>
        </p:nvCxnSpPr>
        <p:spPr>
          <a:xfrm flipV="1">
            <a:off x="3624907" y="3661138"/>
            <a:ext cx="116127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1097280" y="1954008"/>
            <a:ext cx="8389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Requerimientos relacionados con el uso de los itinerarios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6740551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136</TotalTime>
  <Words>68</Words>
  <Application>Microsoft Office PowerPoint</Application>
  <PresentationFormat>Panorámica</PresentationFormat>
  <Paragraphs>21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Retrospección</vt:lpstr>
      <vt:lpstr>Presentación de PowerPoint</vt:lpstr>
      <vt:lpstr>Contenido</vt:lpstr>
      <vt:lpstr>Diagrama de Clases (UML)</vt:lpstr>
      <vt:lpstr>Presentación de PowerPoint</vt:lpstr>
      <vt:lpstr>Presentación de PowerPoint</vt:lpstr>
      <vt:lpstr>Casos de uso: Ciudad </vt:lpstr>
      <vt:lpstr>Modulos: Viajeros</vt:lpstr>
      <vt:lpstr>Casos de Uso: Viajeros</vt:lpstr>
      <vt:lpstr>Modulos: Itinerarios</vt:lpstr>
      <vt:lpstr>Casos de uso: Itinerarios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Nicolas Galvis ortiz</dc:creator>
  <cp:lastModifiedBy>Juan Nicolas Galvis Ortiz</cp:lastModifiedBy>
  <cp:revision>10</cp:revision>
  <dcterms:created xsi:type="dcterms:W3CDTF">2016-02-10T02:31:08Z</dcterms:created>
  <dcterms:modified xsi:type="dcterms:W3CDTF">2016-02-11T14:33:28Z</dcterms:modified>
</cp:coreProperties>
</file>