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75" r:id="rId4"/>
    <p:sldId id="271" r:id="rId5"/>
    <p:sldId id="273" r:id="rId6"/>
    <p:sldId id="272" r:id="rId7"/>
    <p:sldId id="266" r:id="rId8"/>
    <p:sldId id="267" r:id="rId9"/>
    <p:sldId id="268" r:id="rId10"/>
    <p:sldId id="269" r:id="rId11"/>
    <p:sldId id="270" r:id="rId12"/>
    <p:sldId id="274" r:id="rId13"/>
    <p:sldId id="276" r:id="rId14"/>
    <p:sldId id="278" r:id="rId15"/>
    <p:sldId id="261" r:id="rId16"/>
    <p:sldId id="258" r:id="rId17"/>
    <p:sldId id="277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EA5FAE-498F-4A49-BAAD-5E754CD9D534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B49D618E-0AD0-4D77-BF47-6BE6D1E5FC22}">
      <dgm:prSet phldrT="[Text]"/>
      <dgm:spPr/>
      <dgm:t>
        <a:bodyPr/>
        <a:lstStyle/>
        <a:p>
          <a:r>
            <a:rPr lang="en-US" dirty="0" err="1" smtClean="0"/>
            <a:t>Viajero</a:t>
          </a:r>
          <a:endParaRPr lang="es-CO" dirty="0"/>
        </a:p>
      </dgm:t>
    </dgm:pt>
    <dgm:pt modelId="{B465AF1A-A4BF-4D26-A5AC-D2842EC652B6}" type="parTrans" cxnId="{E3A6E393-F015-4411-AF5A-E0105847F477}">
      <dgm:prSet/>
      <dgm:spPr/>
      <dgm:t>
        <a:bodyPr/>
        <a:lstStyle/>
        <a:p>
          <a:endParaRPr lang="es-CO"/>
        </a:p>
      </dgm:t>
    </dgm:pt>
    <dgm:pt modelId="{0711187E-7E32-4FA4-9A0A-42B0154C0B85}" type="sibTrans" cxnId="{E3A6E393-F015-4411-AF5A-E0105847F477}">
      <dgm:prSet/>
      <dgm:spPr/>
      <dgm:t>
        <a:bodyPr/>
        <a:lstStyle/>
        <a:p>
          <a:endParaRPr lang="es-CO"/>
        </a:p>
      </dgm:t>
    </dgm:pt>
    <dgm:pt modelId="{27003A52-7366-43F9-B3CF-079B39D28A22}">
      <dgm:prSet phldrT="[Text]"/>
      <dgm:spPr/>
      <dgm:t>
        <a:bodyPr/>
        <a:lstStyle/>
        <a:p>
          <a:r>
            <a:rPr lang="en-US" dirty="0" smtClean="0"/>
            <a:t>mock</a:t>
          </a:r>
          <a:endParaRPr lang="es-CO" dirty="0"/>
        </a:p>
      </dgm:t>
    </dgm:pt>
    <dgm:pt modelId="{B670A73F-1A3D-4E16-9715-1993CE34F4F2}" type="parTrans" cxnId="{B42F0739-5219-452D-AB3D-EF42FFE1749C}">
      <dgm:prSet/>
      <dgm:spPr/>
      <dgm:t>
        <a:bodyPr/>
        <a:lstStyle/>
        <a:p>
          <a:endParaRPr lang="es-CO"/>
        </a:p>
      </dgm:t>
    </dgm:pt>
    <dgm:pt modelId="{A18F6874-56DE-4176-973A-EC2FD6438528}" type="sibTrans" cxnId="{B42F0739-5219-452D-AB3D-EF42FFE1749C}">
      <dgm:prSet/>
      <dgm:spPr/>
      <dgm:t>
        <a:bodyPr/>
        <a:lstStyle/>
        <a:p>
          <a:endParaRPr lang="es-CO"/>
        </a:p>
      </dgm:t>
    </dgm:pt>
    <dgm:pt modelId="{B9021B61-13B3-488C-983C-E05A314E4CF7}">
      <dgm:prSet phldrT="[Text]"/>
      <dgm:spPr/>
      <dgm:t>
        <a:bodyPr/>
        <a:lstStyle/>
        <a:p>
          <a:r>
            <a:rPr lang="en-US" dirty="0" smtClean="0"/>
            <a:t>mod</a:t>
          </a:r>
          <a:endParaRPr lang="es-CO" dirty="0"/>
        </a:p>
      </dgm:t>
    </dgm:pt>
    <dgm:pt modelId="{6C1D3C96-EFAA-46FC-8B36-53719C63B1AD}" type="parTrans" cxnId="{DF4F66A9-3F50-4FD9-84CA-6CFBDA3A7BC0}">
      <dgm:prSet/>
      <dgm:spPr/>
      <dgm:t>
        <a:bodyPr/>
        <a:lstStyle/>
        <a:p>
          <a:endParaRPr lang="es-CO"/>
        </a:p>
      </dgm:t>
    </dgm:pt>
    <dgm:pt modelId="{22B6ADDF-F3B9-4969-8C41-4FEE4D4BB7ED}" type="sibTrans" cxnId="{DF4F66A9-3F50-4FD9-84CA-6CFBDA3A7BC0}">
      <dgm:prSet/>
      <dgm:spPr/>
      <dgm:t>
        <a:bodyPr/>
        <a:lstStyle/>
        <a:p>
          <a:endParaRPr lang="es-CO"/>
        </a:p>
      </dgm:t>
    </dgm:pt>
    <dgm:pt modelId="{BCF9C382-8627-460F-BBC9-1D7FD966BE35}">
      <dgm:prSet phldrT="[Text]"/>
      <dgm:spPr/>
      <dgm:t>
        <a:bodyPr/>
        <a:lstStyle/>
        <a:p>
          <a:r>
            <a:rPr lang="en-US" dirty="0" smtClean="0"/>
            <a:t>Ciudad</a:t>
          </a:r>
          <a:endParaRPr lang="es-CO" dirty="0"/>
        </a:p>
      </dgm:t>
    </dgm:pt>
    <dgm:pt modelId="{AB3C59BC-4CC3-4D23-A116-AA462CA271F8}" type="parTrans" cxnId="{3F98326D-8485-484F-9A79-C51A9F159B0A}">
      <dgm:prSet/>
      <dgm:spPr/>
      <dgm:t>
        <a:bodyPr/>
        <a:lstStyle/>
        <a:p>
          <a:endParaRPr lang="es-CO"/>
        </a:p>
      </dgm:t>
    </dgm:pt>
    <dgm:pt modelId="{71956DBB-7ABE-43B3-B22F-1E5B45516BFB}" type="sibTrans" cxnId="{3F98326D-8485-484F-9A79-C51A9F159B0A}">
      <dgm:prSet/>
      <dgm:spPr/>
      <dgm:t>
        <a:bodyPr/>
        <a:lstStyle/>
        <a:p>
          <a:endParaRPr lang="es-CO"/>
        </a:p>
      </dgm:t>
    </dgm:pt>
    <dgm:pt modelId="{931CE230-9BB3-490B-B3F1-289DC61FA34E}">
      <dgm:prSet phldrT="[Text]"/>
      <dgm:spPr/>
      <dgm:t>
        <a:bodyPr/>
        <a:lstStyle/>
        <a:p>
          <a:r>
            <a:rPr lang="en-US" dirty="0" err="1" smtClean="0"/>
            <a:t>srv</a:t>
          </a:r>
          <a:endParaRPr lang="es-CO" dirty="0"/>
        </a:p>
      </dgm:t>
    </dgm:pt>
    <dgm:pt modelId="{DDF8DA79-E8DE-4A82-91E9-9655AD60ADAF}" type="parTrans" cxnId="{96D0C977-803A-4131-B2E6-5A8B396000E7}">
      <dgm:prSet/>
      <dgm:spPr/>
      <dgm:t>
        <a:bodyPr/>
        <a:lstStyle/>
        <a:p>
          <a:endParaRPr lang="es-CO"/>
        </a:p>
      </dgm:t>
    </dgm:pt>
    <dgm:pt modelId="{D8A98AC8-D470-4841-BBD3-6A324D62CE08}" type="sibTrans" cxnId="{96D0C977-803A-4131-B2E6-5A8B396000E7}">
      <dgm:prSet/>
      <dgm:spPr/>
      <dgm:t>
        <a:bodyPr/>
        <a:lstStyle/>
        <a:p>
          <a:endParaRPr lang="es-CO"/>
        </a:p>
      </dgm:t>
    </dgm:pt>
    <dgm:pt modelId="{27144721-29D9-4604-ADF3-0D4A767197BF}">
      <dgm:prSet phldrT="[Text]"/>
      <dgm:spPr/>
      <dgm:t>
        <a:bodyPr/>
        <a:lstStyle/>
        <a:p>
          <a:r>
            <a:rPr lang="en-US" dirty="0" smtClean="0"/>
            <a:t>ctrl</a:t>
          </a:r>
          <a:endParaRPr lang="es-CO" dirty="0"/>
        </a:p>
      </dgm:t>
    </dgm:pt>
    <dgm:pt modelId="{A9988835-FD6F-4F81-BD39-F8BF0558896B}" type="parTrans" cxnId="{2D72960D-F108-407D-BE71-65E55FA8F268}">
      <dgm:prSet/>
      <dgm:spPr/>
      <dgm:t>
        <a:bodyPr/>
        <a:lstStyle/>
        <a:p>
          <a:endParaRPr lang="es-CO"/>
        </a:p>
      </dgm:t>
    </dgm:pt>
    <dgm:pt modelId="{EBBA1145-7995-4674-B9AC-F593009F5151}" type="sibTrans" cxnId="{2D72960D-F108-407D-BE71-65E55FA8F268}">
      <dgm:prSet/>
      <dgm:spPr/>
      <dgm:t>
        <a:bodyPr/>
        <a:lstStyle/>
        <a:p>
          <a:endParaRPr lang="es-CO"/>
        </a:p>
      </dgm:t>
    </dgm:pt>
    <dgm:pt modelId="{F240DEFC-3927-4173-A0C2-CA32A7F547C2}">
      <dgm:prSet phldrT="[Text]"/>
      <dgm:spPr/>
      <dgm:t>
        <a:bodyPr/>
        <a:lstStyle/>
        <a:p>
          <a:r>
            <a:rPr lang="en-US" dirty="0" smtClean="0"/>
            <a:t>mock</a:t>
          </a:r>
          <a:endParaRPr lang="es-CO" dirty="0"/>
        </a:p>
      </dgm:t>
    </dgm:pt>
    <dgm:pt modelId="{6D4099A1-B2F1-49D5-810D-D2EC01228CE0}" type="parTrans" cxnId="{73D48D85-621A-40C5-BA7B-A4236D99A233}">
      <dgm:prSet/>
      <dgm:spPr/>
      <dgm:t>
        <a:bodyPr/>
        <a:lstStyle/>
        <a:p>
          <a:endParaRPr lang="es-CO"/>
        </a:p>
      </dgm:t>
    </dgm:pt>
    <dgm:pt modelId="{A97CD56C-FC6A-45E6-AC70-54240057EA31}" type="sibTrans" cxnId="{73D48D85-621A-40C5-BA7B-A4236D99A233}">
      <dgm:prSet/>
      <dgm:spPr/>
      <dgm:t>
        <a:bodyPr/>
        <a:lstStyle/>
        <a:p>
          <a:endParaRPr lang="es-CO"/>
        </a:p>
      </dgm:t>
    </dgm:pt>
    <dgm:pt modelId="{705659AE-9079-4B08-A071-A6E18F0CDBB9}">
      <dgm:prSet phldrT="[Text]"/>
      <dgm:spPr/>
      <dgm:t>
        <a:bodyPr/>
        <a:lstStyle/>
        <a:p>
          <a:r>
            <a:rPr lang="en-US" dirty="0" err="1" smtClean="0"/>
            <a:t>srv</a:t>
          </a:r>
          <a:endParaRPr lang="es-CO" dirty="0"/>
        </a:p>
      </dgm:t>
    </dgm:pt>
    <dgm:pt modelId="{2EACA445-D8FF-420A-912F-18DD2CB6DBCC}" type="parTrans" cxnId="{74043CF3-BBB6-4AD2-8328-0EAE2D0AE43C}">
      <dgm:prSet/>
      <dgm:spPr/>
      <dgm:t>
        <a:bodyPr/>
        <a:lstStyle/>
        <a:p>
          <a:endParaRPr lang="es-CO"/>
        </a:p>
      </dgm:t>
    </dgm:pt>
    <dgm:pt modelId="{060139D9-C4AD-4F9E-93D9-B6212EBCC58F}" type="sibTrans" cxnId="{74043CF3-BBB6-4AD2-8328-0EAE2D0AE43C}">
      <dgm:prSet/>
      <dgm:spPr/>
      <dgm:t>
        <a:bodyPr/>
        <a:lstStyle/>
        <a:p>
          <a:endParaRPr lang="es-CO"/>
        </a:p>
      </dgm:t>
    </dgm:pt>
    <dgm:pt modelId="{590E8B7A-84B6-47BC-BB86-23CBA7BA79CD}">
      <dgm:prSet phldrT="[Text]"/>
      <dgm:spPr/>
      <dgm:t>
        <a:bodyPr/>
        <a:lstStyle/>
        <a:p>
          <a:r>
            <a:rPr lang="en-US" dirty="0" smtClean="0"/>
            <a:t>ctrl</a:t>
          </a:r>
          <a:endParaRPr lang="es-CO" dirty="0"/>
        </a:p>
      </dgm:t>
    </dgm:pt>
    <dgm:pt modelId="{48832C65-C485-4DFB-B848-F5B79AE587B0}" type="parTrans" cxnId="{2613AA29-2218-44F1-ABDB-6E3A79042073}">
      <dgm:prSet/>
      <dgm:spPr/>
      <dgm:t>
        <a:bodyPr/>
        <a:lstStyle/>
        <a:p>
          <a:endParaRPr lang="es-CO"/>
        </a:p>
      </dgm:t>
    </dgm:pt>
    <dgm:pt modelId="{2995002D-AADF-4246-A560-2C6C319BC432}" type="sibTrans" cxnId="{2613AA29-2218-44F1-ABDB-6E3A79042073}">
      <dgm:prSet/>
      <dgm:spPr/>
      <dgm:t>
        <a:bodyPr/>
        <a:lstStyle/>
        <a:p>
          <a:endParaRPr lang="es-CO"/>
        </a:p>
      </dgm:t>
    </dgm:pt>
    <dgm:pt modelId="{42F6195B-B4E0-49F1-81BC-428880262CDF}">
      <dgm:prSet phldrT="[Text]"/>
      <dgm:spPr/>
      <dgm:t>
        <a:bodyPr/>
        <a:lstStyle/>
        <a:p>
          <a:r>
            <a:rPr lang="en-US" dirty="0" smtClean="0"/>
            <a:t>mod</a:t>
          </a:r>
          <a:endParaRPr lang="es-CO" dirty="0"/>
        </a:p>
      </dgm:t>
    </dgm:pt>
    <dgm:pt modelId="{957B2740-68E5-4621-89CF-53B6EE45559B}" type="parTrans" cxnId="{9BDA778E-3B7D-4C38-A309-81D6FCC5CB92}">
      <dgm:prSet/>
      <dgm:spPr/>
      <dgm:t>
        <a:bodyPr/>
        <a:lstStyle/>
        <a:p>
          <a:endParaRPr lang="es-CO"/>
        </a:p>
      </dgm:t>
    </dgm:pt>
    <dgm:pt modelId="{3922F416-FEAA-469B-B661-295FDF5781C9}" type="sibTrans" cxnId="{9BDA778E-3B7D-4C38-A309-81D6FCC5CB92}">
      <dgm:prSet/>
      <dgm:spPr/>
      <dgm:t>
        <a:bodyPr/>
        <a:lstStyle/>
        <a:p>
          <a:endParaRPr lang="es-CO"/>
        </a:p>
      </dgm:t>
    </dgm:pt>
    <dgm:pt modelId="{2A02660F-58F0-48D3-8913-5BF3A0D571B1}">
      <dgm:prSet phldrT="[Text]"/>
      <dgm:spPr/>
      <dgm:t>
        <a:bodyPr/>
        <a:lstStyle/>
        <a:p>
          <a:r>
            <a:rPr lang="en-US" dirty="0" err="1" smtClean="0"/>
            <a:t>Itinerario</a:t>
          </a:r>
          <a:endParaRPr lang="es-CO" dirty="0"/>
        </a:p>
      </dgm:t>
    </dgm:pt>
    <dgm:pt modelId="{6991A136-A876-41E1-99B4-D9F5AE505827}" type="sibTrans" cxnId="{C5C6C6A9-E8C5-4BE7-A860-16AF5D02D2A7}">
      <dgm:prSet/>
      <dgm:spPr/>
      <dgm:t>
        <a:bodyPr/>
        <a:lstStyle/>
        <a:p>
          <a:endParaRPr lang="es-CO"/>
        </a:p>
      </dgm:t>
    </dgm:pt>
    <dgm:pt modelId="{5859054B-7863-40AC-ABD7-A8D35AF3B27B}" type="parTrans" cxnId="{C5C6C6A9-E8C5-4BE7-A860-16AF5D02D2A7}">
      <dgm:prSet/>
      <dgm:spPr/>
      <dgm:t>
        <a:bodyPr/>
        <a:lstStyle/>
        <a:p>
          <a:endParaRPr lang="es-CO"/>
        </a:p>
      </dgm:t>
    </dgm:pt>
    <dgm:pt modelId="{D078FDE6-FDB9-44A7-92A4-DC3FA7DE530F}">
      <dgm:prSet phldrT="[Text]"/>
      <dgm:spPr/>
      <dgm:t>
        <a:bodyPr/>
        <a:lstStyle/>
        <a:p>
          <a:r>
            <a:rPr lang="en-US" dirty="0" smtClean="0"/>
            <a:t>mock</a:t>
          </a:r>
          <a:endParaRPr lang="es-CO" dirty="0"/>
        </a:p>
      </dgm:t>
    </dgm:pt>
    <dgm:pt modelId="{854FA73B-F259-4B5F-A639-0E8787E56B7B}" type="parTrans" cxnId="{23F76B4C-6610-4BBB-B198-1A4070EE555C}">
      <dgm:prSet/>
      <dgm:spPr/>
      <dgm:t>
        <a:bodyPr/>
        <a:lstStyle/>
        <a:p>
          <a:endParaRPr lang="es-CO"/>
        </a:p>
      </dgm:t>
    </dgm:pt>
    <dgm:pt modelId="{239F629A-17ED-46EA-92EF-553D72460FC6}" type="sibTrans" cxnId="{23F76B4C-6610-4BBB-B198-1A4070EE555C}">
      <dgm:prSet/>
      <dgm:spPr/>
      <dgm:t>
        <a:bodyPr/>
        <a:lstStyle/>
        <a:p>
          <a:endParaRPr lang="es-CO"/>
        </a:p>
      </dgm:t>
    </dgm:pt>
    <dgm:pt modelId="{19A74CDC-30AB-4938-ADE9-4661A582CC5F}">
      <dgm:prSet phldrT="[Text]"/>
      <dgm:spPr/>
      <dgm:t>
        <a:bodyPr/>
        <a:lstStyle/>
        <a:p>
          <a:r>
            <a:rPr lang="en-US" dirty="0" err="1" smtClean="0"/>
            <a:t>srv</a:t>
          </a:r>
          <a:endParaRPr lang="es-CO" dirty="0"/>
        </a:p>
      </dgm:t>
    </dgm:pt>
    <dgm:pt modelId="{71719013-03A3-465D-B469-8BBC664DAD0F}" type="parTrans" cxnId="{7997267E-BA9E-4C6A-A256-20BD022C4325}">
      <dgm:prSet/>
      <dgm:spPr/>
      <dgm:t>
        <a:bodyPr/>
        <a:lstStyle/>
        <a:p>
          <a:endParaRPr lang="es-CO"/>
        </a:p>
      </dgm:t>
    </dgm:pt>
    <dgm:pt modelId="{EC033921-7830-4738-8CFE-AA14A07AACBB}" type="sibTrans" cxnId="{7997267E-BA9E-4C6A-A256-20BD022C4325}">
      <dgm:prSet/>
      <dgm:spPr/>
      <dgm:t>
        <a:bodyPr/>
        <a:lstStyle/>
        <a:p>
          <a:endParaRPr lang="es-CO"/>
        </a:p>
      </dgm:t>
    </dgm:pt>
    <dgm:pt modelId="{4306A0A9-AAC3-47F2-AABB-1918FDD47252}">
      <dgm:prSet phldrT="[Text]"/>
      <dgm:spPr/>
      <dgm:t>
        <a:bodyPr/>
        <a:lstStyle/>
        <a:p>
          <a:r>
            <a:rPr lang="en-US" dirty="0" smtClean="0"/>
            <a:t>ctrl</a:t>
          </a:r>
          <a:endParaRPr lang="es-CO" dirty="0"/>
        </a:p>
      </dgm:t>
    </dgm:pt>
    <dgm:pt modelId="{D6CA17ED-8E6C-4271-BC61-6381FE898A86}" type="parTrans" cxnId="{F201F7E8-FDB6-4EAD-A0E5-9589D6F9B409}">
      <dgm:prSet/>
      <dgm:spPr/>
      <dgm:t>
        <a:bodyPr/>
        <a:lstStyle/>
        <a:p>
          <a:endParaRPr lang="es-CO"/>
        </a:p>
      </dgm:t>
    </dgm:pt>
    <dgm:pt modelId="{23556DBE-B304-461A-984F-8EA1D18E5F1E}" type="sibTrans" cxnId="{F201F7E8-FDB6-4EAD-A0E5-9589D6F9B409}">
      <dgm:prSet/>
      <dgm:spPr/>
      <dgm:t>
        <a:bodyPr/>
        <a:lstStyle/>
        <a:p>
          <a:endParaRPr lang="es-CO"/>
        </a:p>
      </dgm:t>
    </dgm:pt>
    <dgm:pt modelId="{B28BF455-EC10-4B02-AB0A-2E8DDE4397AB}">
      <dgm:prSet phldrT="[Text]"/>
      <dgm:spPr/>
      <dgm:t>
        <a:bodyPr/>
        <a:lstStyle/>
        <a:p>
          <a:r>
            <a:rPr lang="en-US" dirty="0" smtClean="0"/>
            <a:t>mod</a:t>
          </a:r>
          <a:endParaRPr lang="es-CO" dirty="0"/>
        </a:p>
      </dgm:t>
    </dgm:pt>
    <dgm:pt modelId="{BA07DABB-B353-4F25-BA19-9BB8F46A2357}" type="parTrans" cxnId="{18BC36A8-00E8-4DF1-821D-E7BBE07F9631}">
      <dgm:prSet/>
      <dgm:spPr/>
      <dgm:t>
        <a:bodyPr/>
        <a:lstStyle/>
        <a:p>
          <a:endParaRPr lang="es-CO"/>
        </a:p>
      </dgm:t>
    </dgm:pt>
    <dgm:pt modelId="{3F03A221-91EA-416B-AEDA-DA468FDEFA6A}" type="sibTrans" cxnId="{18BC36A8-00E8-4DF1-821D-E7BBE07F9631}">
      <dgm:prSet/>
      <dgm:spPr/>
      <dgm:t>
        <a:bodyPr/>
        <a:lstStyle/>
        <a:p>
          <a:endParaRPr lang="es-CO"/>
        </a:p>
      </dgm:t>
    </dgm:pt>
    <dgm:pt modelId="{59F4B876-D25A-4489-AECA-CFAFEFA5FFA3}" type="pres">
      <dgm:prSet presAssocID="{C9EA5FAE-498F-4A49-BAAD-5E754CD9D534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AA486DC-8777-4F4E-9650-573ECEF2F456}" type="pres">
      <dgm:prSet presAssocID="{B49D618E-0AD0-4D77-BF47-6BE6D1E5FC22}" presName="compNode" presStyleCnt="0"/>
      <dgm:spPr/>
    </dgm:pt>
    <dgm:pt modelId="{CB41583D-B88A-4055-859A-FE89D5D43E5E}" type="pres">
      <dgm:prSet presAssocID="{B49D618E-0AD0-4D77-BF47-6BE6D1E5FC22}" presName="aNode" presStyleLbl="bgShp" presStyleIdx="0" presStyleCnt="3"/>
      <dgm:spPr/>
      <dgm:t>
        <a:bodyPr/>
        <a:lstStyle/>
        <a:p>
          <a:endParaRPr lang="es-CO"/>
        </a:p>
      </dgm:t>
    </dgm:pt>
    <dgm:pt modelId="{E2857711-F619-41D9-8FBF-2BCABDF9B7D9}" type="pres">
      <dgm:prSet presAssocID="{B49D618E-0AD0-4D77-BF47-6BE6D1E5FC22}" presName="textNode" presStyleLbl="bgShp" presStyleIdx="0" presStyleCnt="3"/>
      <dgm:spPr/>
      <dgm:t>
        <a:bodyPr/>
        <a:lstStyle/>
        <a:p>
          <a:endParaRPr lang="es-CO"/>
        </a:p>
      </dgm:t>
    </dgm:pt>
    <dgm:pt modelId="{FC223A16-0BC0-41EC-9F2E-B44528EFAD80}" type="pres">
      <dgm:prSet presAssocID="{B49D618E-0AD0-4D77-BF47-6BE6D1E5FC22}" presName="compChildNode" presStyleCnt="0"/>
      <dgm:spPr/>
    </dgm:pt>
    <dgm:pt modelId="{8E45F5B3-5496-4E95-A4C4-2E0004F38952}" type="pres">
      <dgm:prSet presAssocID="{B49D618E-0AD0-4D77-BF47-6BE6D1E5FC22}" presName="theInnerList" presStyleCnt="0"/>
      <dgm:spPr/>
    </dgm:pt>
    <dgm:pt modelId="{CFAFA42F-7851-4BC6-8768-8B04E46BF9FC}" type="pres">
      <dgm:prSet presAssocID="{27003A52-7366-43F9-B3CF-079B39D28A22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88852B45-2B31-4F41-B529-1D1ABB0296F7}" type="pres">
      <dgm:prSet presAssocID="{27003A52-7366-43F9-B3CF-079B39D28A22}" presName="aSpace2" presStyleCnt="0"/>
      <dgm:spPr/>
    </dgm:pt>
    <dgm:pt modelId="{DB859AC0-9BFA-4448-961F-406CD6919258}" type="pres">
      <dgm:prSet presAssocID="{931CE230-9BB3-490B-B3F1-289DC61FA34E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9676826-CE4C-4AA6-835F-470C860D8791}" type="pres">
      <dgm:prSet presAssocID="{931CE230-9BB3-490B-B3F1-289DC61FA34E}" presName="aSpace2" presStyleCnt="0"/>
      <dgm:spPr/>
    </dgm:pt>
    <dgm:pt modelId="{1228154B-72B0-49EA-8A8A-A72BE54EC6EA}" type="pres">
      <dgm:prSet presAssocID="{27144721-29D9-4604-ADF3-0D4A767197BF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9F26796-84D0-419F-B276-CB5568F01FC2}" type="pres">
      <dgm:prSet presAssocID="{27144721-29D9-4604-ADF3-0D4A767197BF}" presName="aSpace2" presStyleCnt="0"/>
      <dgm:spPr/>
    </dgm:pt>
    <dgm:pt modelId="{E24B5E69-F59E-4CE3-97BF-3422C9DCAA2F}" type="pres">
      <dgm:prSet presAssocID="{B9021B61-13B3-488C-983C-E05A314E4CF7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643ED341-A118-447B-852F-00F56D61301A}" type="pres">
      <dgm:prSet presAssocID="{B49D618E-0AD0-4D77-BF47-6BE6D1E5FC22}" presName="aSpace" presStyleCnt="0"/>
      <dgm:spPr/>
    </dgm:pt>
    <dgm:pt modelId="{08D0FCE2-20E9-4228-9F2B-2349EC363401}" type="pres">
      <dgm:prSet presAssocID="{BCF9C382-8627-460F-BBC9-1D7FD966BE35}" presName="compNode" presStyleCnt="0"/>
      <dgm:spPr/>
    </dgm:pt>
    <dgm:pt modelId="{C92EFA3C-7C4D-469E-8D0E-FBFF68E5EBEB}" type="pres">
      <dgm:prSet presAssocID="{BCF9C382-8627-460F-BBC9-1D7FD966BE35}" presName="aNode" presStyleLbl="bgShp" presStyleIdx="1" presStyleCnt="3"/>
      <dgm:spPr/>
      <dgm:t>
        <a:bodyPr/>
        <a:lstStyle/>
        <a:p>
          <a:endParaRPr lang="es-CO"/>
        </a:p>
      </dgm:t>
    </dgm:pt>
    <dgm:pt modelId="{94AED668-2F42-4C03-9FC2-A34FF061B52F}" type="pres">
      <dgm:prSet presAssocID="{BCF9C382-8627-460F-BBC9-1D7FD966BE35}" presName="textNode" presStyleLbl="bgShp" presStyleIdx="1" presStyleCnt="3"/>
      <dgm:spPr/>
      <dgm:t>
        <a:bodyPr/>
        <a:lstStyle/>
        <a:p>
          <a:endParaRPr lang="es-CO"/>
        </a:p>
      </dgm:t>
    </dgm:pt>
    <dgm:pt modelId="{0410AC53-61A3-4F3B-9E66-FB84ABC795C4}" type="pres">
      <dgm:prSet presAssocID="{BCF9C382-8627-460F-BBC9-1D7FD966BE35}" presName="compChildNode" presStyleCnt="0"/>
      <dgm:spPr/>
    </dgm:pt>
    <dgm:pt modelId="{D371BB9A-087F-4C93-B59E-D53205763137}" type="pres">
      <dgm:prSet presAssocID="{BCF9C382-8627-460F-BBC9-1D7FD966BE35}" presName="theInnerList" presStyleCnt="0"/>
      <dgm:spPr/>
    </dgm:pt>
    <dgm:pt modelId="{6109D943-260B-4CF5-869D-8B56DCAAC97C}" type="pres">
      <dgm:prSet presAssocID="{F240DEFC-3927-4173-A0C2-CA32A7F547C2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CBE9C16-00B9-4E47-9966-EC736C5B9BEB}" type="pres">
      <dgm:prSet presAssocID="{F240DEFC-3927-4173-A0C2-CA32A7F547C2}" presName="aSpace2" presStyleCnt="0"/>
      <dgm:spPr/>
    </dgm:pt>
    <dgm:pt modelId="{59650E7C-A31B-4A22-82F6-C7DCA76C2FEF}" type="pres">
      <dgm:prSet presAssocID="{705659AE-9079-4B08-A071-A6E18F0CDBB9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E77D208-8D0D-4C8D-9532-DF5607C87711}" type="pres">
      <dgm:prSet presAssocID="{705659AE-9079-4B08-A071-A6E18F0CDBB9}" presName="aSpace2" presStyleCnt="0"/>
      <dgm:spPr/>
    </dgm:pt>
    <dgm:pt modelId="{1442DDEF-2C6D-48B2-BC9E-EEEB914A1CEB}" type="pres">
      <dgm:prSet presAssocID="{590E8B7A-84B6-47BC-BB86-23CBA7BA79CD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E940FDF-7A15-4C8D-8D4C-F6C9983C95A3}" type="pres">
      <dgm:prSet presAssocID="{590E8B7A-84B6-47BC-BB86-23CBA7BA79CD}" presName="aSpace2" presStyleCnt="0"/>
      <dgm:spPr/>
    </dgm:pt>
    <dgm:pt modelId="{EBA5F8FA-2686-4431-ACAA-B6A95F0DCE60}" type="pres">
      <dgm:prSet presAssocID="{42F6195B-B4E0-49F1-81BC-428880262CDF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730ADF4-3E27-467D-A37C-B87704CA571D}" type="pres">
      <dgm:prSet presAssocID="{BCF9C382-8627-460F-BBC9-1D7FD966BE35}" presName="aSpace" presStyleCnt="0"/>
      <dgm:spPr/>
    </dgm:pt>
    <dgm:pt modelId="{CD97DFB1-5899-4596-B092-D89238E5BC3B}" type="pres">
      <dgm:prSet presAssocID="{2A02660F-58F0-48D3-8913-5BF3A0D571B1}" presName="compNode" presStyleCnt="0"/>
      <dgm:spPr/>
    </dgm:pt>
    <dgm:pt modelId="{AF88FB8D-034E-4D18-A20C-7BA9EFDE3A15}" type="pres">
      <dgm:prSet presAssocID="{2A02660F-58F0-48D3-8913-5BF3A0D571B1}" presName="aNode" presStyleLbl="bgShp" presStyleIdx="2" presStyleCnt="3"/>
      <dgm:spPr/>
      <dgm:t>
        <a:bodyPr/>
        <a:lstStyle/>
        <a:p>
          <a:endParaRPr lang="es-CO"/>
        </a:p>
      </dgm:t>
    </dgm:pt>
    <dgm:pt modelId="{FE0CB377-7034-4301-B15A-44E9AF1EDC06}" type="pres">
      <dgm:prSet presAssocID="{2A02660F-58F0-48D3-8913-5BF3A0D571B1}" presName="textNode" presStyleLbl="bgShp" presStyleIdx="2" presStyleCnt="3"/>
      <dgm:spPr/>
      <dgm:t>
        <a:bodyPr/>
        <a:lstStyle/>
        <a:p>
          <a:endParaRPr lang="es-CO"/>
        </a:p>
      </dgm:t>
    </dgm:pt>
    <dgm:pt modelId="{E731DE1D-83FC-426C-B62D-3187A4241754}" type="pres">
      <dgm:prSet presAssocID="{2A02660F-58F0-48D3-8913-5BF3A0D571B1}" presName="compChildNode" presStyleCnt="0"/>
      <dgm:spPr/>
    </dgm:pt>
    <dgm:pt modelId="{2C8A3603-AA11-44D1-8AB0-FDEFF65EEB06}" type="pres">
      <dgm:prSet presAssocID="{2A02660F-58F0-48D3-8913-5BF3A0D571B1}" presName="theInnerList" presStyleCnt="0"/>
      <dgm:spPr/>
    </dgm:pt>
    <dgm:pt modelId="{67EA6EFC-2BB9-462F-853A-C2E7EEFE0C29}" type="pres">
      <dgm:prSet presAssocID="{D078FDE6-FDB9-44A7-92A4-DC3FA7DE530F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12D424A-D472-42E7-BDF0-D6FB9B7D9D85}" type="pres">
      <dgm:prSet presAssocID="{D078FDE6-FDB9-44A7-92A4-DC3FA7DE530F}" presName="aSpace2" presStyleCnt="0"/>
      <dgm:spPr/>
    </dgm:pt>
    <dgm:pt modelId="{81363031-3F96-43BC-B923-ECF177151D07}" type="pres">
      <dgm:prSet presAssocID="{19A74CDC-30AB-4938-ADE9-4661A582CC5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6E4A4DB-C366-4401-ABDD-2DECC6AAF103}" type="pres">
      <dgm:prSet presAssocID="{19A74CDC-30AB-4938-ADE9-4661A582CC5F}" presName="aSpace2" presStyleCnt="0"/>
      <dgm:spPr/>
    </dgm:pt>
    <dgm:pt modelId="{F8A55562-FFDB-4CB7-9C92-84196843E31D}" type="pres">
      <dgm:prSet presAssocID="{4306A0A9-AAC3-47F2-AABB-1918FDD47252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4CA449C-003C-4B6B-90B4-85FC61D45B97}" type="pres">
      <dgm:prSet presAssocID="{4306A0A9-AAC3-47F2-AABB-1918FDD47252}" presName="aSpace2" presStyleCnt="0"/>
      <dgm:spPr/>
    </dgm:pt>
    <dgm:pt modelId="{32C4D85A-94E4-48AC-B683-10B8D1330F85}" type="pres">
      <dgm:prSet presAssocID="{B28BF455-EC10-4B02-AB0A-2E8DDE4397AB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55BC1B8-773D-410D-BED5-1C2B2289B176}" type="presOf" srcId="{4306A0A9-AAC3-47F2-AABB-1918FDD47252}" destId="{F8A55562-FFDB-4CB7-9C92-84196843E31D}" srcOrd="0" destOrd="0" presId="urn:microsoft.com/office/officeart/2005/8/layout/lProcess2"/>
    <dgm:cxn modelId="{F201F7E8-FDB6-4EAD-A0E5-9589D6F9B409}" srcId="{2A02660F-58F0-48D3-8913-5BF3A0D571B1}" destId="{4306A0A9-AAC3-47F2-AABB-1918FDD47252}" srcOrd="2" destOrd="0" parTransId="{D6CA17ED-8E6C-4271-BC61-6381FE898A86}" sibTransId="{23556DBE-B304-461A-984F-8EA1D18E5F1E}"/>
    <dgm:cxn modelId="{322696FE-8E80-42AD-80C4-3D429C0C95B8}" type="presOf" srcId="{931CE230-9BB3-490B-B3F1-289DC61FA34E}" destId="{DB859AC0-9BFA-4448-961F-406CD6919258}" srcOrd="0" destOrd="0" presId="urn:microsoft.com/office/officeart/2005/8/layout/lProcess2"/>
    <dgm:cxn modelId="{6BF3FAC5-C754-46C0-A52B-5D3BFC4A1A83}" type="presOf" srcId="{590E8B7A-84B6-47BC-BB86-23CBA7BA79CD}" destId="{1442DDEF-2C6D-48B2-BC9E-EEEB914A1CEB}" srcOrd="0" destOrd="0" presId="urn:microsoft.com/office/officeart/2005/8/layout/lProcess2"/>
    <dgm:cxn modelId="{A21C8632-707E-4A48-AB5D-8A2405E06EDC}" type="presOf" srcId="{2A02660F-58F0-48D3-8913-5BF3A0D571B1}" destId="{AF88FB8D-034E-4D18-A20C-7BA9EFDE3A15}" srcOrd="0" destOrd="0" presId="urn:microsoft.com/office/officeart/2005/8/layout/lProcess2"/>
    <dgm:cxn modelId="{9BDA778E-3B7D-4C38-A309-81D6FCC5CB92}" srcId="{BCF9C382-8627-460F-BBC9-1D7FD966BE35}" destId="{42F6195B-B4E0-49F1-81BC-428880262CDF}" srcOrd="3" destOrd="0" parTransId="{957B2740-68E5-4621-89CF-53B6EE45559B}" sibTransId="{3922F416-FEAA-469B-B661-295FDF5781C9}"/>
    <dgm:cxn modelId="{78538A4B-D29D-442C-89A8-736CB859B704}" type="presOf" srcId="{BCF9C382-8627-460F-BBC9-1D7FD966BE35}" destId="{94AED668-2F42-4C03-9FC2-A34FF061B52F}" srcOrd="1" destOrd="0" presId="urn:microsoft.com/office/officeart/2005/8/layout/lProcess2"/>
    <dgm:cxn modelId="{DF4F66A9-3F50-4FD9-84CA-6CFBDA3A7BC0}" srcId="{B49D618E-0AD0-4D77-BF47-6BE6D1E5FC22}" destId="{B9021B61-13B3-488C-983C-E05A314E4CF7}" srcOrd="3" destOrd="0" parTransId="{6C1D3C96-EFAA-46FC-8B36-53719C63B1AD}" sibTransId="{22B6ADDF-F3B9-4969-8C41-4FEE4D4BB7ED}"/>
    <dgm:cxn modelId="{23F76B4C-6610-4BBB-B198-1A4070EE555C}" srcId="{2A02660F-58F0-48D3-8913-5BF3A0D571B1}" destId="{D078FDE6-FDB9-44A7-92A4-DC3FA7DE530F}" srcOrd="0" destOrd="0" parTransId="{854FA73B-F259-4B5F-A639-0E8787E56B7B}" sibTransId="{239F629A-17ED-46EA-92EF-553D72460FC6}"/>
    <dgm:cxn modelId="{2D72960D-F108-407D-BE71-65E55FA8F268}" srcId="{B49D618E-0AD0-4D77-BF47-6BE6D1E5FC22}" destId="{27144721-29D9-4604-ADF3-0D4A767197BF}" srcOrd="2" destOrd="0" parTransId="{A9988835-FD6F-4F81-BD39-F8BF0558896B}" sibTransId="{EBBA1145-7995-4674-B9AC-F593009F5151}"/>
    <dgm:cxn modelId="{DE0DE908-6027-44DD-B550-964F83D43C4C}" type="presOf" srcId="{705659AE-9079-4B08-A071-A6E18F0CDBB9}" destId="{59650E7C-A31B-4A22-82F6-C7DCA76C2FEF}" srcOrd="0" destOrd="0" presId="urn:microsoft.com/office/officeart/2005/8/layout/lProcess2"/>
    <dgm:cxn modelId="{74043CF3-BBB6-4AD2-8328-0EAE2D0AE43C}" srcId="{BCF9C382-8627-460F-BBC9-1D7FD966BE35}" destId="{705659AE-9079-4B08-A071-A6E18F0CDBB9}" srcOrd="1" destOrd="0" parTransId="{2EACA445-D8FF-420A-912F-18DD2CB6DBCC}" sibTransId="{060139D9-C4AD-4F9E-93D9-B6212EBCC58F}"/>
    <dgm:cxn modelId="{9D33512C-8740-449C-8041-ACB8D5892AE4}" type="presOf" srcId="{F240DEFC-3927-4173-A0C2-CA32A7F547C2}" destId="{6109D943-260B-4CF5-869D-8B56DCAAC97C}" srcOrd="0" destOrd="0" presId="urn:microsoft.com/office/officeart/2005/8/layout/lProcess2"/>
    <dgm:cxn modelId="{4AF1837F-F986-4D17-81F6-33081356A47B}" type="presOf" srcId="{27003A52-7366-43F9-B3CF-079B39D28A22}" destId="{CFAFA42F-7851-4BC6-8768-8B04E46BF9FC}" srcOrd="0" destOrd="0" presId="urn:microsoft.com/office/officeart/2005/8/layout/lProcess2"/>
    <dgm:cxn modelId="{B42F0739-5219-452D-AB3D-EF42FFE1749C}" srcId="{B49D618E-0AD0-4D77-BF47-6BE6D1E5FC22}" destId="{27003A52-7366-43F9-B3CF-079B39D28A22}" srcOrd="0" destOrd="0" parTransId="{B670A73F-1A3D-4E16-9715-1993CE34F4F2}" sibTransId="{A18F6874-56DE-4176-973A-EC2FD6438528}"/>
    <dgm:cxn modelId="{0EC99888-9DF7-4081-AFF5-64BC477F1D14}" type="presOf" srcId="{C9EA5FAE-498F-4A49-BAAD-5E754CD9D534}" destId="{59F4B876-D25A-4489-AECA-CFAFEFA5FFA3}" srcOrd="0" destOrd="0" presId="urn:microsoft.com/office/officeart/2005/8/layout/lProcess2"/>
    <dgm:cxn modelId="{B981725D-0659-4ED6-B2BF-E202E06A0E20}" type="presOf" srcId="{D078FDE6-FDB9-44A7-92A4-DC3FA7DE530F}" destId="{67EA6EFC-2BB9-462F-853A-C2E7EEFE0C29}" srcOrd="0" destOrd="0" presId="urn:microsoft.com/office/officeart/2005/8/layout/lProcess2"/>
    <dgm:cxn modelId="{7997267E-BA9E-4C6A-A256-20BD022C4325}" srcId="{2A02660F-58F0-48D3-8913-5BF3A0D571B1}" destId="{19A74CDC-30AB-4938-ADE9-4661A582CC5F}" srcOrd="1" destOrd="0" parTransId="{71719013-03A3-465D-B469-8BBC664DAD0F}" sibTransId="{EC033921-7830-4738-8CFE-AA14A07AACBB}"/>
    <dgm:cxn modelId="{C570AA7D-BEFF-41F5-9449-03DFE5F7689B}" type="presOf" srcId="{B9021B61-13B3-488C-983C-E05A314E4CF7}" destId="{E24B5E69-F59E-4CE3-97BF-3422C9DCAA2F}" srcOrd="0" destOrd="0" presId="urn:microsoft.com/office/officeart/2005/8/layout/lProcess2"/>
    <dgm:cxn modelId="{0CC65A06-D401-4525-B281-C11AC2F6DA1B}" type="presOf" srcId="{B49D618E-0AD0-4D77-BF47-6BE6D1E5FC22}" destId="{E2857711-F619-41D9-8FBF-2BCABDF9B7D9}" srcOrd="1" destOrd="0" presId="urn:microsoft.com/office/officeart/2005/8/layout/lProcess2"/>
    <dgm:cxn modelId="{61296C1B-B4AC-468F-83A4-67D9F5DCD278}" type="presOf" srcId="{B49D618E-0AD0-4D77-BF47-6BE6D1E5FC22}" destId="{CB41583D-B88A-4055-859A-FE89D5D43E5E}" srcOrd="0" destOrd="0" presId="urn:microsoft.com/office/officeart/2005/8/layout/lProcess2"/>
    <dgm:cxn modelId="{2613AA29-2218-44F1-ABDB-6E3A79042073}" srcId="{BCF9C382-8627-460F-BBC9-1D7FD966BE35}" destId="{590E8B7A-84B6-47BC-BB86-23CBA7BA79CD}" srcOrd="2" destOrd="0" parTransId="{48832C65-C485-4DFB-B848-F5B79AE587B0}" sibTransId="{2995002D-AADF-4246-A560-2C6C319BC432}"/>
    <dgm:cxn modelId="{B0EE2203-CFF8-400A-802B-0E56ECC10BDE}" type="presOf" srcId="{19A74CDC-30AB-4938-ADE9-4661A582CC5F}" destId="{81363031-3F96-43BC-B923-ECF177151D07}" srcOrd="0" destOrd="0" presId="urn:microsoft.com/office/officeart/2005/8/layout/lProcess2"/>
    <dgm:cxn modelId="{C5C6C6A9-E8C5-4BE7-A860-16AF5D02D2A7}" srcId="{C9EA5FAE-498F-4A49-BAAD-5E754CD9D534}" destId="{2A02660F-58F0-48D3-8913-5BF3A0D571B1}" srcOrd="2" destOrd="0" parTransId="{5859054B-7863-40AC-ABD7-A8D35AF3B27B}" sibTransId="{6991A136-A876-41E1-99B4-D9F5AE505827}"/>
    <dgm:cxn modelId="{719C735E-DAD0-4BAD-A973-78C39ED129C0}" type="presOf" srcId="{42F6195B-B4E0-49F1-81BC-428880262CDF}" destId="{EBA5F8FA-2686-4431-ACAA-B6A95F0DCE60}" srcOrd="0" destOrd="0" presId="urn:microsoft.com/office/officeart/2005/8/layout/lProcess2"/>
    <dgm:cxn modelId="{8F38E469-EB39-4095-9816-C5C32999BE66}" type="presOf" srcId="{BCF9C382-8627-460F-BBC9-1D7FD966BE35}" destId="{C92EFA3C-7C4D-469E-8D0E-FBFF68E5EBEB}" srcOrd="0" destOrd="0" presId="urn:microsoft.com/office/officeart/2005/8/layout/lProcess2"/>
    <dgm:cxn modelId="{96D0C977-803A-4131-B2E6-5A8B396000E7}" srcId="{B49D618E-0AD0-4D77-BF47-6BE6D1E5FC22}" destId="{931CE230-9BB3-490B-B3F1-289DC61FA34E}" srcOrd="1" destOrd="0" parTransId="{DDF8DA79-E8DE-4A82-91E9-9655AD60ADAF}" sibTransId="{D8A98AC8-D470-4841-BBD3-6A324D62CE08}"/>
    <dgm:cxn modelId="{E3A6E393-F015-4411-AF5A-E0105847F477}" srcId="{C9EA5FAE-498F-4A49-BAAD-5E754CD9D534}" destId="{B49D618E-0AD0-4D77-BF47-6BE6D1E5FC22}" srcOrd="0" destOrd="0" parTransId="{B465AF1A-A4BF-4D26-A5AC-D2842EC652B6}" sibTransId="{0711187E-7E32-4FA4-9A0A-42B0154C0B85}"/>
    <dgm:cxn modelId="{3F98326D-8485-484F-9A79-C51A9F159B0A}" srcId="{C9EA5FAE-498F-4A49-BAAD-5E754CD9D534}" destId="{BCF9C382-8627-460F-BBC9-1D7FD966BE35}" srcOrd="1" destOrd="0" parTransId="{AB3C59BC-4CC3-4D23-A116-AA462CA271F8}" sibTransId="{71956DBB-7ABE-43B3-B22F-1E5B45516BFB}"/>
    <dgm:cxn modelId="{559CE2D3-365A-42ED-A629-83ED7388E467}" type="presOf" srcId="{27144721-29D9-4604-ADF3-0D4A767197BF}" destId="{1228154B-72B0-49EA-8A8A-A72BE54EC6EA}" srcOrd="0" destOrd="0" presId="urn:microsoft.com/office/officeart/2005/8/layout/lProcess2"/>
    <dgm:cxn modelId="{CD3E71D5-62F2-49BA-9F9A-A257DCE9A96E}" type="presOf" srcId="{2A02660F-58F0-48D3-8913-5BF3A0D571B1}" destId="{FE0CB377-7034-4301-B15A-44E9AF1EDC06}" srcOrd="1" destOrd="0" presId="urn:microsoft.com/office/officeart/2005/8/layout/lProcess2"/>
    <dgm:cxn modelId="{18BC36A8-00E8-4DF1-821D-E7BBE07F9631}" srcId="{2A02660F-58F0-48D3-8913-5BF3A0D571B1}" destId="{B28BF455-EC10-4B02-AB0A-2E8DDE4397AB}" srcOrd="3" destOrd="0" parTransId="{BA07DABB-B353-4F25-BA19-9BB8F46A2357}" sibTransId="{3F03A221-91EA-416B-AEDA-DA468FDEFA6A}"/>
    <dgm:cxn modelId="{E5C0D0FA-D1E5-4B20-BA80-17FB743F81CF}" type="presOf" srcId="{B28BF455-EC10-4B02-AB0A-2E8DDE4397AB}" destId="{32C4D85A-94E4-48AC-B683-10B8D1330F85}" srcOrd="0" destOrd="0" presId="urn:microsoft.com/office/officeart/2005/8/layout/lProcess2"/>
    <dgm:cxn modelId="{73D48D85-621A-40C5-BA7B-A4236D99A233}" srcId="{BCF9C382-8627-460F-BBC9-1D7FD966BE35}" destId="{F240DEFC-3927-4173-A0C2-CA32A7F547C2}" srcOrd="0" destOrd="0" parTransId="{6D4099A1-B2F1-49D5-810D-D2EC01228CE0}" sibTransId="{A97CD56C-FC6A-45E6-AC70-54240057EA31}"/>
    <dgm:cxn modelId="{043E8874-5449-4AD6-A28C-AEAF2303CC40}" type="presParOf" srcId="{59F4B876-D25A-4489-AECA-CFAFEFA5FFA3}" destId="{3AA486DC-8777-4F4E-9650-573ECEF2F456}" srcOrd="0" destOrd="0" presId="urn:microsoft.com/office/officeart/2005/8/layout/lProcess2"/>
    <dgm:cxn modelId="{6614988B-1040-42C0-BDF9-1BDAC83F2D2B}" type="presParOf" srcId="{3AA486DC-8777-4F4E-9650-573ECEF2F456}" destId="{CB41583D-B88A-4055-859A-FE89D5D43E5E}" srcOrd="0" destOrd="0" presId="urn:microsoft.com/office/officeart/2005/8/layout/lProcess2"/>
    <dgm:cxn modelId="{EE8F5D3C-9AB3-48FA-BBBD-759F27574FAD}" type="presParOf" srcId="{3AA486DC-8777-4F4E-9650-573ECEF2F456}" destId="{E2857711-F619-41D9-8FBF-2BCABDF9B7D9}" srcOrd="1" destOrd="0" presId="urn:microsoft.com/office/officeart/2005/8/layout/lProcess2"/>
    <dgm:cxn modelId="{5B17EAB5-09A2-4CFE-AC24-0F5D00F186E4}" type="presParOf" srcId="{3AA486DC-8777-4F4E-9650-573ECEF2F456}" destId="{FC223A16-0BC0-41EC-9F2E-B44528EFAD80}" srcOrd="2" destOrd="0" presId="urn:microsoft.com/office/officeart/2005/8/layout/lProcess2"/>
    <dgm:cxn modelId="{1D17D5EC-6F41-42B3-A002-235829EC5209}" type="presParOf" srcId="{FC223A16-0BC0-41EC-9F2E-B44528EFAD80}" destId="{8E45F5B3-5496-4E95-A4C4-2E0004F38952}" srcOrd="0" destOrd="0" presId="urn:microsoft.com/office/officeart/2005/8/layout/lProcess2"/>
    <dgm:cxn modelId="{5E7981CF-73E4-4F26-9C8D-EFC6B7EC86D1}" type="presParOf" srcId="{8E45F5B3-5496-4E95-A4C4-2E0004F38952}" destId="{CFAFA42F-7851-4BC6-8768-8B04E46BF9FC}" srcOrd="0" destOrd="0" presId="urn:microsoft.com/office/officeart/2005/8/layout/lProcess2"/>
    <dgm:cxn modelId="{51F771A2-4323-44DF-ABD0-4A0F7108C800}" type="presParOf" srcId="{8E45F5B3-5496-4E95-A4C4-2E0004F38952}" destId="{88852B45-2B31-4F41-B529-1D1ABB0296F7}" srcOrd="1" destOrd="0" presId="urn:microsoft.com/office/officeart/2005/8/layout/lProcess2"/>
    <dgm:cxn modelId="{64944BC1-8705-46E8-A3E1-8262C3ECF59A}" type="presParOf" srcId="{8E45F5B3-5496-4E95-A4C4-2E0004F38952}" destId="{DB859AC0-9BFA-4448-961F-406CD6919258}" srcOrd="2" destOrd="0" presId="urn:microsoft.com/office/officeart/2005/8/layout/lProcess2"/>
    <dgm:cxn modelId="{2814E2CC-4744-4C3E-8639-0C328EC37390}" type="presParOf" srcId="{8E45F5B3-5496-4E95-A4C4-2E0004F38952}" destId="{69676826-CE4C-4AA6-835F-470C860D8791}" srcOrd="3" destOrd="0" presId="urn:microsoft.com/office/officeart/2005/8/layout/lProcess2"/>
    <dgm:cxn modelId="{40B293A7-A3D0-4971-9596-AA1AA79C7C57}" type="presParOf" srcId="{8E45F5B3-5496-4E95-A4C4-2E0004F38952}" destId="{1228154B-72B0-49EA-8A8A-A72BE54EC6EA}" srcOrd="4" destOrd="0" presId="urn:microsoft.com/office/officeart/2005/8/layout/lProcess2"/>
    <dgm:cxn modelId="{992DCD9C-3266-4307-9002-0ECE348090D4}" type="presParOf" srcId="{8E45F5B3-5496-4E95-A4C4-2E0004F38952}" destId="{99F26796-84D0-419F-B276-CB5568F01FC2}" srcOrd="5" destOrd="0" presId="urn:microsoft.com/office/officeart/2005/8/layout/lProcess2"/>
    <dgm:cxn modelId="{ABAAE5B1-ECCA-47C8-A24A-5E6E4741FF4A}" type="presParOf" srcId="{8E45F5B3-5496-4E95-A4C4-2E0004F38952}" destId="{E24B5E69-F59E-4CE3-97BF-3422C9DCAA2F}" srcOrd="6" destOrd="0" presId="urn:microsoft.com/office/officeart/2005/8/layout/lProcess2"/>
    <dgm:cxn modelId="{8197B1BF-79CA-48F6-BAE9-9CE593366351}" type="presParOf" srcId="{59F4B876-D25A-4489-AECA-CFAFEFA5FFA3}" destId="{643ED341-A118-447B-852F-00F56D61301A}" srcOrd="1" destOrd="0" presId="urn:microsoft.com/office/officeart/2005/8/layout/lProcess2"/>
    <dgm:cxn modelId="{8458ACB6-B24D-4509-B7D3-FDE86B7DB637}" type="presParOf" srcId="{59F4B876-D25A-4489-AECA-CFAFEFA5FFA3}" destId="{08D0FCE2-20E9-4228-9F2B-2349EC363401}" srcOrd="2" destOrd="0" presId="urn:microsoft.com/office/officeart/2005/8/layout/lProcess2"/>
    <dgm:cxn modelId="{87594402-C0D8-46E6-9D8B-5813C1A422EB}" type="presParOf" srcId="{08D0FCE2-20E9-4228-9F2B-2349EC363401}" destId="{C92EFA3C-7C4D-469E-8D0E-FBFF68E5EBEB}" srcOrd="0" destOrd="0" presId="urn:microsoft.com/office/officeart/2005/8/layout/lProcess2"/>
    <dgm:cxn modelId="{9C42CCC3-B567-4FBF-BF94-0BD8F70FF3B3}" type="presParOf" srcId="{08D0FCE2-20E9-4228-9F2B-2349EC363401}" destId="{94AED668-2F42-4C03-9FC2-A34FF061B52F}" srcOrd="1" destOrd="0" presId="urn:microsoft.com/office/officeart/2005/8/layout/lProcess2"/>
    <dgm:cxn modelId="{2CAF93A4-4714-4823-AA80-B4D3E130A7E5}" type="presParOf" srcId="{08D0FCE2-20E9-4228-9F2B-2349EC363401}" destId="{0410AC53-61A3-4F3B-9E66-FB84ABC795C4}" srcOrd="2" destOrd="0" presId="urn:microsoft.com/office/officeart/2005/8/layout/lProcess2"/>
    <dgm:cxn modelId="{17FDBD38-FB63-4FBE-96D4-F00F0CEADA86}" type="presParOf" srcId="{0410AC53-61A3-4F3B-9E66-FB84ABC795C4}" destId="{D371BB9A-087F-4C93-B59E-D53205763137}" srcOrd="0" destOrd="0" presId="urn:microsoft.com/office/officeart/2005/8/layout/lProcess2"/>
    <dgm:cxn modelId="{ED1C8A1E-18C1-4487-8181-AB494566400B}" type="presParOf" srcId="{D371BB9A-087F-4C93-B59E-D53205763137}" destId="{6109D943-260B-4CF5-869D-8B56DCAAC97C}" srcOrd="0" destOrd="0" presId="urn:microsoft.com/office/officeart/2005/8/layout/lProcess2"/>
    <dgm:cxn modelId="{625811F2-67F7-4702-89CA-2C261735A3C7}" type="presParOf" srcId="{D371BB9A-087F-4C93-B59E-D53205763137}" destId="{5CBE9C16-00B9-4E47-9966-EC736C5B9BEB}" srcOrd="1" destOrd="0" presId="urn:microsoft.com/office/officeart/2005/8/layout/lProcess2"/>
    <dgm:cxn modelId="{2CF83825-545C-4721-B55D-96667EBCA4F7}" type="presParOf" srcId="{D371BB9A-087F-4C93-B59E-D53205763137}" destId="{59650E7C-A31B-4A22-82F6-C7DCA76C2FEF}" srcOrd="2" destOrd="0" presId="urn:microsoft.com/office/officeart/2005/8/layout/lProcess2"/>
    <dgm:cxn modelId="{C6C6B2E8-4946-4462-8684-9D771288DB4B}" type="presParOf" srcId="{D371BB9A-087F-4C93-B59E-D53205763137}" destId="{0E77D208-8D0D-4C8D-9532-DF5607C87711}" srcOrd="3" destOrd="0" presId="urn:microsoft.com/office/officeart/2005/8/layout/lProcess2"/>
    <dgm:cxn modelId="{0FB40955-CB6F-4B51-AA30-A055DC80884F}" type="presParOf" srcId="{D371BB9A-087F-4C93-B59E-D53205763137}" destId="{1442DDEF-2C6D-48B2-BC9E-EEEB914A1CEB}" srcOrd="4" destOrd="0" presId="urn:microsoft.com/office/officeart/2005/8/layout/lProcess2"/>
    <dgm:cxn modelId="{893F2EC4-F43B-4DC6-BA4F-DC9023C4A83D}" type="presParOf" srcId="{D371BB9A-087F-4C93-B59E-D53205763137}" destId="{4E940FDF-7A15-4C8D-8D4C-F6C9983C95A3}" srcOrd="5" destOrd="0" presId="urn:microsoft.com/office/officeart/2005/8/layout/lProcess2"/>
    <dgm:cxn modelId="{F76209DC-9666-4088-AFEB-820F5B89B2E6}" type="presParOf" srcId="{D371BB9A-087F-4C93-B59E-D53205763137}" destId="{EBA5F8FA-2686-4431-ACAA-B6A95F0DCE60}" srcOrd="6" destOrd="0" presId="urn:microsoft.com/office/officeart/2005/8/layout/lProcess2"/>
    <dgm:cxn modelId="{B2C74839-F1F7-4875-B26C-77A1A02CBED1}" type="presParOf" srcId="{59F4B876-D25A-4489-AECA-CFAFEFA5FFA3}" destId="{5730ADF4-3E27-467D-A37C-B87704CA571D}" srcOrd="3" destOrd="0" presId="urn:microsoft.com/office/officeart/2005/8/layout/lProcess2"/>
    <dgm:cxn modelId="{1FE12779-0798-4D44-B876-61499CA750A3}" type="presParOf" srcId="{59F4B876-D25A-4489-AECA-CFAFEFA5FFA3}" destId="{CD97DFB1-5899-4596-B092-D89238E5BC3B}" srcOrd="4" destOrd="0" presId="urn:microsoft.com/office/officeart/2005/8/layout/lProcess2"/>
    <dgm:cxn modelId="{CDACD57E-F136-4298-B841-DEB2BE180A10}" type="presParOf" srcId="{CD97DFB1-5899-4596-B092-D89238E5BC3B}" destId="{AF88FB8D-034E-4D18-A20C-7BA9EFDE3A15}" srcOrd="0" destOrd="0" presId="urn:microsoft.com/office/officeart/2005/8/layout/lProcess2"/>
    <dgm:cxn modelId="{D73E3EAD-3E15-4656-81DD-1664F53A925B}" type="presParOf" srcId="{CD97DFB1-5899-4596-B092-D89238E5BC3B}" destId="{FE0CB377-7034-4301-B15A-44E9AF1EDC06}" srcOrd="1" destOrd="0" presId="urn:microsoft.com/office/officeart/2005/8/layout/lProcess2"/>
    <dgm:cxn modelId="{AE981725-0B4B-48BC-9C56-EFF245F058EE}" type="presParOf" srcId="{CD97DFB1-5899-4596-B092-D89238E5BC3B}" destId="{E731DE1D-83FC-426C-B62D-3187A4241754}" srcOrd="2" destOrd="0" presId="urn:microsoft.com/office/officeart/2005/8/layout/lProcess2"/>
    <dgm:cxn modelId="{C23A3DC1-1BF5-472F-9145-CAD9D5C048E5}" type="presParOf" srcId="{E731DE1D-83FC-426C-B62D-3187A4241754}" destId="{2C8A3603-AA11-44D1-8AB0-FDEFF65EEB06}" srcOrd="0" destOrd="0" presId="urn:microsoft.com/office/officeart/2005/8/layout/lProcess2"/>
    <dgm:cxn modelId="{6B3A95EA-7BB7-4BA4-8AEF-2D3F327DE1E9}" type="presParOf" srcId="{2C8A3603-AA11-44D1-8AB0-FDEFF65EEB06}" destId="{67EA6EFC-2BB9-462F-853A-C2E7EEFE0C29}" srcOrd="0" destOrd="0" presId="urn:microsoft.com/office/officeart/2005/8/layout/lProcess2"/>
    <dgm:cxn modelId="{573F68BC-60EF-468A-A760-9291974ADACA}" type="presParOf" srcId="{2C8A3603-AA11-44D1-8AB0-FDEFF65EEB06}" destId="{F12D424A-D472-42E7-BDF0-D6FB9B7D9D85}" srcOrd="1" destOrd="0" presId="urn:microsoft.com/office/officeart/2005/8/layout/lProcess2"/>
    <dgm:cxn modelId="{B4D06421-707C-4876-9D98-B8D639C5B156}" type="presParOf" srcId="{2C8A3603-AA11-44D1-8AB0-FDEFF65EEB06}" destId="{81363031-3F96-43BC-B923-ECF177151D07}" srcOrd="2" destOrd="0" presId="urn:microsoft.com/office/officeart/2005/8/layout/lProcess2"/>
    <dgm:cxn modelId="{203F66E5-2651-4ACF-A8D9-1193AF9F814A}" type="presParOf" srcId="{2C8A3603-AA11-44D1-8AB0-FDEFF65EEB06}" destId="{F6E4A4DB-C366-4401-ABDD-2DECC6AAF103}" srcOrd="3" destOrd="0" presId="urn:microsoft.com/office/officeart/2005/8/layout/lProcess2"/>
    <dgm:cxn modelId="{7C44E3C9-C6FE-416D-BF9E-7FD02DC64CF0}" type="presParOf" srcId="{2C8A3603-AA11-44D1-8AB0-FDEFF65EEB06}" destId="{F8A55562-FFDB-4CB7-9C92-84196843E31D}" srcOrd="4" destOrd="0" presId="urn:microsoft.com/office/officeart/2005/8/layout/lProcess2"/>
    <dgm:cxn modelId="{09875611-ECFB-4A10-99DA-959FC25D133C}" type="presParOf" srcId="{2C8A3603-AA11-44D1-8AB0-FDEFF65EEB06}" destId="{54CA449C-003C-4B6B-90B4-85FC61D45B97}" srcOrd="5" destOrd="0" presId="urn:microsoft.com/office/officeart/2005/8/layout/lProcess2"/>
    <dgm:cxn modelId="{A324E89C-8E05-4BCF-BAEE-F9CF6776BD3D}" type="presParOf" srcId="{2C8A3603-AA11-44D1-8AB0-FDEFF65EEB06}" destId="{32C4D85A-94E4-48AC-B683-10B8D1330F85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1583D-B88A-4055-859A-FE89D5D43E5E}">
      <dsp:nvSpPr>
        <dsp:cNvPr id="0" name=""/>
        <dsp:cNvSpPr/>
      </dsp:nvSpPr>
      <dsp:spPr>
        <a:xfrm>
          <a:off x="1227" y="0"/>
          <a:ext cx="3192363" cy="4193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err="1" smtClean="0"/>
            <a:t>Viajero</a:t>
          </a:r>
          <a:endParaRPr lang="es-CO" sz="5700" kern="1200" dirty="0"/>
        </a:p>
      </dsp:txBody>
      <dsp:txXfrm>
        <a:off x="1227" y="0"/>
        <a:ext cx="3192363" cy="1258086"/>
      </dsp:txXfrm>
    </dsp:sp>
    <dsp:sp modelId="{CFAFA42F-7851-4BC6-8768-8B04E46BF9FC}">
      <dsp:nvSpPr>
        <dsp:cNvPr id="0" name=""/>
        <dsp:cNvSpPr/>
      </dsp:nvSpPr>
      <dsp:spPr>
        <a:xfrm>
          <a:off x="320464" y="1258189"/>
          <a:ext cx="2553890" cy="610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mock</a:t>
          </a:r>
          <a:endParaRPr lang="es-CO" sz="3200" kern="1200" dirty="0"/>
        </a:p>
      </dsp:txBody>
      <dsp:txXfrm>
        <a:off x="338357" y="1276082"/>
        <a:ext cx="2518104" cy="575135"/>
      </dsp:txXfrm>
    </dsp:sp>
    <dsp:sp modelId="{DB859AC0-9BFA-4448-961F-406CD6919258}">
      <dsp:nvSpPr>
        <dsp:cNvPr id="0" name=""/>
        <dsp:cNvSpPr/>
      </dsp:nvSpPr>
      <dsp:spPr>
        <a:xfrm>
          <a:off x="320464" y="1963098"/>
          <a:ext cx="2553890" cy="610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srv</a:t>
          </a:r>
          <a:endParaRPr lang="es-CO" sz="3200" kern="1200" dirty="0"/>
        </a:p>
      </dsp:txBody>
      <dsp:txXfrm>
        <a:off x="338357" y="1980991"/>
        <a:ext cx="2518104" cy="575135"/>
      </dsp:txXfrm>
    </dsp:sp>
    <dsp:sp modelId="{1228154B-72B0-49EA-8A8A-A72BE54EC6EA}">
      <dsp:nvSpPr>
        <dsp:cNvPr id="0" name=""/>
        <dsp:cNvSpPr/>
      </dsp:nvSpPr>
      <dsp:spPr>
        <a:xfrm>
          <a:off x="320464" y="2668008"/>
          <a:ext cx="2553890" cy="610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ctrl</a:t>
          </a:r>
          <a:endParaRPr lang="es-CO" sz="3200" kern="1200" dirty="0"/>
        </a:p>
      </dsp:txBody>
      <dsp:txXfrm>
        <a:off x="338357" y="2685901"/>
        <a:ext cx="2518104" cy="575135"/>
      </dsp:txXfrm>
    </dsp:sp>
    <dsp:sp modelId="{E24B5E69-F59E-4CE3-97BF-3422C9DCAA2F}">
      <dsp:nvSpPr>
        <dsp:cNvPr id="0" name=""/>
        <dsp:cNvSpPr/>
      </dsp:nvSpPr>
      <dsp:spPr>
        <a:xfrm>
          <a:off x="320464" y="3372917"/>
          <a:ext cx="2553890" cy="610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mod</a:t>
          </a:r>
          <a:endParaRPr lang="es-CO" sz="3200" kern="1200" dirty="0"/>
        </a:p>
      </dsp:txBody>
      <dsp:txXfrm>
        <a:off x="338357" y="3390810"/>
        <a:ext cx="2518104" cy="575135"/>
      </dsp:txXfrm>
    </dsp:sp>
    <dsp:sp modelId="{C92EFA3C-7C4D-469E-8D0E-FBFF68E5EBEB}">
      <dsp:nvSpPr>
        <dsp:cNvPr id="0" name=""/>
        <dsp:cNvSpPr/>
      </dsp:nvSpPr>
      <dsp:spPr>
        <a:xfrm>
          <a:off x="3433018" y="0"/>
          <a:ext cx="3192363" cy="4193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smtClean="0"/>
            <a:t>Ciudad</a:t>
          </a:r>
          <a:endParaRPr lang="es-CO" sz="5700" kern="1200" dirty="0"/>
        </a:p>
      </dsp:txBody>
      <dsp:txXfrm>
        <a:off x="3433018" y="0"/>
        <a:ext cx="3192363" cy="1258086"/>
      </dsp:txXfrm>
    </dsp:sp>
    <dsp:sp modelId="{6109D943-260B-4CF5-869D-8B56DCAAC97C}">
      <dsp:nvSpPr>
        <dsp:cNvPr id="0" name=""/>
        <dsp:cNvSpPr/>
      </dsp:nvSpPr>
      <dsp:spPr>
        <a:xfrm>
          <a:off x="3752254" y="1258189"/>
          <a:ext cx="2553890" cy="610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mock</a:t>
          </a:r>
          <a:endParaRPr lang="es-CO" sz="3200" kern="1200" dirty="0"/>
        </a:p>
      </dsp:txBody>
      <dsp:txXfrm>
        <a:off x="3770147" y="1276082"/>
        <a:ext cx="2518104" cy="575135"/>
      </dsp:txXfrm>
    </dsp:sp>
    <dsp:sp modelId="{59650E7C-A31B-4A22-82F6-C7DCA76C2FEF}">
      <dsp:nvSpPr>
        <dsp:cNvPr id="0" name=""/>
        <dsp:cNvSpPr/>
      </dsp:nvSpPr>
      <dsp:spPr>
        <a:xfrm>
          <a:off x="3752254" y="1963098"/>
          <a:ext cx="2553890" cy="610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srv</a:t>
          </a:r>
          <a:endParaRPr lang="es-CO" sz="3200" kern="1200" dirty="0"/>
        </a:p>
      </dsp:txBody>
      <dsp:txXfrm>
        <a:off x="3770147" y="1980991"/>
        <a:ext cx="2518104" cy="575135"/>
      </dsp:txXfrm>
    </dsp:sp>
    <dsp:sp modelId="{1442DDEF-2C6D-48B2-BC9E-EEEB914A1CEB}">
      <dsp:nvSpPr>
        <dsp:cNvPr id="0" name=""/>
        <dsp:cNvSpPr/>
      </dsp:nvSpPr>
      <dsp:spPr>
        <a:xfrm>
          <a:off x="3752254" y="2668008"/>
          <a:ext cx="2553890" cy="610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ctrl</a:t>
          </a:r>
          <a:endParaRPr lang="es-CO" sz="3200" kern="1200" dirty="0"/>
        </a:p>
      </dsp:txBody>
      <dsp:txXfrm>
        <a:off x="3770147" y="2685901"/>
        <a:ext cx="2518104" cy="575135"/>
      </dsp:txXfrm>
    </dsp:sp>
    <dsp:sp modelId="{EBA5F8FA-2686-4431-ACAA-B6A95F0DCE60}">
      <dsp:nvSpPr>
        <dsp:cNvPr id="0" name=""/>
        <dsp:cNvSpPr/>
      </dsp:nvSpPr>
      <dsp:spPr>
        <a:xfrm>
          <a:off x="3752254" y="3372917"/>
          <a:ext cx="2553890" cy="610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mod</a:t>
          </a:r>
          <a:endParaRPr lang="es-CO" sz="3200" kern="1200" dirty="0"/>
        </a:p>
      </dsp:txBody>
      <dsp:txXfrm>
        <a:off x="3770147" y="3390810"/>
        <a:ext cx="2518104" cy="575135"/>
      </dsp:txXfrm>
    </dsp:sp>
    <dsp:sp modelId="{AF88FB8D-034E-4D18-A20C-7BA9EFDE3A15}">
      <dsp:nvSpPr>
        <dsp:cNvPr id="0" name=""/>
        <dsp:cNvSpPr/>
      </dsp:nvSpPr>
      <dsp:spPr>
        <a:xfrm>
          <a:off x="6864808" y="0"/>
          <a:ext cx="3192363" cy="419362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kern="1200" dirty="0" err="1" smtClean="0"/>
            <a:t>Itinerario</a:t>
          </a:r>
          <a:endParaRPr lang="es-CO" sz="5700" kern="1200" dirty="0"/>
        </a:p>
      </dsp:txBody>
      <dsp:txXfrm>
        <a:off x="6864808" y="0"/>
        <a:ext cx="3192363" cy="1258086"/>
      </dsp:txXfrm>
    </dsp:sp>
    <dsp:sp modelId="{67EA6EFC-2BB9-462F-853A-C2E7EEFE0C29}">
      <dsp:nvSpPr>
        <dsp:cNvPr id="0" name=""/>
        <dsp:cNvSpPr/>
      </dsp:nvSpPr>
      <dsp:spPr>
        <a:xfrm>
          <a:off x="7184045" y="1258189"/>
          <a:ext cx="2553890" cy="610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mock</a:t>
          </a:r>
          <a:endParaRPr lang="es-CO" sz="3200" kern="1200" dirty="0"/>
        </a:p>
      </dsp:txBody>
      <dsp:txXfrm>
        <a:off x="7201938" y="1276082"/>
        <a:ext cx="2518104" cy="575135"/>
      </dsp:txXfrm>
    </dsp:sp>
    <dsp:sp modelId="{81363031-3F96-43BC-B923-ECF177151D07}">
      <dsp:nvSpPr>
        <dsp:cNvPr id="0" name=""/>
        <dsp:cNvSpPr/>
      </dsp:nvSpPr>
      <dsp:spPr>
        <a:xfrm>
          <a:off x="7184045" y="1963098"/>
          <a:ext cx="2553890" cy="610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err="1" smtClean="0"/>
            <a:t>srv</a:t>
          </a:r>
          <a:endParaRPr lang="es-CO" sz="3200" kern="1200" dirty="0"/>
        </a:p>
      </dsp:txBody>
      <dsp:txXfrm>
        <a:off x="7201938" y="1980991"/>
        <a:ext cx="2518104" cy="575135"/>
      </dsp:txXfrm>
    </dsp:sp>
    <dsp:sp modelId="{F8A55562-FFDB-4CB7-9C92-84196843E31D}">
      <dsp:nvSpPr>
        <dsp:cNvPr id="0" name=""/>
        <dsp:cNvSpPr/>
      </dsp:nvSpPr>
      <dsp:spPr>
        <a:xfrm>
          <a:off x="7184045" y="2668008"/>
          <a:ext cx="2553890" cy="610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ctrl</a:t>
          </a:r>
          <a:endParaRPr lang="es-CO" sz="3200" kern="1200" dirty="0"/>
        </a:p>
      </dsp:txBody>
      <dsp:txXfrm>
        <a:off x="7201938" y="2685901"/>
        <a:ext cx="2518104" cy="575135"/>
      </dsp:txXfrm>
    </dsp:sp>
    <dsp:sp modelId="{32C4D85A-94E4-48AC-B683-10B8D1330F85}">
      <dsp:nvSpPr>
        <dsp:cNvPr id="0" name=""/>
        <dsp:cNvSpPr/>
      </dsp:nvSpPr>
      <dsp:spPr>
        <a:xfrm>
          <a:off x="7184045" y="3372917"/>
          <a:ext cx="2553890" cy="610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60960" rIns="8128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mod</a:t>
          </a:r>
          <a:endParaRPr lang="es-CO" sz="3200" kern="1200" dirty="0"/>
        </a:p>
      </dsp:txBody>
      <dsp:txXfrm>
        <a:off x="7201938" y="3390810"/>
        <a:ext cx="2518104" cy="575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4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8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23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61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‹#›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48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05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50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92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5B7D21-2EEB-4657-9469-C4BD7414EE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56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48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174033-9E6E-4563-986D-28B9FB65F187}" type="datetimeFigureOut">
              <a:rPr lang="es-ES" smtClean="0"/>
              <a:t>18/02/2016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5B7D21-2EEB-4657-9469-C4BD7414EE17}" type="slidenum">
              <a:rPr lang="es-ES" smtClean="0"/>
              <a:t>‹#›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5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/>
          <a:srcRect r="37143"/>
          <a:stretch/>
        </p:blipFill>
        <p:spPr>
          <a:xfrm>
            <a:off x="11127345" y="90152"/>
            <a:ext cx="961623" cy="77629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519707" y="2253803"/>
            <a:ext cx="7830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600" dirty="0" smtClean="0">
                <a:latin typeface="Berlin Sans FB" panose="020E0602020502020306" pitchFamily="34" charset="0"/>
              </a:rPr>
              <a:t>Mis Vacaciones</a:t>
            </a:r>
            <a:endParaRPr lang="es-ES" sz="9600" dirty="0">
              <a:latin typeface="Berlin Sans FB" panose="020E0602020502020306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519707" y="3823463"/>
            <a:ext cx="546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Perapple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0616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Riesgos: Mala Calidad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 smtClean="0"/>
              <a:t>¿Qué debo hacer para mejorar mi producto?</a:t>
            </a:r>
          </a:p>
          <a:p>
            <a:pPr lvl="1"/>
            <a:r>
              <a:rPr lang="es-CO" sz="2800" dirty="0" smtClean="0"/>
              <a:t>Rediseñar aplicación</a:t>
            </a:r>
          </a:p>
          <a:p>
            <a:pPr lvl="1"/>
            <a:r>
              <a:rPr lang="es-CO" sz="2800" dirty="0" smtClean="0"/>
              <a:t>Pedir ayuda</a:t>
            </a:r>
          </a:p>
          <a:p>
            <a:pPr lvl="1"/>
            <a:r>
              <a:rPr lang="es-CO" sz="2800" dirty="0" smtClean="0"/>
              <a:t>Consultar posibles cambios con el cliente (Profesor)</a:t>
            </a:r>
            <a:endParaRPr lang="es-ES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187" y="4230901"/>
            <a:ext cx="2619375" cy="1743075"/>
          </a:xfrm>
          <a:prstGeom prst="rect">
            <a:avLst/>
          </a:prstGeom>
        </p:spPr>
      </p:pic>
      <p:pic>
        <p:nvPicPr>
          <p:cNvPr id="4100" name="Picture 4" descr="http://www.tu-pc.com/fondos/media/3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261" y="4438009"/>
            <a:ext cx="1771811" cy="132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93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Riesgos: Factores externos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781531" cy="1747472"/>
          </a:xfrm>
        </p:spPr>
        <p:txBody>
          <a:bodyPr>
            <a:normAutofit/>
          </a:bodyPr>
          <a:lstStyle/>
          <a:p>
            <a:r>
              <a:rPr lang="es-CO" sz="2800" dirty="0" smtClean="0"/>
              <a:t>¿En caso de un Desastre Natural que hacer?</a:t>
            </a:r>
          </a:p>
          <a:p>
            <a:pPr lvl="1"/>
            <a:r>
              <a:rPr lang="es-CO" sz="2400" dirty="0" smtClean="0"/>
              <a:t>Reuniones Externas (</a:t>
            </a:r>
            <a:r>
              <a:rPr lang="es-CO" sz="2400" dirty="0" err="1" smtClean="0"/>
              <a:t>Hangouts</a:t>
            </a:r>
            <a:r>
              <a:rPr lang="es-CO" sz="2400" dirty="0" smtClean="0"/>
              <a:t>)</a:t>
            </a:r>
          </a:p>
          <a:p>
            <a:pPr lvl="1"/>
            <a:r>
              <a:rPr lang="es-CO" sz="2400" dirty="0" smtClean="0"/>
              <a:t>Reorganizar el cronograma y las tareas</a:t>
            </a:r>
            <a:endParaRPr lang="es-ES" sz="2400" dirty="0"/>
          </a:p>
        </p:txBody>
      </p:sp>
      <p:pic>
        <p:nvPicPr>
          <p:cNvPr id="5122" name="Picture 2" descr="http://zonacero.com/sites/default/files/styles/1260x720/public/2015/10/31/foto_detalle/bogota_incendio.jpg?itok=gosIEZVj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628" y="1845734"/>
            <a:ext cx="3737933" cy="209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4803821" y="4268633"/>
            <a:ext cx="7388180" cy="17474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 smtClean="0"/>
              <a:t>¿En caso de que se me vaya el internet que hacer?</a:t>
            </a:r>
          </a:p>
          <a:p>
            <a:pPr lvl="1"/>
            <a:r>
              <a:rPr lang="es-CO" sz="2400" dirty="0" smtClean="0"/>
              <a:t>Sincronización permanente de documentos</a:t>
            </a:r>
          </a:p>
          <a:p>
            <a:pPr lvl="1"/>
            <a:r>
              <a:rPr lang="es-CO" sz="2400" dirty="0" smtClean="0"/>
              <a:t>Comunicación interna del grupo</a:t>
            </a:r>
            <a:endParaRPr lang="es-ES" sz="2400" dirty="0"/>
          </a:p>
        </p:txBody>
      </p:sp>
      <p:pic>
        <p:nvPicPr>
          <p:cNvPr id="5124" name="Picture 4" descr="http://4.bp.blogspot.com/-wXJ8th81cho/U-LOciclQkI/AAAAAAAAVhY/I1dDf5g2aiY/s1600/trabajar-sin-conexion-chro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25" y="3651728"/>
            <a:ext cx="3546129" cy="207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91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 proyecto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10131" b="6026"/>
          <a:stretch/>
        </p:blipFill>
        <p:spPr>
          <a:xfrm>
            <a:off x="2880345" y="965914"/>
            <a:ext cx="6547514" cy="309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3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8439" y="2243976"/>
            <a:ext cx="10760895" cy="36317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¿Qu</a:t>
            </a:r>
            <a:r>
              <a:rPr lang="es-ES" sz="115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é</a:t>
            </a:r>
            <a:endParaRPr lang="es-ES" sz="115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es-ES" sz="115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Nos propusimos</a:t>
            </a:r>
            <a:r>
              <a:rPr lang="es-ES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s-E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1266" name="Picture 2" descr="http://www.pipolnews.eu/wp-content/uploads/2015/01/loudbas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196" y="90153"/>
            <a:ext cx="2511380" cy="251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52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85052" y="2243976"/>
            <a:ext cx="924766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¿Qué se logró?</a:t>
            </a:r>
            <a:endParaRPr lang="es-E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 descr="http://thumbs.dreamstime.com/z/casi-en-la-meta-2163574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7"/>
          <a:stretch/>
        </p:blipFill>
        <p:spPr bwMode="auto">
          <a:xfrm>
            <a:off x="4330314" y="226811"/>
            <a:ext cx="2792729" cy="208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92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División de </a:t>
            </a:r>
            <a:r>
              <a:rPr lang="es-CO" dirty="0" err="1" smtClean="0"/>
              <a:t>Modulos</a:t>
            </a:r>
            <a:endParaRPr lang="es-E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56983648"/>
              </p:ext>
            </p:extLst>
          </p:nvPr>
        </p:nvGraphicFramePr>
        <p:xfrm>
          <a:off x="1097280" y="1944710"/>
          <a:ext cx="10058400" cy="4193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554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569" y="79283"/>
            <a:ext cx="8596668" cy="742682"/>
          </a:xfrm>
        </p:spPr>
        <p:txBody>
          <a:bodyPr/>
          <a:lstStyle/>
          <a:p>
            <a:r>
              <a:rPr lang="es-CO" dirty="0" smtClean="0"/>
              <a:t>Diagrama de Clases (UML)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737" t="4354" r="6608" b="7837"/>
          <a:stretch/>
        </p:blipFill>
        <p:spPr>
          <a:xfrm>
            <a:off x="87383" y="978483"/>
            <a:ext cx="12104617" cy="494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07712" y="2243976"/>
            <a:ext cx="11602343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¿Qué se aprendió?</a:t>
            </a:r>
            <a:endParaRPr lang="es-ES" sz="115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10244" name="Picture 4" descr="http://static.batanga.com/sites/default/files/styles/full/public/curiosidades.batanga.com/files/Por-que-aprender-idiomas-es-bueno-para-el-cerebro-1.jpg?itok=Qe7xdP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386" y="549283"/>
            <a:ext cx="2937814" cy="194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58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b="1" dirty="0" smtClean="0"/>
              <a:t>El grupo</a:t>
            </a:r>
          </a:p>
          <a:p>
            <a:pPr lvl="1"/>
            <a:r>
              <a:rPr lang="es-CO" sz="2600" b="1" dirty="0"/>
              <a:t>Roles</a:t>
            </a:r>
          </a:p>
          <a:p>
            <a:pPr lvl="1"/>
            <a:r>
              <a:rPr lang="es-CO" sz="2600" b="1" dirty="0" smtClean="0"/>
              <a:t>Mitigación de Riesgos</a:t>
            </a:r>
          </a:p>
          <a:p>
            <a:r>
              <a:rPr lang="es-CO" sz="2800" b="1" dirty="0" smtClean="0"/>
              <a:t>El programa</a:t>
            </a:r>
          </a:p>
          <a:p>
            <a:pPr lvl="1"/>
            <a:r>
              <a:rPr lang="es-CO" sz="2600" b="1" dirty="0" smtClean="0"/>
              <a:t>Resultados</a:t>
            </a:r>
          </a:p>
          <a:p>
            <a:pPr lvl="1"/>
            <a:r>
              <a:rPr lang="es-CO" sz="2600" b="1" dirty="0" smtClean="0"/>
              <a:t>Diagrama de clases (UML)</a:t>
            </a:r>
          </a:p>
          <a:p>
            <a:pPr lvl="1"/>
            <a:r>
              <a:rPr lang="es-CO" sz="2600" b="1" dirty="0" smtClean="0"/>
              <a:t>Módulos</a:t>
            </a:r>
          </a:p>
          <a:p>
            <a:pPr lvl="1"/>
            <a:r>
              <a:rPr lang="es-CO" sz="2600" b="1" dirty="0" smtClean="0"/>
              <a:t>Presentación Prototipo</a:t>
            </a:r>
          </a:p>
          <a:p>
            <a:pPr lvl="1"/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1270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El grupo</a:t>
            </a:r>
            <a:endParaRPr lang="es-ES" dirty="0"/>
          </a:p>
        </p:txBody>
      </p:sp>
      <p:pic>
        <p:nvPicPr>
          <p:cNvPr id="9218" name="Picture 2" descr="https://camo.githubusercontent.com/8c9c2aaa5a2eac09dde8d960794edbe42a6ebea2/68747470733a2f2f7062732e7477696d672e636f6d2f6d656469612f435a667036304b576341454670392d2e6a70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607" y="346186"/>
            <a:ext cx="7450989" cy="41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86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496909"/>
            <a:ext cx="1815922" cy="18159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078" y="3648298"/>
            <a:ext cx="1815922" cy="18159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/>
          <p:cNvSpPr txBox="1"/>
          <p:nvPr/>
        </p:nvSpPr>
        <p:spPr>
          <a:xfrm>
            <a:off x="2794715" y="599941"/>
            <a:ext cx="9002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latin typeface="Forte" panose="03060902040502070203" pitchFamily="66" charset="0"/>
              </a:rPr>
              <a:t>“Guiar al equipo a una buena convivencia y a tomar buenas decisiones es mi responsabilidad”</a:t>
            </a:r>
            <a:endParaRPr lang="es-ES" sz="3200" dirty="0">
              <a:latin typeface="Forte" panose="03060902040502070203" pitchFamily="66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6915955" y="1677159"/>
            <a:ext cx="40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Esteban Dalel - Líder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75068" y="3830930"/>
            <a:ext cx="9002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latin typeface="Forte" panose="03060902040502070203" pitchFamily="66" charset="0"/>
              </a:rPr>
              <a:t>“Mi responsabilidad es ayudarlos a todos con sus dudas al programar”</a:t>
            </a:r>
            <a:endParaRPr lang="es-ES" sz="3200" dirty="0">
              <a:latin typeface="Forte" panose="03060902040502070203" pitchFamily="66" charset="0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177308" y="4781148"/>
            <a:ext cx="40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Daniel </a:t>
            </a:r>
            <a:r>
              <a:rPr lang="es-CO" dirty="0" err="1" smtClean="0"/>
              <a:t>Althviz</a:t>
            </a:r>
            <a:r>
              <a:rPr lang="es-CO" dirty="0" smtClean="0"/>
              <a:t> – Líder de Desarrollo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98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M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330004"/>
            <a:ext cx="1868706" cy="18687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MCR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294" y="3507152"/>
            <a:ext cx="1868706" cy="18687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2794715" y="599941"/>
            <a:ext cx="9002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latin typeface="Forte" panose="03060902040502070203" pitchFamily="66" charset="0"/>
              </a:rPr>
              <a:t>“Mi meta es que el programa quede con la mejor calidad posible”</a:t>
            </a:r>
            <a:endParaRPr lang="es-ES" sz="3200" dirty="0">
              <a:latin typeface="Forte" panose="03060902040502070203" pitchFamily="66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915955" y="1677159"/>
            <a:ext cx="40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Camilo Mendoza – Líder de Calidad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675068" y="3830930"/>
            <a:ext cx="9002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latin typeface="Forte" panose="03060902040502070203" pitchFamily="66" charset="0"/>
              </a:rPr>
              <a:t>“Una excelente planeación es el motor para que un proyecto funcione”</a:t>
            </a:r>
            <a:endParaRPr lang="es-ES" sz="3200" dirty="0">
              <a:latin typeface="Forte" panose="03060902040502070203" pitchFamily="66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4559121" y="4781148"/>
            <a:ext cx="471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María Camila Remolina – Líder de Planeación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973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EG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050" y="3455635"/>
            <a:ext cx="1842950" cy="18429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10" y="306035"/>
            <a:ext cx="2134559" cy="277241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794715" y="599941"/>
            <a:ext cx="9002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latin typeface="Forte" panose="03060902040502070203" pitchFamily="66" charset="0"/>
              </a:rPr>
              <a:t>“Si todas las herramientas para trabajar nos funcionan, lo estamos logrando”</a:t>
            </a:r>
            <a:endParaRPr lang="es-ES" sz="3200" dirty="0">
              <a:latin typeface="Forte" panose="03060902040502070203" pitchFamily="66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6915955" y="1677159"/>
            <a:ext cx="40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Nicolas Galvis – Líder de Soporte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675068" y="3830930"/>
            <a:ext cx="90023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>
                <a:latin typeface="Forte" panose="03060902040502070203" pitchFamily="66" charset="0"/>
              </a:rPr>
              <a:t>“Todo entra por los ojos y una buena interfaz de usuario es de suma importancia”</a:t>
            </a:r>
            <a:endParaRPr lang="es-ES" sz="3200" dirty="0">
              <a:latin typeface="Forte" panose="03060902040502070203" pitchFamily="66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177308" y="4908148"/>
            <a:ext cx="409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Harold González– Líder de Diseño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031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Riesgos: Desconocimiento Tecnologías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 smtClean="0"/>
              <a:t>¿Cómo solucionarlo?</a:t>
            </a:r>
          </a:p>
          <a:p>
            <a:pPr lvl="1"/>
            <a:r>
              <a:rPr lang="es-CO" sz="2800" dirty="0" smtClean="0"/>
              <a:t>Tutoriales por internet</a:t>
            </a:r>
          </a:p>
          <a:p>
            <a:pPr lvl="1"/>
            <a:r>
              <a:rPr lang="es-CO" sz="2800" dirty="0" smtClean="0"/>
              <a:t>Motivación a sus miembros por el resto de sus coequiperos</a:t>
            </a:r>
            <a:r>
              <a:rPr lang="es-ES" sz="2800" dirty="0" smtClean="0"/>
              <a:t>.</a:t>
            </a:r>
          </a:p>
          <a:p>
            <a:pPr lvl="1"/>
            <a:endParaRPr lang="es-ES" sz="2200" dirty="0"/>
          </a:p>
        </p:txBody>
      </p:sp>
      <p:pic>
        <p:nvPicPr>
          <p:cNvPr id="1028" name="Picture 4" descr="https://encrypted-tbn1.gstatic.com/images?q=tbn:ANd9GcRViHy_KnZauPu-AkLXTBXef5Xljv80nY8i2pfYSV1gcNEI9yc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437" y="3693837"/>
            <a:ext cx="3890139" cy="228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52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Riesgos: No entender requerimientos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 smtClean="0"/>
              <a:t>¿Qué hago si no entiendo?</a:t>
            </a:r>
          </a:p>
          <a:p>
            <a:pPr lvl="1"/>
            <a:r>
              <a:rPr lang="es-CO" sz="2800" dirty="0" smtClean="0"/>
              <a:t>Reuniones grupales de análisis</a:t>
            </a:r>
          </a:p>
          <a:p>
            <a:pPr lvl="1"/>
            <a:r>
              <a:rPr lang="es-CO" sz="2800" dirty="0" smtClean="0"/>
              <a:t>Consulta con el cliente (El profesor)</a:t>
            </a:r>
          </a:p>
          <a:p>
            <a:pPr lvl="1"/>
            <a:r>
              <a:rPr lang="es-CO" sz="2800" dirty="0" smtClean="0"/>
              <a:t>Descubrir los cambios a tiempo</a:t>
            </a:r>
            <a:endParaRPr lang="es-ES" sz="2800" dirty="0"/>
          </a:p>
        </p:txBody>
      </p:sp>
      <p:pic>
        <p:nvPicPr>
          <p:cNvPr id="2050" name="Picture 2" descr="https://pbs.twimg.com/profile_images/1477721885/confundido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689" y="2743843"/>
            <a:ext cx="3233625" cy="32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9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Riesgos: Problemas en el equipo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 smtClean="0"/>
              <a:t>¿Cómo no perder la cordura en un trabajo en equipo?</a:t>
            </a:r>
          </a:p>
          <a:p>
            <a:pPr lvl="1"/>
            <a:r>
              <a:rPr lang="es-CO" sz="2800" dirty="0" smtClean="0"/>
              <a:t>Ombudsperson: EL LIDER</a:t>
            </a:r>
          </a:p>
          <a:p>
            <a:pPr lvl="1"/>
            <a:r>
              <a:rPr lang="es-CO" sz="2800" dirty="0" smtClean="0"/>
              <a:t>Conciliaciones directas</a:t>
            </a:r>
          </a:p>
          <a:p>
            <a:pPr lvl="1"/>
            <a:r>
              <a:rPr lang="es-CO" sz="2800" dirty="0" smtClean="0"/>
              <a:t>RESPETO a los diferentes pensamientos</a:t>
            </a:r>
            <a:endParaRPr lang="es-ES" sz="2800" dirty="0"/>
          </a:p>
        </p:txBody>
      </p:sp>
      <p:pic>
        <p:nvPicPr>
          <p:cNvPr id="3074" name="Picture 2" descr="http://c3352096.r96.cf0.rackcdn.com/enfada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020" y="3727574"/>
            <a:ext cx="3517497" cy="185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5967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268</TotalTime>
  <Words>340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Berlin Sans FB</vt:lpstr>
      <vt:lpstr>Calibri</vt:lpstr>
      <vt:lpstr>Calibri Light</vt:lpstr>
      <vt:lpstr>Forte</vt:lpstr>
      <vt:lpstr>Retrospección</vt:lpstr>
      <vt:lpstr>PowerPoint Presentation</vt:lpstr>
      <vt:lpstr>Contenido</vt:lpstr>
      <vt:lpstr>El grupo</vt:lpstr>
      <vt:lpstr>PowerPoint Presentation</vt:lpstr>
      <vt:lpstr>PowerPoint Presentation</vt:lpstr>
      <vt:lpstr>PowerPoint Presentation</vt:lpstr>
      <vt:lpstr>Riesgos: Desconocimiento Tecnologías</vt:lpstr>
      <vt:lpstr>Riesgos: No entender requerimientos</vt:lpstr>
      <vt:lpstr>Riesgos: Problemas en el equipo</vt:lpstr>
      <vt:lpstr>Riesgos: Mala Calidad</vt:lpstr>
      <vt:lpstr>Riesgos: Factores externos</vt:lpstr>
      <vt:lpstr>El proyecto</vt:lpstr>
      <vt:lpstr>PowerPoint Presentation</vt:lpstr>
      <vt:lpstr>PowerPoint Presentation</vt:lpstr>
      <vt:lpstr>División de Modulos</vt:lpstr>
      <vt:lpstr>Diagrama de Clases (UML)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Nicolas Galvis ortiz</dc:creator>
  <cp:lastModifiedBy>Maria Camila Remolina Gutierrez</cp:lastModifiedBy>
  <cp:revision>24</cp:revision>
  <dcterms:created xsi:type="dcterms:W3CDTF">2016-02-10T02:31:08Z</dcterms:created>
  <dcterms:modified xsi:type="dcterms:W3CDTF">2016-02-18T19:59:17Z</dcterms:modified>
</cp:coreProperties>
</file>