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73" r:id="rId5"/>
    <p:sldId id="260" r:id="rId6"/>
    <p:sldId id="258" r:id="rId7"/>
    <p:sldId id="261" r:id="rId8"/>
    <p:sldId id="270" r:id="rId9"/>
    <p:sldId id="271" r:id="rId10"/>
    <p:sldId id="262" r:id="rId11"/>
    <p:sldId id="263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E605B2-CC8B-44AB-B253-85D4CCE1F867}" v="561" dt="2023-12-07T04:06:26.004"/>
    <p1510:client id="{D5DE9767-0BD0-4BF5-A83B-C2B7BDE639A8}" v="448" dt="2023-12-07T04:01:29.837"/>
  </p1510:revLst>
</p1510:revInfo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Forero Olano" userId="5b91793a-c51b-44bc-86ec-f40bcafca429" providerId="ADAL" clId="{5EE605B2-CC8B-44AB-B253-85D4CCE1F867}"/>
    <pc:docChg chg="undo custSel addSld delSld modSld sldOrd">
      <pc:chgData name="Daniel Forero Olano" userId="5b91793a-c51b-44bc-86ec-f40bcafca429" providerId="ADAL" clId="{5EE605B2-CC8B-44AB-B253-85D4CCE1F867}" dt="2023-12-07T04:06:26.004" v="688" actId="1076"/>
      <pc:docMkLst>
        <pc:docMk/>
      </pc:docMkLst>
      <pc:sldChg chg="modSp mod">
        <pc:chgData name="Daniel Forero Olano" userId="5b91793a-c51b-44bc-86ec-f40bcafca429" providerId="ADAL" clId="{5EE605B2-CC8B-44AB-B253-85D4CCE1F867}" dt="2023-12-07T01:32:25.634" v="126" actId="20577"/>
        <pc:sldMkLst>
          <pc:docMk/>
          <pc:sldMk cId="990503009" sldId="256"/>
        </pc:sldMkLst>
        <pc:spChg chg="mod">
          <ac:chgData name="Daniel Forero Olano" userId="5b91793a-c51b-44bc-86ec-f40bcafca429" providerId="ADAL" clId="{5EE605B2-CC8B-44AB-B253-85D4CCE1F867}" dt="2023-12-07T01:32:25.634" v="126" actId="20577"/>
          <ac:spMkLst>
            <pc:docMk/>
            <pc:sldMk cId="990503009" sldId="256"/>
            <ac:spMk id="2" creationId="{A3FEC633-6A34-9D1A-E68B-6AC62BA701EA}"/>
          </ac:spMkLst>
        </pc:spChg>
      </pc:sldChg>
      <pc:sldChg chg="addSp delSp modSp mod">
        <pc:chgData name="Daniel Forero Olano" userId="5b91793a-c51b-44bc-86ec-f40bcafca429" providerId="ADAL" clId="{5EE605B2-CC8B-44AB-B253-85D4CCE1F867}" dt="2023-12-07T04:02:53.122" v="664" actId="313"/>
        <pc:sldMkLst>
          <pc:docMk/>
          <pc:sldMk cId="3312966431" sldId="258"/>
        </pc:sldMkLst>
        <pc:spChg chg="mod">
          <ac:chgData name="Daniel Forero Olano" userId="5b91793a-c51b-44bc-86ec-f40bcafca429" providerId="ADAL" clId="{5EE605B2-CC8B-44AB-B253-85D4CCE1F867}" dt="2023-12-07T04:02:53.122" v="664" actId="313"/>
          <ac:spMkLst>
            <pc:docMk/>
            <pc:sldMk cId="3312966431" sldId="258"/>
            <ac:spMk id="3" creationId="{EC5E310E-78BE-02FF-F655-3AE931DC713E}"/>
          </ac:spMkLst>
        </pc:spChg>
        <pc:spChg chg="mod">
          <ac:chgData name="Daniel Forero Olano" userId="5b91793a-c51b-44bc-86ec-f40bcafca429" providerId="ADAL" clId="{5EE605B2-CC8B-44AB-B253-85D4CCE1F867}" dt="2023-12-07T04:02:18.376" v="591" actId="20577"/>
          <ac:spMkLst>
            <pc:docMk/>
            <pc:sldMk cId="3312966431" sldId="258"/>
            <ac:spMk id="7" creationId="{85008BB0-E1E5-6684-EF01-A53057F73805}"/>
          </ac:spMkLst>
        </pc:spChg>
        <pc:picChg chg="add mod">
          <ac:chgData name="Daniel Forero Olano" userId="5b91793a-c51b-44bc-86ec-f40bcafca429" providerId="ADAL" clId="{5EE605B2-CC8B-44AB-B253-85D4CCE1F867}" dt="2023-12-07T03:59:32.120" v="586" actId="14100"/>
          <ac:picMkLst>
            <pc:docMk/>
            <pc:sldMk cId="3312966431" sldId="258"/>
            <ac:picMk id="5" creationId="{651D9A61-C573-98DF-86B3-28D9B2BE1993}"/>
          </ac:picMkLst>
        </pc:picChg>
        <pc:picChg chg="del">
          <ac:chgData name="Daniel Forero Olano" userId="5b91793a-c51b-44bc-86ec-f40bcafca429" providerId="ADAL" clId="{5EE605B2-CC8B-44AB-B253-85D4CCE1F867}" dt="2023-12-07T03:59:23.463" v="582" actId="478"/>
          <ac:picMkLst>
            <pc:docMk/>
            <pc:sldMk cId="3312966431" sldId="258"/>
            <ac:picMk id="3074" creationId="{26B64F6C-02C1-B074-9297-08E52FED05A6}"/>
          </ac:picMkLst>
        </pc:picChg>
      </pc:sldChg>
      <pc:sldChg chg="del">
        <pc:chgData name="Daniel Forero Olano" userId="5b91793a-c51b-44bc-86ec-f40bcafca429" providerId="ADAL" clId="{5EE605B2-CC8B-44AB-B253-85D4CCE1F867}" dt="2023-12-07T03:58:21.301" v="580" actId="47"/>
        <pc:sldMkLst>
          <pc:docMk/>
          <pc:sldMk cId="3392028025" sldId="259"/>
        </pc:sldMkLst>
      </pc:sldChg>
      <pc:sldChg chg="addSp delSp modSp mod">
        <pc:chgData name="Daniel Forero Olano" userId="5b91793a-c51b-44bc-86ec-f40bcafca429" providerId="ADAL" clId="{5EE605B2-CC8B-44AB-B253-85D4CCE1F867}" dt="2023-12-07T03:48:57.952" v="479" actId="1076"/>
        <pc:sldMkLst>
          <pc:docMk/>
          <pc:sldMk cId="2675329624" sldId="260"/>
        </pc:sldMkLst>
        <pc:spChg chg="mod">
          <ac:chgData name="Daniel Forero Olano" userId="5b91793a-c51b-44bc-86ec-f40bcafca429" providerId="ADAL" clId="{5EE605B2-CC8B-44AB-B253-85D4CCE1F867}" dt="2023-12-07T03:44:11.309" v="264" actId="20577"/>
          <ac:spMkLst>
            <pc:docMk/>
            <pc:sldMk cId="2675329624" sldId="260"/>
            <ac:spMk id="3" creationId="{EC5E310E-78BE-02FF-F655-3AE931DC713E}"/>
          </ac:spMkLst>
        </pc:spChg>
        <pc:spChg chg="mod">
          <ac:chgData name="Daniel Forero Olano" userId="5b91793a-c51b-44bc-86ec-f40bcafca429" providerId="ADAL" clId="{5EE605B2-CC8B-44AB-B253-85D4CCE1F867}" dt="2023-12-07T03:43:09.981" v="131" actId="20577"/>
          <ac:spMkLst>
            <pc:docMk/>
            <pc:sldMk cId="2675329624" sldId="260"/>
            <ac:spMk id="4" creationId="{03F02F03-9DC2-64F9-4D23-E697B106D722}"/>
          </ac:spMkLst>
        </pc:spChg>
        <pc:spChg chg="mod">
          <ac:chgData name="Daniel Forero Olano" userId="5b91793a-c51b-44bc-86ec-f40bcafca429" providerId="ADAL" clId="{5EE605B2-CC8B-44AB-B253-85D4CCE1F867}" dt="2023-12-07T03:48:57.952" v="479" actId="1076"/>
          <ac:spMkLst>
            <pc:docMk/>
            <pc:sldMk cId="2675329624" sldId="260"/>
            <ac:spMk id="5" creationId="{432D6876-E5BE-0910-5BEF-0DD53EDCD7AF}"/>
          </ac:spMkLst>
        </pc:spChg>
        <pc:graphicFrameChg chg="add mod modGraphic">
          <ac:chgData name="Daniel Forero Olano" userId="5b91793a-c51b-44bc-86ec-f40bcafca429" providerId="ADAL" clId="{5EE605B2-CC8B-44AB-B253-85D4CCE1F867}" dt="2023-12-07T03:47:46.979" v="387" actId="403"/>
          <ac:graphicFrameMkLst>
            <pc:docMk/>
            <pc:sldMk cId="2675329624" sldId="260"/>
            <ac:graphicFrameMk id="7" creationId="{140DC8CA-F375-B298-D410-FD32674CA688}"/>
          </ac:graphicFrameMkLst>
        </pc:graphicFrameChg>
        <pc:picChg chg="add mod">
          <ac:chgData name="Daniel Forero Olano" userId="5b91793a-c51b-44bc-86ec-f40bcafca429" providerId="ADAL" clId="{5EE605B2-CC8B-44AB-B253-85D4CCE1F867}" dt="2023-12-07T03:45:22.084" v="267" actId="1076"/>
          <ac:picMkLst>
            <pc:docMk/>
            <pc:sldMk cId="2675329624" sldId="260"/>
            <ac:picMk id="6" creationId="{1E03A1B9-8303-A01B-E129-3324ABCFA950}"/>
          </ac:picMkLst>
        </pc:picChg>
        <pc:picChg chg="del">
          <ac:chgData name="Daniel Forero Olano" userId="5b91793a-c51b-44bc-86ec-f40bcafca429" providerId="ADAL" clId="{5EE605B2-CC8B-44AB-B253-85D4CCE1F867}" dt="2023-12-07T03:44:13.703" v="265" actId="478"/>
          <ac:picMkLst>
            <pc:docMk/>
            <pc:sldMk cId="2675329624" sldId="260"/>
            <ac:picMk id="1026" creationId="{F9DA47F0-6E42-7772-8948-E11204178355}"/>
          </ac:picMkLst>
        </pc:picChg>
      </pc:sldChg>
      <pc:sldChg chg="del">
        <pc:chgData name="Daniel Forero Olano" userId="5b91793a-c51b-44bc-86ec-f40bcafca429" providerId="ADAL" clId="{5EE605B2-CC8B-44AB-B253-85D4CCE1F867}" dt="2023-12-07T03:58:25.170" v="581" actId="47"/>
        <pc:sldMkLst>
          <pc:docMk/>
          <pc:sldMk cId="2939957910" sldId="266"/>
        </pc:sldMkLst>
      </pc:sldChg>
      <pc:sldChg chg="addSp delSp modSp add mod ord">
        <pc:chgData name="Daniel Forero Olano" userId="5b91793a-c51b-44bc-86ec-f40bcafca429" providerId="ADAL" clId="{5EE605B2-CC8B-44AB-B253-85D4CCE1F867}" dt="2023-12-07T04:06:26.004" v="688" actId="1076"/>
        <pc:sldMkLst>
          <pc:docMk/>
          <pc:sldMk cId="188955547" sldId="272"/>
        </pc:sldMkLst>
        <pc:spChg chg="mod">
          <ac:chgData name="Daniel Forero Olano" userId="5b91793a-c51b-44bc-86ec-f40bcafca429" providerId="ADAL" clId="{5EE605B2-CC8B-44AB-B253-85D4CCE1F867}" dt="2023-12-07T03:55:27.260" v="534" actId="1076"/>
          <ac:spMkLst>
            <pc:docMk/>
            <pc:sldMk cId="188955547" sldId="272"/>
            <ac:spMk id="3" creationId="{EC5E310E-78BE-02FF-F655-3AE931DC713E}"/>
          </ac:spMkLst>
        </pc:spChg>
        <pc:spChg chg="del mod">
          <ac:chgData name="Daniel Forero Olano" userId="5b91793a-c51b-44bc-86ec-f40bcafca429" providerId="ADAL" clId="{5EE605B2-CC8B-44AB-B253-85D4CCE1F867}" dt="2023-12-07T04:04:29.836" v="671" actId="478"/>
          <ac:spMkLst>
            <pc:docMk/>
            <pc:sldMk cId="188955547" sldId="272"/>
            <ac:spMk id="4" creationId="{03F02F03-9DC2-64F9-4D23-E697B106D722}"/>
          </ac:spMkLst>
        </pc:spChg>
        <pc:spChg chg="add del mod">
          <ac:chgData name="Daniel Forero Olano" userId="5b91793a-c51b-44bc-86ec-f40bcafca429" providerId="ADAL" clId="{5EE605B2-CC8B-44AB-B253-85D4CCE1F867}" dt="2023-12-07T04:04:27.937" v="670" actId="478"/>
          <ac:spMkLst>
            <pc:docMk/>
            <pc:sldMk cId="188955547" sldId="272"/>
            <ac:spMk id="5" creationId="{ACCD9BA9-E813-0A74-5647-B471E45553AA}"/>
          </ac:spMkLst>
        </pc:spChg>
        <pc:spChg chg="add del mod">
          <ac:chgData name="Daniel Forero Olano" userId="5b91793a-c51b-44bc-86ec-f40bcafca429" providerId="ADAL" clId="{5EE605B2-CC8B-44AB-B253-85D4CCE1F867}" dt="2023-12-07T04:04:32.272" v="672" actId="478"/>
          <ac:spMkLst>
            <pc:docMk/>
            <pc:sldMk cId="188955547" sldId="272"/>
            <ac:spMk id="6" creationId="{BE5981F7-FD06-E787-8804-3D452D5A88F4}"/>
          </ac:spMkLst>
        </pc:spChg>
        <pc:spChg chg="del">
          <ac:chgData name="Daniel Forero Olano" userId="5b91793a-c51b-44bc-86ec-f40bcafca429" providerId="ADAL" clId="{5EE605B2-CC8B-44AB-B253-85D4CCE1F867}" dt="2023-12-07T03:53:41.329" v="499" actId="478"/>
          <ac:spMkLst>
            <pc:docMk/>
            <pc:sldMk cId="188955547" sldId="272"/>
            <ac:spMk id="7" creationId="{85008BB0-E1E5-6684-EF01-A53057F73805}"/>
          </ac:spMkLst>
        </pc:spChg>
        <pc:spChg chg="add mod">
          <ac:chgData name="Daniel Forero Olano" userId="5b91793a-c51b-44bc-86ec-f40bcafca429" providerId="ADAL" clId="{5EE605B2-CC8B-44AB-B253-85D4CCE1F867}" dt="2023-12-07T04:05:47.264" v="684" actId="1076"/>
          <ac:spMkLst>
            <pc:docMk/>
            <pc:sldMk cId="188955547" sldId="272"/>
            <ac:spMk id="10" creationId="{313E5356-9B31-B8F9-D161-36897DD39056}"/>
          </ac:spMkLst>
        </pc:spChg>
        <pc:graphicFrameChg chg="add del mod modGraphic">
          <ac:chgData name="Daniel Forero Olano" userId="5b91793a-c51b-44bc-86ec-f40bcafca429" providerId="ADAL" clId="{5EE605B2-CC8B-44AB-B253-85D4CCE1F867}" dt="2023-12-07T04:03:34.284" v="666" actId="478"/>
          <ac:graphicFrameMkLst>
            <pc:docMk/>
            <pc:sldMk cId="188955547" sldId="272"/>
            <ac:graphicFrameMk id="8" creationId="{2B5DEF4D-6B08-A162-8DAC-0BE74E8DF836}"/>
          </ac:graphicFrameMkLst>
        </pc:graphicFrameChg>
        <pc:graphicFrameChg chg="add mod modGraphic">
          <ac:chgData name="Daniel Forero Olano" userId="5b91793a-c51b-44bc-86ec-f40bcafca429" providerId="ADAL" clId="{5EE605B2-CC8B-44AB-B253-85D4CCE1F867}" dt="2023-12-07T04:05:07.255" v="680" actId="403"/>
          <ac:graphicFrameMkLst>
            <pc:docMk/>
            <pc:sldMk cId="188955547" sldId="272"/>
            <ac:graphicFrameMk id="9" creationId="{033A885B-5DE7-ECC0-D785-F4933F3241A8}"/>
          </ac:graphicFrameMkLst>
        </pc:graphicFrameChg>
        <pc:picChg chg="add mod">
          <ac:chgData name="Daniel Forero Olano" userId="5b91793a-c51b-44bc-86ec-f40bcafca429" providerId="ADAL" clId="{5EE605B2-CC8B-44AB-B253-85D4CCE1F867}" dt="2023-12-07T04:06:26.004" v="688" actId="1076"/>
          <ac:picMkLst>
            <pc:docMk/>
            <pc:sldMk cId="188955547" sldId="272"/>
            <ac:picMk id="11" creationId="{D2E5DC6D-B1CC-D958-BE49-CCC1FFC59D9E}"/>
          </ac:picMkLst>
        </pc:picChg>
        <pc:picChg chg="del">
          <ac:chgData name="Daniel Forero Olano" userId="5b91793a-c51b-44bc-86ec-f40bcafca429" providerId="ADAL" clId="{5EE605B2-CC8B-44AB-B253-85D4CCE1F867}" dt="2023-12-07T03:53:39.124" v="498" actId="478"/>
          <ac:picMkLst>
            <pc:docMk/>
            <pc:sldMk cId="188955547" sldId="272"/>
            <ac:picMk id="3074" creationId="{26B64F6C-02C1-B074-9297-08E52FED05A6}"/>
          </ac:picMkLst>
        </pc:picChg>
      </pc:sldChg>
      <pc:sldChg chg="add">
        <pc:chgData name="Daniel Forero Olano" userId="5b91793a-c51b-44bc-86ec-f40bcafca429" providerId="ADAL" clId="{5EE605B2-CC8B-44AB-B253-85D4CCE1F867}" dt="2023-12-07T04:03:29.763" v="665" actId="2890"/>
        <pc:sldMkLst>
          <pc:docMk/>
          <pc:sldMk cId="1273218095" sldId="273"/>
        </pc:sldMkLst>
      </pc:sldChg>
    </pc:docChg>
  </pc:docChgLst>
  <pc:docChgLst>
    <pc:chgData name="Juan Fernando Martinez Corrales" userId="2631662a-1a80-4697-84e8-65f0b3d28838" providerId="ADAL" clId="{D5DE9767-0BD0-4BF5-A83B-C2B7BDE639A8}"/>
    <pc:docChg chg="undo redo custSel addSld delSld modSld">
      <pc:chgData name="Juan Fernando Martinez Corrales" userId="2631662a-1a80-4697-84e8-65f0b3d28838" providerId="ADAL" clId="{D5DE9767-0BD0-4BF5-A83B-C2B7BDE639A8}" dt="2023-12-07T04:01:29.837" v="448" actId="20577"/>
      <pc:docMkLst>
        <pc:docMk/>
      </pc:docMkLst>
      <pc:sldChg chg="addSp delSp modSp mod">
        <pc:chgData name="Juan Fernando Martinez Corrales" userId="2631662a-1a80-4697-84e8-65f0b3d28838" providerId="ADAL" clId="{D5DE9767-0BD0-4BF5-A83B-C2B7BDE639A8}" dt="2023-12-07T04:01:02.261" v="439" actId="1076"/>
        <pc:sldMkLst>
          <pc:docMk/>
          <pc:sldMk cId="670105742" sldId="261"/>
        </pc:sldMkLst>
        <pc:spChg chg="mod">
          <ac:chgData name="Juan Fernando Martinez Corrales" userId="2631662a-1a80-4697-84e8-65f0b3d28838" providerId="ADAL" clId="{D5DE9767-0BD0-4BF5-A83B-C2B7BDE639A8}" dt="2023-12-07T03:59:25.381" v="417" actId="14100"/>
          <ac:spMkLst>
            <pc:docMk/>
            <pc:sldMk cId="670105742" sldId="261"/>
            <ac:spMk id="4" creationId="{03F02F03-9DC2-64F9-4D23-E697B106D722}"/>
          </ac:spMkLst>
        </pc:spChg>
        <pc:spChg chg="del">
          <ac:chgData name="Juan Fernando Martinez Corrales" userId="2631662a-1a80-4697-84e8-65f0b3d28838" providerId="ADAL" clId="{D5DE9767-0BD0-4BF5-A83B-C2B7BDE639A8}" dt="2023-12-07T03:42:36.805" v="2" actId="478"/>
          <ac:spMkLst>
            <pc:docMk/>
            <pc:sldMk cId="670105742" sldId="261"/>
            <ac:spMk id="5" creationId="{6BB30683-171D-EB59-449D-97F8605C617F}"/>
          </ac:spMkLst>
        </pc:spChg>
        <pc:spChg chg="add mod">
          <ac:chgData name="Juan Fernando Martinez Corrales" userId="2631662a-1a80-4697-84e8-65f0b3d28838" providerId="ADAL" clId="{D5DE9767-0BD0-4BF5-A83B-C2B7BDE639A8}" dt="2023-12-07T03:44:06.306" v="44" actId="20577"/>
          <ac:spMkLst>
            <pc:docMk/>
            <pc:sldMk cId="670105742" sldId="261"/>
            <ac:spMk id="7" creationId="{C9E45778-F714-8EB4-7634-DDC38D3419B2}"/>
          </ac:spMkLst>
        </pc:spChg>
        <pc:spChg chg="add mod">
          <ac:chgData name="Juan Fernando Martinez Corrales" userId="2631662a-1a80-4697-84e8-65f0b3d28838" providerId="ADAL" clId="{D5DE9767-0BD0-4BF5-A83B-C2B7BDE639A8}" dt="2023-12-07T04:01:02.261" v="439" actId="1076"/>
          <ac:spMkLst>
            <pc:docMk/>
            <pc:sldMk cId="670105742" sldId="261"/>
            <ac:spMk id="8" creationId="{4D8B541A-2314-34C7-2B98-4A0A65A7BD94}"/>
          </ac:spMkLst>
        </pc:spChg>
        <pc:picChg chg="del">
          <ac:chgData name="Juan Fernando Martinez Corrales" userId="2631662a-1a80-4697-84e8-65f0b3d28838" providerId="ADAL" clId="{D5DE9767-0BD0-4BF5-A83B-C2B7BDE639A8}" dt="2023-12-07T03:42:26.723" v="0" actId="478"/>
          <ac:picMkLst>
            <pc:docMk/>
            <pc:sldMk cId="670105742" sldId="261"/>
            <ac:picMk id="6" creationId="{3CB0B223-1EE8-A13E-B3AA-BEADB1EC05C7}"/>
          </ac:picMkLst>
        </pc:picChg>
        <pc:picChg chg="add mod">
          <ac:chgData name="Juan Fernando Martinez Corrales" userId="2631662a-1a80-4697-84e8-65f0b3d28838" providerId="ADAL" clId="{D5DE9767-0BD0-4BF5-A83B-C2B7BDE639A8}" dt="2023-12-07T03:43:25.461" v="21" actId="1076"/>
          <ac:picMkLst>
            <pc:docMk/>
            <pc:sldMk cId="670105742" sldId="261"/>
            <ac:picMk id="1026" creationId="{4E123712-BB17-CF21-6526-9B258D834CA9}"/>
          </ac:picMkLst>
        </pc:picChg>
      </pc:sldChg>
      <pc:sldChg chg="addSp delSp modSp mod">
        <pc:chgData name="Juan Fernando Martinez Corrales" userId="2631662a-1a80-4697-84e8-65f0b3d28838" providerId="ADAL" clId="{D5DE9767-0BD0-4BF5-A83B-C2B7BDE639A8}" dt="2023-12-07T03:57:13.806" v="392" actId="14100"/>
        <pc:sldMkLst>
          <pc:docMk/>
          <pc:sldMk cId="116539814" sldId="262"/>
        </pc:sldMkLst>
        <pc:spChg chg="mod">
          <ac:chgData name="Juan Fernando Martinez Corrales" userId="2631662a-1a80-4697-84e8-65f0b3d28838" providerId="ADAL" clId="{D5DE9767-0BD0-4BF5-A83B-C2B7BDE639A8}" dt="2023-12-07T03:53:17.584" v="271" actId="313"/>
          <ac:spMkLst>
            <pc:docMk/>
            <pc:sldMk cId="116539814" sldId="262"/>
            <ac:spMk id="2" creationId="{2899F56D-6A92-E2E7-76CB-9F994E792D13}"/>
          </ac:spMkLst>
        </pc:spChg>
        <pc:spChg chg="add mod">
          <ac:chgData name="Juan Fernando Martinez Corrales" userId="2631662a-1a80-4697-84e8-65f0b3d28838" providerId="ADAL" clId="{D5DE9767-0BD0-4BF5-A83B-C2B7BDE639A8}" dt="2023-12-07T03:57:13.806" v="392" actId="14100"/>
          <ac:spMkLst>
            <pc:docMk/>
            <pc:sldMk cId="116539814" sldId="262"/>
            <ac:spMk id="3" creationId="{EB9C5C41-550C-6ABB-C1EF-8E6D711F1586}"/>
          </ac:spMkLst>
        </pc:spChg>
        <pc:spChg chg="mod">
          <ac:chgData name="Juan Fernando Martinez Corrales" userId="2631662a-1a80-4697-84e8-65f0b3d28838" providerId="ADAL" clId="{D5DE9767-0BD0-4BF5-A83B-C2B7BDE639A8}" dt="2023-12-07T03:57:08.988" v="390" actId="1076"/>
          <ac:spMkLst>
            <pc:docMk/>
            <pc:sldMk cId="116539814" sldId="262"/>
            <ac:spMk id="4" creationId="{03F02F03-9DC2-64F9-4D23-E697B106D722}"/>
          </ac:spMkLst>
        </pc:spChg>
        <pc:spChg chg="del">
          <ac:chgData name="Juan Fernando Martinez Corrales" userId="2631662a-1a80-4697-84e8-65f0b3d28838" providerId="ADAL" clId="{D5DE9767-0BD0-4BF5-A83B-C2B7BDE639A8}" dt="2023-12-07T03:57:01.630" v="388" actId="478"/>
          <ac:spMkLst>
            <pc:docMk/>
            <pc:sldMk cId="116539814" sldId="262"/>
            <ac:spMk id="5" creationId="{6BB30683-171D-EB59-449D-97F8605C617F}"/>
          </ac:spMkLst>
        </pc:spChg>
        <pc:graphicFrameChg chg="add mod modGraphic">
          <ac:chgData name="Juan Fernando Martinez Corrales" userId="2631662a-1a80-4697-84e8-65f0b3d28838" providerId="ADAL" clId="{D5DE9767-0BD0-4BF5-A83B-C2B7BDE639A8}" dt="2023-12-07T03:57:05.702" v="389" actId="1076"/>
          <ac:graphicFrameMkLst>
            <pc:docMk/>
            <pc:sldMk cId="116539814" sldId="262"/>
            <ac:graphicFrameMk id="6" creationId="{DA7A9A95-B1DE-D132-F853-1F03A6860A95}"/>
          </ac:graphicFrameMkLst>
        </pc:graphicFrameChg>
        <pc:graphicFrameChg chg="del mod modGraphic">
          <ac:chgData name="Juan Fernando Martinez Corrales" userId="2631662a-1a80-4697-84e8-65f0b3d28838" providerId="ADAL" clId="{D5DE9767-0BD0-4BF5-A83B-C2B7BDE639A8}" dt="2023-12-07T03:55:05.592" v="351" actId="478"/>
          <ac:graphicFrameMkLst>
            <pc:docMk/>
            <pc:sldMk cId="116539814" sldId="262"/>
            <ac:graphicFrameMk id="9" creationId="{EE0AE06E-F1F0-8C98-4D57-DBEB04C8712B}"/>
          </ac:graphicFrameMkLst>
        </pc:graphicFrameChg>
      </pc:sldChg>
      <pc:sldChg chg="addSp delSp modSp mod">
        <pc:chgData name="Juan Fernando Martinez Corrales" userId="2631662a-1a80-4697-84e8-65f0b3d28838" providerId="ADAL" clId="{D5DE9767-0BD0-4BF5-A83B-C2B7BDE639A8}" dt="2023-12-07T03:58:06.568" v="403" actId="14100"/>
        <pc:sldMkLst>
          <pc:docMk/>
          <pc:sldMk cId="4023613155" sldId="263"/>
        </pc:sldMkLst>
        <pc:spChg chg="add del mod">
          <ac:chgData name="Juan Fernando Martinez Corrales" userId="2631662a-1a80-4697-84e8-65f0b3d28838" providerId="ADAL" clId="{D5DE9767-0BD0-4BF5-A83B-C2B7BDE639A8}" dt="2023-12-07T03:57:51.792" v="398" actId="478"/>
          <ac:spMkLst>
            <pc:docMk/>
            <pc:sldMk cId="4023613155" sldId="263"/>
            <ac:spMk id="4" creationId="{115FE394-63D2-D912-DA6F-AC9F27241AA5}"/>
          </ac:spMkLst>
        </pc:spChg>
        <pc:picChg chg="del">
          <ac:chgData name="Juan Fernando Martinez Corrales" userId="2631662a-1a80-4697-84e8-65f0b3d28838" providerId="ADAL" clId="{D5DE9767-0BD0-4BF5-A83B-C2B7BDE639A8}" dt="2023-12-07T03:57:26.326" v="393" actId="478"/>
          <ac:picMkLst>
            <pc:docMk/>
            <pc:sldMk cId="4023613155" sldId="263"/>
            <ac:picMk id="5" creationId="{94064D2D-C422-1525-56E3-96A4CA54655B}"/>
          </ac:picMkLst>
        </pc:picChg>
        <pc:picChg chg="add mod">
          <ac:chgData name="Juan Fernando Martinez Corrales" userId="2631662a-1a80-4697-84e8-65f0b3d28838" providerId="ADAL" clId="{D5DE9767-0BD0-4BF5-A83B-C2B7BDE639A8}" dt="2023-12-07T03:58:06.568" v="403" actId="14100"/>
          <ac:picMkLst>
            <pc:docMk/>
            <pc:sldMk cId="4023613155" sldId="263"/>
            <ac:picMk id="6" creationId="{7AF84E56-ABB6-6EA9-1AEA-18CEC257F61C}"/>
          </ac:picMkLst>
        </pc:picChg>
      </pc:sldChg>
      <pc:sldChg chg="addSp delSp modSp mod">
        <pc:chgData name="Juan Fernando Martinez Corrales" userId="2631662a-1a80-4697-84e8-65f0b3d28838" providerId="ADAL" clId="{D5DE9767-0BD0-4BF5-A83B-C2B7BDE639A8}" dt="2023-12-07T03:58:25.701" v="407" actId="1076"/>
        <pc:sldMkLst>
          <pc:docMk/>
          <pc:sldMk cId="3186088060" sldId="265"/>
        </pc:sldMkLst>
        <pc:picChg chg="add mod">
          <ac:chgData name="Juan Fernando Martinez Corrales" userId="2631662a-1a80-4697-84e8-65f0b3d28838" providerId="ADAL" clId="{D5DE9767-0BD0-4BF5-A83B-C2B7BDE639A8}" dt="2023-12-07T03:58:25.701" v="407" actId="1076"/>
          <ac:picMkLst>
            <pc:docMk/>
            <pc:sldMk cId="3186088060" sldId="265"/>
            <ac:picMk id="4" creationId="{10C61A50-AC69-3BAB-7EDA-DF49981D6BBD}"/>
          </ac:picMkLst>
        </pc:picChg>
        <pc:picChg chg="del">
          <ac:chgData name="Juan Fernando Martinez Corrales" userId="2631662a-1a80-4697-84e8-65f0b3d28838" providerId="ADAL" clId="{D5DE9767-0BD0-4BF5-A83B-C2B7BDE639A8}" dt="2023-12-07T03:57:28.973" v="394" actId="478"/>
          <ac:picMkLst>
            <pc:docMk/>
            <pc:sldMk cId="3186088060" sldId="265"/>
            <ac:picMk id="6" creationId="{FE1C113E-2147-B3A8-484F-CE4A14578D64}"/>
          </ac:picMkLst>
        </pc:picChg>
      </pc:sldChg>
      <pc:sldChg chg="delSp del mod">
        <pc:chgData name="Juan Fernando Martinez Corrales" userId="2631662a-1a80-4697-84e8-65f0b3d28838" providerId="ADAL" clId="{D5DE9767-0BD0-4BF5-A83B-C2B7BDE639A8}" dt="2023-12-07T03:46:33.400" v="82" actId="47"/>
        <pc:sldMkLst>
          <pc:docMk/>
          <pc:sldMk cId="3923103881" sldId="267"/>
        </pc:sldMkLst>
        <pc:spChg chg="del">
          <ac:chgData name="Juan Fernando Martinez Corrales" userId="2631662a-1a80-4697-84e8-65f0b3d28838" providerId="ADAL" clId="{D5DE9767-0BD0-4BF5-A83B-C2B7BDE639A8}" dt="2023-12-07T03:46:12.220" v="76" actId="478"/>
          <ac:spMkLst>
            <pc:docMk/>
            <pc:sldMk cId="3923103881" sldId="267"/>
            <ac:spMk id="4" creationId="{03F02F03-9DC2-64F9-4D23-E697B106D722}"/>
          </ac:spMkLst>
        </pc:spChg>
        <pc:spChg chg="del">
          <ac:chgData name="Juan Fernando Martinez Corrales" userId="2631662a-1a80-4697-84e8-65f0b3d28838" providerId="ADAL" clId="{D5DE9767-0BD0-4BF5-A83B-C2B7BDE639A8}" dt="2023-12-07T03:46:19.660" v="79" actId="478"/>
          <ac:spMkLst>
            <pc:docMk/>
            <pc:sldMk cId="3923103881" sldId="267"/>
            <ac:spMk id="5" creationId="{6BB30683-171D-EB59-449D-97F8605C617F}"/>
          </ac:spMkLst>
        </pc:spChg>
        <pc:spChg chg="del">
          <ac:chgData name="Juan Fernando Martinez Corrales" userId="2631662a-1a80-4697-84e8-65f0b3d28838" providerId="ADAL" clId="{D5DE9767-0BD0-4BF5-A83B-C2B7BDE639A8}" dt="2023-12-07T03:46:16.797" v="78" actId="478"/>
          <ac:spMkLst>
            <pc:docMk/>
            <pc:sldMk cId="3923103881" sldId="267"/>
            <ac:spMk id="8" creationId="{F37E78A9-2E02-B594-C6B4-D3AEAEA30F37}"/>
          </ac:spMkLst>
        </pc:spChg>
        <pc:picChg chg="del">
          <ac:chgData name="Juan Fernando Martinez Corrales" userId="2631662a-1a80-4697-84e8-65f0b3d28838" providerId="ADAL" clId="{D5DE9767-0BD0-4BF5-A83B-C2B7BDE639A8}" dt="2023-12-07T03:46:14.006" v="77" actId="478"/>
          <ac:picMkLst>
            <pc:docMk/>
            <pc:sldMk cId="3923103881" sldId="267"/>
            <ac:picMk id="7" creationId="{99C91568-A5D4-1279-A173-A1B485414106}"/>
          </ac:picMkLst>
        </pc:picChg>
      </pc:sldChg>
      <pc:sldChg chg="addSp delSp modSp mod">
        <pc:chgData name="Juan Fernando Martinez Corrales" userId="2631662a-1a80-4697-84e8-65f0b3d28838" providerId="ADAL" clId="{D5DE9767-0BD0-4BF5-A83B-C2B7BDE639A8}" dt="2023-12-07T03:58:38.325" v="410" actId="14100"/>
        <pc:sldMkLst>
          <pc:docMk/>
          <pc:sldMk cId="757627472" sldId="268"/>
        </pc:sldMkLst>
        <pc:picChg chg="add mod">
          <ac:chgData name="Juan Fernando Martinez Corrales" userId="2631662a-1a80-4697-84e8-65f0b3d28838" providerId="ADAL" clId="{D5DE9767-0BD0-4BF5-A83B-C2B7BDE639A8}" dt="2023-12-07T03:58:38.325" v="410" actId="14100"/>
          <ac:picMkLst>
            <pc:docMk/>
            <pc:sldMk cId="757627472" sldId="268"/>
            <ac:picMk id="4" creationId="{0A1921ED-B484-F7C5-B709-EAE7307DCF20}"/>
          </ac:picMkLst>
        </pc:picChg>
        <pc:picChg chg="del">
          <ac:chgData name="Juan Fernando Martinez Corrales" userId="2631662a-1a80-4697-84e8-65f0b3d28838" providerId="ADAL" clId="{D5DE9767-0BD0-4BF5-A83B-C2B7BDE639A8}" dt="2023-12-07T03:57:31.018" v="395" actId="478"/>
          <ac:picMkLst>
            <pc:docMk/>
            <pc:sldMk cId="757627472" sldId="268"/>
            <ac:picMk id="5" creationId="{D3779F03-492B-A224-15C3-9A4D77061A44}"/>
          </ac:picMkLst>
        </pc:picChg>
      </pc:sldChg>
      <pc:sldChg chg="addSp delSp modSp mod">
        <pc:chgData name="Juan Fernando Martinez Corrales" userId="2631662a-1a80-4697-84e8-65f0b3d28838" providerId="ADAL" clId="{D5DE9767-0BD0-4BF5-A83B-C2B7BDE639A8}" dt="2023-12-07T03:58:57.446" v="416" actId="1076"/>
        <pc:sldMkLst>
          <pc:docMk/>
          <pc:sldMk cId="4076349636" sldId="269"/>
        </pc:sldMkLst>
        <pc:picChg chg="add mod">
          <ac:chgData name="Juan Fernando Martinez Corrales" userId="2631662a-1a80-4697-84e8-65f0b3d28838" providerId="ADAL" clId="{D5DE9767-0BD0-4BF5-A83B-C2B7BDE639A8}" dt="2023-12-07T03:58:57.446" v="416" actId="1076"/>
          <ac:picMkLst>
            <pc:docMk/>
            <pc:sldMk cId="4076349636" sldId="269"/>
            <ac:picMk id="4" creationId="{4FF5ECE0-31CB-227D-233E-1322CD8F2B28}"/>
          </ac:picMkLst>
        </pc:picChg>
        <pc:picChg chg="del">
          <ac:chgData name="Juan Fernando Martinez Corrales" userId="2631662a-1a80-4697-84e8-65f0b3d28838" providerId="ADAL" clId="{D5DE9767-0BD0-4BF5-A83B-C2B7BDE639A8}" dt="2023-12-07T03:57:33.090" v="396" actId="478"/>
          <ac:picMkLst>
            <pc:docMk/>
            <pc:sldMk cId="4076349636" sldId="269"/>
            <ac:picMk id="6" creationId="{7975B28E-4CF4-3391-4F12-C0D1132766C3}"/>
          </ac:picMkLst>
        </pc:picChg>
      </pc:sldChg>
      <pc:sldChg chg="addSp delSp modSp add mod">
        <pc:chgData name="Juan Fernando Martinez Corrales" userId="2631662a-1a80-4697-84e8-65f0b3d28838" providerId="ADAL" clId="{D5DE9767-0BD0-4BF5-A83B-C2B7BDE639A8}" dt="2023-12-07T04:01:29.837" v="448" actId="20577"/>
        <pc:sldMkLst>
          <pc:docMk/>
          <pc:sldMk cId="1824198181" sldId="270"/>
        </pc:sldMkLst>
        <pc:spChg chg="add mod">
          <ac:chgData name="Juan Fernando Martinez Corrales" userId="2631662a-1a80-4697-84e8-65f0b3d28838" providerId="ADAL" clId="{D5DE9767-0BD0-4BF5-A83B-C2B7BDE639A8}" dt="2023-12-07T04:01:29.837" v="448" actId="20577"/>
          <ac:spMkLst>
            <pc:docMk/>
            <pc:sldMk cId="1824198181" sldId="270"/>
            <ac:spMk id="3" creationId="{E30CEB94-664E-07C5-F727-E680FE30BB66}"/>
          </ac:spMkLst>
        </pc:spChg>
        <pc:spChg chg="mod">
          <ac:chgData name="Juan Fernando Martinez Corrales" userId="2631662a-1a80-4697-84e8-65f0b3d28838" providerId="ADAL" clId="{D5DE9767-0BD0-4BF5-A83B-C2B7BDE639A8}" dt="2023-12-07T03:45:10.123" v="75" actId="20577"/>
          <ac:spMkLst>
            <pc:docMk/>
            <pc:sldMk cId="1824198181" sldId="270"/>
            <ac:spMk id="4" creationId="{03F02F03-9DC2-64F9-4D23-E697B106D722}"/>
          </ac:spMkLst>
        </pc:spChg>
        <pc:spChg chg="mod">
          <ac:chgData name="Juan Fernando Martinez Corrales" userId="2631662a-1a80-4697-84e8-65f0b3d28838" providerId="ADAL" clId="{D5DE9767-0BD0-4BF5-A83B-C2B7BDE639A8}" dt="2023-12-07T03:45:03.291" v="70" actId="20577"/>
          <ac:spMkLst>
            <pc:docMk/>
            <pc:sldMk cId="1824198181" sldId="270"/>
            <ac:spMk id="7" creationId="{C9E45778-F714-8EB4-7634-DDC38D3419B2}"/>
          </ac:spMkLst>
        </pc:spChg>
        <pc:picChg chg="del">
          <ac:chgData name="Juan Fernando Martinez Corrales" userId="2631662a-1a80-4697-84e8-65f0b3d28838" providerId="ADAL" clId="{D5DE9767-0BD0-4BF5-A83B-C2B7BDE639A8}" dt="2023-12-07T03:44:33.143" v="48" actId="478"/>
          <ac:picMkLst>
            <pc:docMk/>
            <pc:sldMk cId="1824198181" sldId="270"/>
            <ac:picMk id="1026" creationId="{4E123712-BB17-CF21-6526-9B258D834CA9}"/>
          </ac:picMkLst>
        </pc:picChg>
        <pc:picChg chg="add mod">
          <ac:chgData name="Juan Fernando Martinez Corrales" userId="2631662a-1a80-4697-84e8-65f0b3d28838" providerId="ADAL" clId="{D5DE9767-0BD0-4BF5-A83B-C2B7BDE639A8}" dt="2023-12-07T03:44:37.877" v="51" actId="1076"/>
          <ac:picMkLst>
            <pc:docMk/>
            <pc:sldMk cId="1824198181" sldId="270"/>
            <ac:picMk id="2050" creationId="{4B61EF93-8CB0-A7B5-23F8-8ED465AD413E}"/>
          </ac:picMkLst>
        </pc:picChg>
      </pc:sldChg>
      <pc:sldChg chg="new del">
        <pc:chgData name="Juan Fernando Martinez Corrales" userId="2631662a-1a80-4697-84e8-65f0b3d28838" providerId="ADAL" clId="{D5DE9767-0BD0-4BF5-A83B-C2B7BDE639A8}" dt="2023-12-07T03:46:29.485" v="81" actId="47"/>
        <pc:sldMkLst>
          <pc:docMk/>
          <pc:sldMk cId="1477182126" sldId="271"/>
        </pc:sldMkLst>
      </pc:sldChg>
      <pc:sldChg chg="addSp delSp modSp add mod">
        <pc:chgData name="Juan Fernando Martinez Corrales" userId="2631662a-1a80-4697-84e8-65f0b3d28838" providerId="ADAL" clId="{D5DE9767-0BD0-4BF5-A83B-C2B7BDE639A8}" dt="2023-12-07T03:52:25.896" v="255" actId="1076"/>
        <pc:sldMkLst>
          <pc:docMk/>
          <pc:sldMk cId="3416082703" sldId="271"/>
        </pc:sldMkLst>
        <pc:spChg chg="mod">
          <ac:chgData name="Juan Fernando Martinez Corrales" userId="2631662a-1a80-4697-84e8-65f0b3d28838" providerId="ADAL" clId="{D5DE9767-0BD0-4BF5-A83B-C2B7BDE639A8}" dt="2023-12-07T03:50:23.190" v="208" actId="1076"/>
          <ac:spMkLst>
            <pc:docMk/>
            <pc:sldMk cId="3416082703" sldId="271"/>
            <ac:spMk id="2" creationId="{2899F56D-6A92-E2E7-76CB-9F994E792D13}"/>
          </ac:spMkLst>
        </pc:spChg>
        <pc:spChg chg="add mod">
          <ac:chgData name="Juan Fernando Martinez Corrales" userId="2631662a-1a80-4697-84e8-65f0b3d28838" providerId="ADAL" clId="{D5DE9767-0BD0-4BF5-A83B-C2B7BDE639A8}" dt="2023-12-07T03:50:35.921" v="229" actId="1036"/>
          <ac:spMkLst>
            <pc:docMk/>
            <pc:sldMk cId="3416082703" sldId="271"/>
            <ac:spMk id="3" creationId="{8BC83F24-2444-209B-CC8C-BCEA7C609051}"/>
          </ac:spMkLst>
        </pc:spChg>
        <pc:spChg chg="mod">
          <ac:chgData name="Juan Fernando Martinez Corrales" userId="2631662a-1a80-4697-84e8-65f0b3d28838" providerId="ADAL" clId="{D5DE9767-0BD0-4BF5-A83B-C2B7BDE639A8}" dt="2023-12-07T03:51:16.223" v="238" actId="14100"/>
          <ac:spMkLst>
            <pc:docMk/>
            <pc:sldMk cId="3416082703" sldId="271"/>
            <ac:spMk id="4" creationId="{03F02F03-9DC2-64F9-4D23-E697B106D722}"/>
          </ac:spMkLst>
        </pc:spChg>
        <pc:spChg chg="add mod">
          <ac:chgData name="Juan Fernando Martinez Corrales" userId="2631662a-1a80-4697-84e8-65f0b3d28838" providerId="ADAL" clId="{D5DE9767-0BD0-4BF5-A83B-C2B7BDE639A8}" dt="2023-12-07T03:50:35.921" v="229" actId="1036"/>
          <ac:spMkLst>
            <pc:docMk/>
            <pc:sldMk cId="3416082703" sldId="271"/>
            <ac:spMk id="5" creationId="{21EE4A54-52F0-F409-D2A8-F70B4E347164}"/>
          </ac:spMkLst>
        </pc:spChg>
        <pc:spChg chg="add mod">
          <ac:chgData name="Juan Fernando Martinez Corrales" userId="2631662a-1a80-4697-84e8-65f0b3d28838" providerId="ADAL" clId="{D5DE9767-0BD0-4BF5-A83B-C2B7BDE639A8}" dt="2023-12-07T03:50:26.669" v="209" actId="1076"/>
          <ac:spMkLst>
            <pc:docMk/>
            <pc:sldMk cId="3416082703" sldId="271"/>
            <ac:spMk id="6" creationId="{74A6F3E4-EF4A-D13E-1A27-630FB7F40E40}"/>
          </ac:spMkLst>
        </pc:spChg>
        <pc:spChg chg="del">
          <ac:chgData name="Juan Fernando Martinez Corrales" userId="2631662a-1a80-4697-84e8-65f0b3d28838" providerId="ADAL" clId="{D5DE9767-0BD0-4BF5-A83B-C2B7BDE639A8}" dt="2023-12-07T03:49:08.597" v="127" actId="478"/>
          <ac:spMkLst>
            <pc:docMk/>
            <pc:sldMk cId="3416082703" sldId="271"/>
            <ac:spMk id="7" creationId="{C9E45778-F714-8EB4-7634-DDC38D3419B2}"/>
          </ac:spMkLst>
        </pc:spChg>
        <pc:spChg chg="add mod">
          <ac:chgData name="Juan Fernando Martinez Corrales" userId="2631662a-1a80-4697-84e8-65f0b3d28838" providerId="ADAL" clId="{D5DE9767-0BD0-4BF5-A83B-C2B7BDE639A8}" dt="2023-12-07T03:51:11.670" v="237" actId="1076"/>
          <ac:spMkLst>
            <pc:docMk/>
            <pc:sldMk cId="3416082703" sldId="271"/>
            <ac:spMk id="8" creationId="{346047F9-8428-4288-CEEF-FFFC5424A8A6}"/>
          </ac:spMkLst>
        </pc:spChg>
        <pc:spChg chg="add mod">
          <ac:chgData name="Juan Fernando Martinez Corrales" userId="2631662a-1a80-4697-84e8-65f0b3d28838" providerId="ADAL" clId="{D5DE9767-0BD0-4BF5-A83B-C2B7BDE639A8}" dt="2023-12-07T03:51:25.149" v="242" actId="20577"/>
          <ac:spMkLst>
            <pc:docMk/>
            <pc:sldMk cId="3416082703" sldId="271"/>
            <ac:spMk id="9" creationId="{5C2B8D4B-8C20-5418-3BFE-B86B4EE42531}"/>
          </ac:spMkLst>
        </pc:spChg>
        <pc:spChg chg="add mod">
          <ac:chgData name="Juan Fernando Martinez Corrales" userId="2631662a-1a80-4697-84e8-65f0b3d28838" providerId="ADAL" clId="{D5DE9767-0BD0-4BF5-A83B-C2B7BDE639A8}" dt="2023-12-07T03:52:25.896" v="255" actId="1076"/>
          <ac:spMkLst>
            <pc:docMk/>
            <pc:sldMk cId="3416082703" sldId="271"/>
            <ac:spMk id="10" creationId="{1B27449D-8EE9-E555-96AB-BFFC2F9FECA0}"/>
          </ac:spMkLst>
        </pc:spChg>
        <pc:picChg chg="del">
          <ac:chgData name="Juan Fernando Martinez Corrales" userId="2631662a-1a80-4697-84e8-65f0b3d28838" providerId="ADAL" clId="{D5DE9767-0BD0-4BF5-A83B-C2B7BDE639A8}" dt="2023-12-07T03:46:47.364" v="84" actId="478"/>
          <ac:picMkLst>
            <pc:docMk/>
            <pc:sldMk cId="3416082703" sldId="271"/>
            <ac:picMk id="2050" creationId="{4B61EF93-8CB0-A7B5-23F8-8ED465AD413E}"/>
          </ac:picMkLst>
        </pc:picChg>
        <pc:picChg chg="add mod">
          <ac:chgData name="Juan Fernando Martinez Corrales" userId="2631662a-1a80-4697-84e8-65f0b3d28838" providerId="ADAL" clId="{D5DE9767-0BD0-4BF5-A83B-C2B7BDE639A8}" dt="2023-12-07T03:50:35.921" v="229" actId="1036"/>
          <ac:picMkLst>
            <pc:docMk/>
            <pc:sldMk cId="3416082703" sldId="271"/>
            <ac:picMk id="3074" creationId="{EA016426-A32D-C71C-30E2-64D898F27ED0}"/>
          </ac:picMkLst>
        </pc:picChg>
        <pc:picChg chg="add mod">
          <ac:chgData name="Juan Fernando Martinez Corrales" userId="2631662a-1a80-4697-84e8-65f0b3d28838" providerId="ADAL" clId="{D5DE9767-0BD0-4BF5-A83B-C2B7BDE639A8}" dt="2023-12-07T03:50:35.921" v="229" actId="1036"/>
          <ac:picMkLst>
            <pc:docMk/>
            <pc:sldMk cId="3416082703" sldId="271"/>
            <ac:picMk id="3076" creationId="{0909AF60-EFD0-1D60-EBD3-43AA057CDDC5}"/>
          </ac:picMkLst>
        </pc:picChg>
        <pc:picChg chg="add mod">
          <ac:chgData name="Juan Fernando Martinez Corrales" userId="2631662a-1a80-4697-84e8-65f0b3d28838" providerId="ADAL" clId="{D5DE9767-0BD0-4BF5-A83B-C2B7BDE639A8}" dt="2023-12-07T03:52:16.557" v="252" actId="14100"/>
          <ac:picMkLst>
            <pc:docMk/>
            <pc:sldMk cId="3416082703" sldId="271"/>
            <ac:picMk id="3078" creationId="{D279143A-DDD8-B5C7-8708-8C32448797BC}"/>
          </ac:picMkLst>
        </pc:picChg>
        <pc:picChg chg="add mod">
          <ac:chgData name="Juan Fernando Martinez Corrales" userId="2631662a-1a80-4697-84e8-65f0b3d28838" providerId="ADAL" clId="{D5DE9767-0BD0-4BF5-A83B-C2B7BDE639A8}" dt="2023-12-07T03:52:20.205" v="253" actId="1076"/>
          <ac:picMkLst>
            <pc:docMk/>
            <pc:sldMk cId="3416082703" sldId="271"/>
            <ac:picMk id="3080" creationId="{BB3FAB69-1F24-6DEE-DFFA-782559701763}"/>
          </ac:picMkLst>
        </pc:picChg>
      </pc:sldChg>
      <pc:sldChg chg="add del">
        <pc:chgData name="Juan Fernando Martinez Corrales" userId="2631662a-1a80-4697-84e8-65f0b3d28838" providerId="ADAL" clId="{D5DE9767-0BD0-4BF5-A83B-C2B7BDE639A8}" dt="2023-12-07T04:01:07.474" v="441"/>
        <pc:sldMkLst>
          <pc:docMk/>
          <pc:sldMk cId="3121479920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EC633-6A34-9D1A-E68B-6AC62BA70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128" y="2404534"/>
            <a:ext cx="10437090" cy="1646302"/>
          </a:xfrm>
        </p:spPr>
        <p:txBody>
          <a:bodyPr/>
          <a:lstStyle/>
          <a:p>
            <a:r>
              <a:rPr lang="es-CO">
                <a:solidFill>
                  <a:schemeClr val="tx1"/>
                </a:solidFill>
              </a:rPr>
              <a:t>Proyecto 3: Rendimiento pruebas estatales según condiciones de las instituciones educativas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BC78CD-6153-CFBB-14BE-9DFCE3DD6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/>
              <a:t>Daniel Forero Olano 201924895 </a:t>
            </a:r>
          </a:p>
          <a:p>
            <a:r>
              <a:rPr lang="es-CO"/>
              <a:t>Juan Fernando Martinez 201533234 </a:t>
            </a:r>
          </a:p>
        </p:txBody>
      </p:sp>
    </p:spTree>
    <p:extLst>
      <p:ext uri="{BB962C8B-B14F-4D97-AF65-F5344CB8AC3E}">
        <p14:creationId xmlns:p14="http://schemas.microsoft.com/office/powerpoint/2010/main" val="990503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9F56D-6A92-E2E7-76CB-9F994E79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57" y="256486"/>
            <a:ext cx="8596668" cy="1320800"/>
          </a:xfrm>
        </p:spPr>
        <p:txBody>
          <a:bodyPr/>
          <a:lstStyle/>
          <a:p>
            <a:r>
              <a:rPr lang="es-CO" sz="3600"/>
              <a:t>Modelación</a:t>
            </a:r>
            <a:endParaRPr lang="es-C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3F02F03-9DC2-64F9-4D23-E697B106D722}"/>
              </a:ext>
            </a:extLst>
          </p:cNvPr>
          <p:cNvSpPr txBox="1"/>
          <p:nvPr/>
        </p:nvSpPr>
        <p:spPr>
          <a:xfrm>
            <a:off x="689501" y="2340244"/>
            <a:ext cx="4818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/>
              <a:t>Resultados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B9C5C41-550C-6ABB-C1EF-8E6D711F1586}"/>
              </a:ext>
            </a:extLst>
          </p:cNvPr>
          <p:cNvSpPr txBox="1"/>
          <p:nvPr/>
        </p:nvSpPr>
        <p:spPr>
          <a:xfrm>
            <a:off x="993116" y="1334995"/>
            <a:ext cx="7664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/>
              <a:t>Modelo elegido: K2 </a:t>
            </a:r>
            <a:r>
              <a:rPr lang="es-CO" sz="2000" err="1"/>
              <a:t>scoring</a:t>
            </a:r>
            <a:r>
              <a:rPr lang="es-CO" sz="2000"/>
              <a:t> –estimador de máxima verosimilitud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DA7A9A95-B1DE-D132-F853-1F03A6860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183425"/>
              </p:ext>
            </p:extLst>
          </p:nvPr>
        </p:nvGraphicFramePr>
        <p:xfrm>
          <a:off x="2333336" y="3640768"/>
          <a:ext cx="6324600" cy="18288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162300">
                  <a:extLst>
                    <a:ext uri="{9D8B030D-6E8A-4147-A177-3AD203B41FA5}">
                      <a16:colId xmlns:a16="http://schemas.microsoft.com/office/drawing/2014/main" val="312240399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209455384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CO" sz="2400" b="0">
                          <a:effectLst/>
                        </a:rPr>
                        <a:t>Métrica  </a:t>
                      </a:r>
                      <a:endParaRPr lang="es-CO" sz="2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CO" sz="2400" b="0">
                          <a:effectLst/>
                        </a:rPr>
                        <a:t>Valor  </a:t>
                      </a:r>
                      <a:endParaRPr lang="es-CO" sz="2400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9505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CO" sz="2400" b="0">
                          <a:effectLst/>
                        </a:rPr>
                        <a:t>Accuracy </a:t>
                      </a:r>
                      <a:endParaRPr lang="es-CO" sz="2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CO" sz="2400" b="0">
                          <a:effectLst/>
                        </a:rPr>
                        <a:t>40,41% </a:t>
                      </a:r>
                      <a:endParaRPr lang="es-CO" sz="2400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5629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CO" sz="2400" b="0">
                          <a:effectLst/>
                        </a:rPr>
                        <a:t>F1_Macro </a:t>
                      </a:r>
                      <a:endParaRPr lang="es-CO" sz="2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CO" sz="2400" b="0">
                          <a:effectLst/>
                        </a:rPr>
                        <a:t>18,99% </a:t>
                      </a:r>
                      <a:endParaRPr lang="es-CO" sz="2400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834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CO" sz="2400" b="0">
                          <a:effectLst/>
                        </a:rPr>
                        <a:t>F1_Micro </a:t>
                      </a:r>
                      <a:endParaRPr lang="es-CO" sz="2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CO" sz="2400" b="0">
                          <a:effectLst/>
                        </a:rPr>
                        <a:t>40,41% </a:t>
                      </a:r>
                      <a:endParaRPr lang="es-CO" sz="2400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422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39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9F56D-6A92-E2E7-76CB-9F994E79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Producto Final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BB3D28B1-3598-E806-1974-9F7AF12C45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AF84E56-ABB6-6EA9-1AEA-18CEC257F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40" y="1469258"/>
            <a:ext cx="10750196" cy="508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13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9F56D-6A92-E2E7-76CB-9F994E79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Producto Final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BB3D28B1-3598-E806-1974-9F7AF12C45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0C61A50-AC69-3BAB-7EDA-DF49981D6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10389326" cy="408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88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9F56D-6A92-E2E7-76CB-9F994E79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Producto Final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BB3D28B1-3598-E806-1974-9F7AF12C45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A1921ED-B484-F7C5-B709-EAE7307DC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98227"/>
            <a:ext cx="10455123" cy="29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27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9F56D-6A92-E2E7-76CB-9F994E79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Producto Final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BB3D28B1-3598-E806-1974-9F7AF12C45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FF5ECE0-31CB-227D-233E-1322CD8F2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41" y="1611108"/>
            <a:ext cx="9694917" cy="49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4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9F56D-6A92-E2E7-76CB-9F994E79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INDICE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3F02F03-9DC2-64F9-4D23-E697B106D722}"/>
              </a:ext>
            </a:extLst>
          </p:cNvPr>
          <p:cNvSpPr txBox="1"/>
          <p:nvPr/>
        </p:nvSpPr>
        <p:spPr>
          <a:xfrm>
            <a:off x="677334" y="1638012"/>
            <a:ext cx="4818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/>
              <a:t>1. Exploración inicial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B0EF882-4A76-CE1D-2F7E-75249448820C}"/>
              </a:ext>
            </a:extLst>
          </p:cNvPr>
          <p:cNvSpPr txBox="1"/>
          <p:nvPr/>
        </p:nvSpPr>
        <p:spPr>
          <a:xfrm>
            <a:off x="677334" y="2844225"/>
            <a:ext cx="2897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/>
              <a:t>2. Modelación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6A9AB3E-CF7C-D91B-4783-12F8EDEDFDF2}"/>
              </a:ext>
            </a:extLst>
          </p:cNvPr>
          <p:cNvSpPr txBox="1"/>
          <p:nvPr/>
        </p:nvSpPr>
        <p:spPr>
          <a:xfrm>
            <a:off x="677334" y="3850383"/>
            <a:ext cx="51600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/>
              <a:t>3. Comparación de modelos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9A3E8A8-AB55-5815-59E5-6EAE961BED15}"/>
              </a:ext>
            </a:extLst>
          </p:cNvPr>
          <p:cNvSpPr txBox="1"/>
          <p:nvPr/>
        </p:nvSpPr>
        <p:spPr>
          <a:xfrm>
            <a:off x="677334" y="5108002"/>
            <a:ext cx="3488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/>
              <a:t>4. Producto final</a:t>
            </a:r>
          </a:p>
        </p:txBody>
      </p:sp>
    </p:spTree>
    <p:extLst>
      <p:ext uri="{BB962C8B-B14F-4D97-AF65-F5344CB8AC3E}">
        <p14:creationId xmlns:p14="http://schemas.microsoft.com/office/powerpoint/2010/main" val="81535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9F56D-6A92-E2E7-76CB-9F994E79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Exploración inicial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C5E310E-78BE-02FF-F655-3AE931DC713E}"/>
              </a:ext>
            </a:extLst>
          </p:cNvPr>
          <p:cNvSpPr txBox="1"/>
          <p:nvPr/>
        </p:nvSpPr>
        <p:spPr>
          <a:xfrm>
            <a:off x="6206006" y="4414982"/>
            <a:ext cx="392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O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033A885B-5DE7-ECC0-D785-F4933F324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635452"/>
              </p:ext>
            </p:extLst>
          </p:nvPr>
        </p:nvGraphicFramePr>
        <p:xfrm>
          <a:off x="748146" y="1930400"/>
          <a:ext cx="7315200" cy="20801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258343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099799578"/>
                    </a:ext>
                  </a:extLst>
                </a:gridCol>
              </a:tblGrid>
              <a:tr h="3466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</a:rPr>
                        <a:t>Tema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</a:rPr>
                        <a:t>Cantidad de columnas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2869853"/>
                  </a:ext>
                </a:extLst>
              </a:tr>
              <a:tr h="3466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</a:rPr>
                        <a:t>Estudiante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</a:rPr>
                        <a:t>17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9841320"/>
                  </a:ext>
                </a:extLst>
              </a:tr>
              <a:tr h="3466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</a:rPr>
                        <a:t>Familia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</a:rPr>
                        <a:t>9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0681369"/>
                  </a:ext>
                </a:extLst>
              </a:tr>
              <a:tr h="3466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</a:rPr>
                        <a:t>Colegio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</a:rPr>
                        <a:t>17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9870000"/>
                  </a:ext>
                </a:extLst>
              </a:tr>
              <a:tr h="3466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</a:rPr>
                        <a:t>Periodo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</a:rPr>
                        <a:t>1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7786255"/>
                  </a:ext>
                </a:extLst>
              </a:tr>
              <a:tr h="3466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</a:rPr>
                        <a:t>Desempeño y puntaje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</a:rPr>
                        <a:t>7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8429511"/>
                  </a:ext>
                </a:extLst>
              </a:tr>
            </a:tbl>
          </a:graphicData>
        </a:graphic>
      </p:graphicFrame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313E5356-9B31-B8F9-D161-36897DD39056}"/>
              </a:ext>
            </a:extLst>
          </p:cNvPr>
          <p:cNvSpPr/>
          <p:nvPr/>
        </p:nvSpPr>
        <p:spPr>
          <a:xfrm rot="10800000">
            <a:off x="8167193" y="3000006"/>
            <a:ext cx="1708728" cy="3453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2E5DC6D-B1CC-D958-BE49-CCC1FFC59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148" y="4694086"/>
            <a:ext cx="5375734" cy="143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9F56D-6A92-E2E7-76CB-9F994E79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Exploración inicial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3F02F03-9DC2-64F9-4D23-E697B106D722}"/>
              </a:ext>
            </a:extLst>
          </p:cNvPr>
          <p:cNvSpPr txBox="1"/>
          <p:nvPr/>
        </p:nvSpPr>
        <p:spPr>
          <a:xfrm>
            <a:off x="6206006" y="3546858"/>
            <a:ext cx="4818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/>
              <a:t>Puntaje global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C5E310E-78BE-02FF-F655-3AE931DC713E}"/>
              </a:ext>
            </a:extLst>
          </p:cNvPr>
          <p:cNvSpPr txBox="1"/>
          <p:nvPr/>
        </p:nvSpPr>
        <p:spPr>
          <a:xfrm>
            <a:off x="6206006" y="4414982"/>
            <a:ext cx="392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O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CCD9BA9-E813-0A74-5647-B471E45553AA}"/>
              </a:ext>
            </a:extLst>
          </p:cNvPr>
          <p:cNvSpPr/>
          <p:nvPr/>
        </p:nvSpPr>
        <p:spPr>
          <a:xfrm>
            <a:off x="6206006" y="4220865"/>
            <a:ext cx="3456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Media=251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E5981F7-FD06-E787-8804-3D452D5A88F4}"/>
              </a:ext>
            </a:extLst>
          </p:cNvPr>
          <p:cNvSpPr/>
          <p:nvPr/>
        </p:nvSpPr>
        <p:spPr>
          <a:xfrm>
            <a:off x="6096000" y="5233427"/>
            <a:ext cx="57422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Desviación=52.24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2B5DEF4D-6B08-A162-8DAC-0BE74E8DF836}"/>
              </a:ext>
            </a:extLst>
          </p:cNvPr>
          <p:cNvGraphicFramePr>
            <a:graphicFrameLocks noGrp="1"/>
          </p:cNvGraphicFramePr>
          <p:nvPr/>
        </p:nvGraphicFramePr>
        <p:xfrm>
          <a:off x="1607127" y="1513994"/>
          <a:ext cx="2207491" cy="2827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7491">
                  <a:extLst>
                    <a:ext uri="{9D8B030D-6E8A-4147-A177-3AD203B41FA5}">
                      <a16:colId xmlns:a16="http://schemas.microsoft.com/office/drawing/2014/main" val="472393047"/>
                    </a:ext>
                  </a:extLst>
                </a:gridCol>
              </a:tblGrid>
              <a:tr h="471199">
                <a:tc>
                  <a:txBody>
                    <a:bodyPr/>
                    <a:lstStyle/>
                    <a:p>
                      <a:pPr algn="ctr"/>
                      <a:r>
                        <a:rPr lang="es-CO" sz="2400"/>
                        <a:t>PERIODOS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82518"/>
                  </a:ext>
                </a:extLst>
              </a:tr>
              <a:tr h="471199">
                <a:tc>
                  <a:txBody>
                    <a:bodyPr/>
                    <a:lstStyle/>
                    <a:p>
                      <a:pPr algn="ctr"/>
                      <a:r>
                        <a:rPr lang="es-CO" sz="2400"/>
                        <a:t>20194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445499"/>
                  </a:ext>
                </a:extLst>
              </a:tr>
              <a:tr h="471199">
                <a:tc>
                  <a:txBody>
                    <a:bodyPr/>
                    <a:lstStyle/>
                    <a:p>
                      <a:pPr algn="ctr"/>
                      <a:r>
                        <a:rPr lang="es-CO" sz="2400"/>
                        <a:t>20201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8199"/>
                  </a:ext>
                </a:extLst>
              </a:tr>
              <a:tr h="471199">
                <a:tc>
                  <a:txBody>
                    <a:bodyPr/>
                    <a:lstStyle/>
                    <a:p>
                      <a:pPr algn="ctr"/>
                      <a:r>
                        <a:rPr lang="es-CO" sz="2400"/>
                        <a:t>20211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192482"/>
                  </a:ext>
                </a:extLst>
              </a:tr>
              <a:tr h="471199">
                <a:tc>
                  <a:txBody>
                    <a:bodyPr/>
                    <a:lstStyle/>
                    <a:p>
                      <a:pPr algn="ctr"/>
                      <a:r>
                        <a:rPr lang="es-CO" sz="2400"/>
                        <a:t>20221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322752"/>
                  </a:ext>
                </a:extLst>
              </a:tr>
              <a:tr h="471199">
                <a:tc>
                  <a:txBody>
                    <a:bodyPr/>
                    <a:lstStyle/>
                    <a:p>
                      <a:pPr algn="ctr"/>
                      <a:r>
                        <a:rPr lang="es-CO" sz="2400"/>
                        <a:t>20224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463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3218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9F56D-6A92-E2E7-76CB-9F994E79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Exploración inicial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3F02F03-9DC2-64F9-4D23-E697B106D722}"/>
              </a:ext>
            </a:extLst>
          </p:cNvPr>
          <p:cNvSpPr txBox="1"/>
          <p:nvPr/>
        </p:nvSpPr>
        <p:spPr>
          <a:xfrm>
            <a:off x="677334" y="1718058"/>
            <a:ext cx="4818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/>
              <a:t>Variable objetivo: Grupo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C5E310E-78BE-02FF-F655-3AE931DC713E}"/>
              </a:ext>
            </a:extLst>
          </p:cNvPr>
          <p:cNvSpPr txBox="1"/>
          <p:nvPr/>
        </p:nvSpPr>
        <p:spPr>
          <a:xfrm>
            <a:off x="677334" y="2392219"/>
            <a:ext cx="3922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/>
              <a:t>Esta variable está basada en la puntuación global de las pruebas y se quiso agrupar para dar una respuesta más concreta y confiable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32D6876-E5BE-0910-5BEF-0DD53EDCD7AF}"/>
              </a:ext>
            </a:extLst>
          </p:cNvPr>
          <p:cNvSpPr txBox="1"/>
          <p:nvPr/>
        </p:nvSpPr>
        <p:spPr>
          <a:xfrm>
            <a:off x="4433455" y="5581121"/>
            <a:ext cx="4969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Se observa más del 50% pertenecen a los primeros cuatro grupos con una nota menor a 251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E03A1B9-8303-A01B-E129-3324ABCFA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081562"/>
            <a:ext cx="3359187" cy="1816765"/>
          </a:xfrm>
          <a:prstGeom prst="rect">
            <a:avLst/>
          </a:prstGeom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140DC8CA-F375-B298-D410-FD32674CA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304763"/>
              </p:ext>
            </p:extLst>
          </p:nvPr>
        </p:nvGraphicFramePr>
        <p:xfrm>
          <a:off x="5354479" y="2171949"/>
          <a:ext cx="6357230" cy="31676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4443">
                  <a:extLst>
                    <a:ext uri="{9D8B030D-6E8A-4147-A177-3AD203B41FA5}">
                      <a16:colId xmlns:a16="http://schemas.microsoft.com/office/drawing/2014/main" val="1090064924"/>
                    </a:ext>
                  </a:extLst>
                </a:gridCol>
                <a:gridCol w="1224443">
                  <a:extLst>
                    <a:ext uri="{9D8B030D-6E8A-4147-A177-3AD203B41FA5}">
                      <a16:colId xmlns:a16="http://schemas.microsoft.com/office/drawing/2014/main" val="3416990875"/>
                    </a:ext>
                  </a:extLst>
                </a:gridCol>
                <a:gridCol w="1224443">
                  <a:extLst>
                    <a:ext uri="{9D8B030D-6E8A-4147-A177-3AD203B41FA5}">
                      <a16:colId xmlns:a16="http://schemas.microsoft.com/office/drawing/2014/main" val="2957968294"/>
                    </a:ext>
                  </a:extLst>
                </a:gridCol>
                <a:gridCol w="1570052">
                  <a:extLst>
                    <a:ext uri="{9D8B030D-6E8A-4147-A177-3AD203B41FA5}">
                      <a16:colId xmlns:a16="http://schemas.microsoft.com/office/drawing/2014/main" val="3806020859"/>
                    </a:ext>
                  </a:extLst>
                </a:gridCol>
                <a:gridCol w="1113849">
                  <a:extLst>
                    <a:ext uri="{9D8B030D-6E8A-4147-A177-3AD203B41FA5}">
                      <a16:colId xmlns:a16="http://schemas.microsoft.com/office/drawing/2014/main" val="156395325"/>
                    </a:ext>
                  </a:extLst>
                </a:gridCol>
              </a:tblGrid>
              <a:tr h="3487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</a:rPr>
                        <a:t>Grupo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</a:rPr>
                        <a:t>Lim. Inf [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</a:rPr>
                        <a:t>Lim. Sup )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</a:rPr>
                        <a:t>Observaciones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</a:rPr>
                        <a:t>%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916403857"/>
                  </a:ext>
                </a:extLst>
              </a:tr>
              <a:tr h="3632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</a:rPr>
                        <a:t>1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>
                          <a:effectLst/>
                        </a:rPr>
                        <a:t>0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>
                          <a:effectLst/>
                        </a:rPr>
                        <a:t>94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>
                          <a:effectLst/>
                        </a:rPr>
                        <a:t>524 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>
                          <a:effectLst/>
                        </a:rPr>
                        <a:t>0.03%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404805634"/>
                  </a:ext>
                </a:extLst>
              </a:tr>
              <a:tr h="3487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</a:rPr>
                        <a:t>2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>
                          <a:effectLst/>
                        </a:rPr>
                        <a:t>94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>
                          <a:effectLst/>
                        </a:rPr>
                        <a:t>147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>
                          <a:effectLst/>
                        </a:rPr>
                        <a:t>7,496 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>
                          <a:effectLst/>
                        </a:rPr>
                        <a:t>0.41%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431154271"/>
                  </a:ext>
                </a:extLst>
              </a:tr>
              <a:tr h="3487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</a:rPr>
                        <a:t>3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>
                          <a:effectLst/>
                        </a:rPr>
                        <a:t>147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>
                          <a:effectLst/>
                        </a:rPr>
                        <a:t>199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>
                          <a:effectLst/>
                        </a:rPr>
                        <a:t>314,551 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>
                          <a:effectLst/>
                        </a:rPr>
                        <a:t>17.17%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98739652"/>
                  </a:ext>
                </a:extLst>
              </a:tr>
              <a:tr h="3487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</a:rPr>
                        <a:t>4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>
                          <a:effectLst/>
                        </a:rPr>
                        <a:t>199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>
                          <a:effectLst/>
                        </a:rPr>
                        <a:t>251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>
                          <a:effectLst/>
                        </a:rPr>
                        <a:t>635,167 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>
                          <a:effectLst/>
                        </a:rPr>
                        <a:t>34.67%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7877499"/>
                  </a:ext>
                </a:extLst>
              </a:tr>
              <a:tr h="3487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</a:rPr>
                        <a:t>5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>
                          <a:effectLst/>
                        </a:rPr>
                        <a:t>251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>
                          <a:effectLst/>
                        </a:rPr>
                        <a:t>303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>
                          <a:effectLst/>
                        </a:rPr>
                        <a:t>556,623 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>
                          <a:effectLst/>
                        </a:rPr>
                        <a:t>30.39%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606702177"/>
                  </a:ext>
                </a:extLst>
              </a:tr>
              <a:tr h="3487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</a:rPr>
                        <a:t>6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>
                          <a:effectLst/>
                        </a:rPr>
                        <a:t>303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>
                          <a:effectLst/>
                        </a:rPr>
                        <a:t>355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>
                          <a:effectLst/>
                        </a:rPr>
                        <a:t>271,533 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>
                          <a:effectLst/>
                        </a:rPr>
                        <a:t>14.82%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38169713"/>
                  </a:ext>
                </a:extLst>
              </a:tr>
              <a:tr h="3487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</a:rPr>
                        <a:t>7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>
                          <a:effectLst/>
                        </a:rPr>
                        <a:t>355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>
                          <a:effectLst/>
                        </a:rPr>
                        <a:t>408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>
                          <a:effectLst/>
                        </a:rPr>
                        <a:t>43,827 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>
                          <a:effectLst/>
                        </a:rPr>
                        <a:t>2.39%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67613530"/>
                  </a:ext>
                </a:extLst>
              </a:tr>
              <a:tr h="3632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</a:rPr>
                        <a:t>8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>
                          <a:effectLst/>
                        </a:rPr>
                        <a:t>408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>
                          <a:effectLst/>
                        </a:rPr>
                        <a:t>500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>
                          <a:effectLst/>
                        </a:rPr>
                        <a:t>2,172 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>
                          <a:effectLst/>
                        </a:rPr>
                        <a:t>0.12%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809722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32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9F56D-6A92-E2E7-76CB-9F994E79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Exploración inicial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3F02F03-9DC2-64F9-4D23-E697B106D722}"/>
              </a:ext>
            </a:extLst>
          </p:cNvPr>
          <p:cNvSpPr txBox="1"/>
          <p:nvPr/>
        </p:nvSpPr>
        <p:spPr>
          <a:xfrm>
            <a:off x="677334" y="1718058"/>
            <a:ext cx="4818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/>
              <a:t>Datos que influyen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C5E310E-78BE-02FF-F655-3AE931DC713E}"/>
              </a:ext>
            </a:extLst>
          </p:cNvPr>
          <p:cNvSpPr txBox="1"/>
          <p:nvPr/>
        </p:nvSpPr>
        <p:spPr>
          <a:xfrm>
            <a:off x="677334" y="2586182"/>
            <a:ext cx="3922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/>
              <a:t>Área de ubicación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/>
              <a:t>Si el colegio es bilingüe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/>
              <a:t>Carácter del colegio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5008BB0-E1E5-6684-EF01-A53057F73805}"/>
              </a:ext>
            </a:extLst>
          </p:cNvPr>
          <p:cNvSpPr txBox="1"/>
          <p:nvPr/>
        </p:nvSpPr>
        <p:spPr>
          <a:xfrm>
            <a:off x="677334" y="5606048"/>
            <a:ext cx="4969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Estos datos son influyentes porque se comportan de manera diferente en cada categoría de la variable grupo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51D9A61-C573-98DF-86B3-28D9B2BE19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359" y="1270000"/>
            <a:ext cx="5836805" cy="440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66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9F56D-6A92-E2E7-76CB-9F994E79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Modelación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3F02F03-9DC2-64F9-4D23-E697B106D722}"/>
              </a:ext>
            </a:extLst>
          </p:cNvPr>
          <p:cNvSpPr txBox="1"/>
          <p:nvPr/>
        </p:nvSpPr>
        <p:spPr>
          <a:xfrm>
            <a:off x="677335" y="1175732"/>
            <a:ext cx="2240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/>
              <a:t>K2 </a:t>
            </a:r>
            <a:r>
              <a:rPr lang="es-CO" sz="2800" err="1"/>
              <a:t>scoring</a:t>
            </a:r>
            <a:r>
              <a:rPr lang="es-CO" sz="280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123712-BB17-CF21-6526-9B258D834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27" y="1633914"/>
            <a:ext cx="6880227" cy="465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9E45778-F714-8EB4-7634-DDC38D3419B2}"/>
              </a:ext>
            </a:extLst>
          </p:cNvPr>
          <p:cNvSpPr txBox="1"/>
          <p:nvPr/>
        </p:nvSpPr>
        <p:spPr>
          <a:xfrm>
            <a:off x="1043577" y="6248400"/>
            <a:ext cx="6110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K2 score(</a:t>
            </a:r>
            <a:r>
              <a:rPr lang="es-CO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iteración</a:t>
            </a: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2): -10,676,158.92 </a:t>
            </a:r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D8B541A-2314-34C7-2B98-4A0A65A7BD94}"/>
              </a:ext>
            </a:extLst>
          </p:cNvPr>
          <p:cNvSpPr txBox="1"/>
          <p:nvPr/>
        </p:nvSpPr>
        <p:spPr>
          <a:xfrm>
            <a:off x="724218" y="4420805"/>
            <a:ext cx="1601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/>
              <a:t>8 nodos</a:t>
            </a:r>
          </a:p>
          <a:p>
            <a:r>
              <a:rPr lang="es-CO" sz="2400"/>
              <a:t>22 arcos</a:t>
            </a:r>
          </a:p>
        </p:txBody>
      </p:sp>
    </p:spTree>
    <p:extLst>
      <p:ext uri="{BB962C8B-B14F-4D97-AF65-F5344CB8AC3E}">
        <p14:creationId xmlns:p14="http://schemas.microsoft.com/office/powerpoint/2010/main" val="67010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9F56D-6A92-E2E7-76CB-9F994E79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Modelación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3F02F03-9DC2-64F9-4D23-E697B106D722}"/>
              </a:ext>
            </a:extLst>
          </p:cNvPr>
          <p:cNvSpPr txBox="1"/>
          <p:nvPr/>
        </p:nvSpPr>
        <p:spPr>
          <a:xfrm>
            <a:off x="677334" y="1175732"/>
            <a:ext cx="7314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/>
              <a:t>BIC </a:t>
            </a:r>
            <a:r>
              <a:rPr lang="es-CO" sz="2800" err="1"/>
              <a:t>scoring</a:t>
            </a:r>
            <a:r>
              <a:rPr lang="es-CO" sz="2800"/>
              <a:t>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9E45778-F714-8EB4-7634-DDC38D3419B2}"/>
              </a:ext>
            </a:extLst>
          </p:cNvPr>
          <p:cNvSpPr txBox="1"/>
          <p:nvPr/>
        </p:nvSpPr>
        <p:spPr>
          <a:xfrm>
            <a:off x="1043577" y="6248400"/>
            <a:ext cx="6110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BIC score (Iteración 3): -10,397,566.45 </a:t>
            </a:r>
            <a:endParaRPr lang="es-CO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61EF93-8CB0-A7B5-23F8-8ED465AD4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866" y="1270000"/>
            <a:ext cx="6136268" cy="454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30CEB94-664E-07C5-F727-E680FE30BB66}"/>
              </a:ext>
            </a:extLst>
          </p:cNvPr>
          <p:cNvSpPr txBox="1"/>
          <p:nvPr/>
        </p:nvSpPr>
        <p:spPr>
          <a:xfrm>
            <a:off x="724218" y="4420805"/>
            <a:ext cx="1601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/>
              <a:t>6 nodos</a:t>
            </a:r>
          </a:p>
          <a:p>
            <a:r>
              <a:rPr lang="es-CO" sz="2400"/>
              <a:t>13 arcos</a:t>
            </a:r>
          </a:p>
        </p:txBody>
      </p:sp>
    </p:spTree>
    <p:extLst>
      <p:ext uri="{BB962C8B-B14F-4D97-AF65-F5344CB8AC3E}">
        <p14:creationId xmlns:p14="http://schemas.microsoft.com/office/powerpoint/2010/main" val="182419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9F56D-6A92-E2E7-76CB-9F994E79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4" y="59158"/>
            <a:ext cx="8596668" cy="1320800"/>
          </a:xfrm>
        </p:spPr>
        <p:txBody>
          <a:bodyPr/>
          <a:lstStyle/>
          <a:p>
            <a:r>
              <a:rPr lang="es-CO"/>
              <a:t>Modelación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3F02F03-9DC2-64F9-4D23-E697B106D722}"/>
              </a:ext>
            </a:extLst>
          </p:cNvPr>
          <p:cNvSpPr txBox="1"/>
          <p:nvPr/>
        </p:nvSpPr>
        <p:spPr>
          <a:xfrm>
            <a:off x="352146" y="1019867"/>
            <a:ext cx="1969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/>
              <a:t>BIC </a:t>
            </a:r>
            <a:r>
              <a:rPr lang="es-CO" sz="2800" err="1"/>
              <a:t>scoring</a:t>
            </a:r>
            <a:r>
              <a:rPr lang="es-CO" sz="2800"/>
              <a:t> </a:t>
            </a:r>
          </a:p>
        </p:txBody>
      </p:sp>
      <p:pic>
        <p:nvPicPr>
          <p:cNvPr id="3074" name="Picture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EA016426-A32D-C71C-30E2-64D898F27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88" y="1547633"/>
            <a:ext cx="5082672" cy="211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0909AF60-EFD0-1D60-EBD3-43AA057CD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544" y="1413002"/>
            <a:ext cx="5350881" cy="228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BC83F24-2444-209B-CC8C-BCEA7C609051}"/>
              </a:ext>
            </a:extLst>
          </p:cNvPr>
          <p:cNvSpPr txBox="1"/>
          <p:nvPr/>
        </p:nvSpPr>
        <p:spPr>
          <a:xfrm>
            <a:off x="464688" y="1540116"/>
            <a:ext cx="214707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Accuracy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1EE4A54-52F0-F409-D2A8-F70B4E347164}"/>
              </a:ext>
            </a:extLst>
          </p:cNvPr>
          <p:cNvSpPr txBox="1"/>
          <p:nvPr/>
        </p:nvSpPr>
        <p:spPr>
          <a:xfrm>
            <a:off x="5936544" y="1413002"/>
            <a:ext cx="214707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F1 Macro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4A6F3E4-EF4A-D13E-1A27-630FB7F40E40}"/>
              </a:ext>
            </a:extLst>
          </p:cNvPr>
          <p:cNvSpPr txBox="1"/>
          <p:nvPr/>
        </p:nvSpPr>
        <p:spPr>
          <a:xfrm>
            <a:off x="2101778" y="719558"/>
            <a:ext cx="7314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/>
              <a:t>Estimador bayesiano vs estimador de máxima verosimilitud</a:t>
            </a:r>
          </a:p>
        </p:txBody>
      </p:sp>
      <p:pic>
        <p:nvPicPr>
          <p:cNvPr id="3078" name="Picture 6" descr="Gráfico&#10;&#10;Descripción generada automáticamente">
            <a:extLst>
              <a:ext uri="{FF2B5EF4-FFF2-40B4-BE49-F238E27FC236}">
                <a16:creationId xmlns:a16="http://schemas.microsoft.com/office/drawing/2014/main" id="{D279143A-DDD8-B5C7-8708-8C3244879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87" y="4322950"/>
            <a:ext cx="5378551" cy="235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46047F9-8428-4288-CEEF-FFFC5424A8A6}"/>
              </a:ext>
            </a:extLst>
          </p:cNvPr>
          <p:cNvSpPr txBox="1"/>
          <p:nvPr/>
        </p:nvSpPr>
        <p:spPr>
          <a:xfrm>
            <a:off x="464688" y="4436320"/>
            <a:ext cx="214707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Accuracy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C2B8D4B-8C20-5418-3BFE-B86B4EE42531}"/>
              </a:ext>
            </a:extLst>
          </p:cNvPr>
          <p:cNvSpPr txBox="1"/>
          <p:nvPr/>
        </p:nvSpPr>
        <p:spPr>
          <a:xfrm>
            <a:off x="464688" y="3767621"/>
            <a:ext cx="1969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/>
              <a:t>K2 </a:t>
            </a:r>
            <a:r>
              <a:rPr lang="es-CO" sz="2800" err="1"/>
              <a:t>scoring</a:t>
            </a:r>
            <a:r>
              <a:rPr lang="es-CO" sz="2800"/>
              <a:t> </a:t>
            </a:r>
          </a:p>
        </p:txBody>
      </p:sp>
      <p:pic>
        <p:nvPicPr>
          <p:cNvPr id="3080" name="Picture 8" descr="Gráfico&#10;&#10;Descripción generada automáticamente">
            <a:extLst>
              <a:ext uri="{FF2B5EF4-FFF2-40B4-BE49-F238E27FC236}">
                <a16:creationId xmlns:a16="http://schemas.microsoft.com/office/drawing/2014/main" id="{BB3FAB69-1F24-6DEE-DFFA-782559701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553" y="4322950"/>
            <a:ext cx="5086862" cy="211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B27449D-8EE9-E555-96AB-BFFC2F9FECA0}"/>
              </a:ext>
            </a:extLst>
          </p:cNvPr>
          <p:cNvSpPr txBox="1"/>
          <p:nvPr/>
        </p:nvSpPr>
        <p:spPr>
          <a:xfrm>
            <a:off x="6096000" y="4221082"/>
            <a:ext cx="214707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F1 Macro</a:t>
            </a:r>
          </a:p>
        </p:txBody>
      </p:sp>
    </p:spTree>
    <p:extLst>
      <p:ext uri="{BB962C8B-B14F-4D97-AF65-F5344CB8AC3E}">
        <p14:creationId xmlns:p14="http://schemas.microsoft.com/office/powerpoint/2010/main" val="34160827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Faceta</vt:lpstr>
      <vt:lpstr>Proyecto 3: Rendimiento pruebas estatales según condiciones de las instituciones educativas </vt:lpstr>
      <vt:lpstr>INDICE</vt:lpstr>
      <vt:lpstr>Exploración inicial</vt:lpstr>
      <vt:lpstr>Exploración inicial</vt:lpstr>
      <vt:lpstr>Exploración inicial</vt:lpstr>
      <vt:lpstr>Exploración inicial</vt:lpstr>
      <vt:lpstr>Modelación</vt:lpstr>
      <vt:lpstr>Modelación</vt:lpstr>
      <vt:lpstr>Modelación</vt:lpstr>
      <vt:lpstr>Modelación</vt:lpstr>
      <vt:lpstr>Producto Final</vt:lpstr>
      <vt:lpstr>Producto Final</vt:lpstr>
      <vt:lpstr>Producto Final</vt:lpstr>
      <vt:lpstr>Producto 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1: Nivel de riesgo de los estudiantes</dc:title>
  <dc:creator>Daniel Forero Olano</dc:creator>
  <cp:revision>1</cp:revision>
  <dcterms:created xsi:type="dcterms:W3CDTF">2023-09-28T00:32:40Z</dcterms:created>
  <dcterms:modified xsi:type="dcterms:W3CDTF">2023-12-07T04:06:53Z</dcterms:modified>
</cp:coreProperties>
</file>