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36253-82B7-489B-B928-F696957A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682645"/>
            <a:ext cx="8361229" cy="984959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Amogus</a:t>
            </a:r>
            <a:r>
              <a:rPr lang="en-US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(</a:t>
            </a:r>
            <a:r>
              <a:rPr lang="ru-RU" sz="2800" dirty="0">
                <a:latin typeface="+mn-lt"/>
              </a:rPr>
              <a:t>веб-приложение</a:t>
            </a:r>
            <a:r>
              <a:rPr lang="ru-RU" sz="4000" dirty="0">
                <a:latin typeface="+mn-lt"/>
              </a:rPr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5E77-8EEC-4A2E-9B57-0B297E9E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			Ученик: </a:t>
            </a:r>
            <a:r>
              <a:rPr lang="ru-RU" dirty="0">
                <a:latin typeface="+mj-lt"/>
              </a:rPr>
              <a:t>Толоконцев Илья</a:t>
            </a:r>
          </a:p>
          <a:p>
            <a:r>
              <a:rPr lang="ru-RU" dirty="0">
                <a:latin typeface="+mj-lt"/>
              </a:rPr>
              <a:t>Руководитель: Буданцев Артём Владиславович,   преподаватель программы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“</a:t>
            </a:r>
            <a:r>
              <a:rPr lang="ru-RU" dirty="0">
                <a:latin typeface="+mj-lt"/>
              </a:rPr>
              <a:t>Яндекс.Лицей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”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5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2A609-7FDF-E61B-4A1D-765C3490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1485900"/>
          </a:xfrm>
        </p:spPr>
        <p:txBody>
          <a:bodyPr/>
          <a:lstStyle/>
          <a:p>
            <a:r>
              <a:rPr lang="en-US" dirty="0"/>
              <a:t>Html-</a:t>
            </a:r>
            <a:r>
              <a:rPr lang="ru-RU" dirty="0"/>
              <a:t>страницы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C0DAA-E6DF-7E3F-1FE4-352743E4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14425"/>
            <a:ext cx="8886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7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CA5AD-9CBD-80C7-DA6C-1BC5EC43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0525"/>
            <a:ext cx="9601200" cy="1485900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3A9470-B992-90A1-13EC-D5DAAD2A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3475"/>
            <a:ext cx="619252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43895-85C2-1179-572B-CD2DFF04F945}"/>
              </a:ext>
            </a:extLst>
          </p:cNvPr>
          <p:cNvSpPr txBox="1"/>
          <p:nvPr/>
        </p:nvSpPr>
        <p:spPr>
          <a:xfrm>
            <a:off x="1371600" y="4629150"/>
            <a:ext cx="587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на получение информации о пользователе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id=1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59D18-16C7-C405-D529-B7FD870B9ACF}"/>
              </a:ext>
            </a:extLst>
          </p:cNvPr>
          <p:cNvSpPr txBox="1"/>
          <p:nvPr/>
        </p:nvSpPr>
        <p:spPr>
          <a:xfrm>
            <a:off x="1371600" y="5058291"/>
            <a:ext cx="319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http://localhost:5000/users/1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E93AE-47B4-38AE-D1BA-814BA250CE56}"/>
              </a:ext>
            </a:extLst>
          </p:cNvPr>
          <p:cNvSpPr txBox="1"/>
          <p:nvPr/>
        </p:nvSpPr>
        <p:spPr>
          <a:xfrm>
            <a:off x="1365285" y="5487432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 в формате </a:t>
            </a:r>
            <a:r>
              <a:rPr lang="en-US" dirty="0"/>
              <a:t>json:  </a:t>
            </a:r>
            <a:endParaRPr lang="ru-RU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9964842-C94D-2A06-3313-EA4B4614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90" y="5476280"/>
            <a:ext cx="5791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{"user":{"email":"sus@gmail.com","id":1,"name":"Amogus"}}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3EF9AD-8F63-CC51-8233-32A1595E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21138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0E87D-C291-A456-6ED2-5E4B3B4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3375"/>
            <a:ext cx="9601200" cy="1485900"/>
          </a:xfrm>
        </p:spPr>
        <p:txBody>
          <a:bodyPr/>
          <a:lstStyle/>
          <a:p>
            <a:r>
              <a:rPr lang="ru-RU" dirty="0"/>
              <a:t>Логирование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50EA8-51AB-ABF6-A034-F924EB62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6039"/>
            <a:ext cx="4562475" cy="44600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D5846-F090-745C-B589-EC01DCB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30097"/>
            <a:ext cx="619252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96908D-6F31-03E7-6E2F-4BE759C1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3" y="1501416"/>
            <a:ext cx="10433294" cy="3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B997B-2F1E-4F6F-9E98-49367DE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4" y="1081973"/>
            <a:ext cx="10435631" cy="46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B78A9F-18D8-4A70-BDFC-C200DA0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5" y="523874"/>
            <a:ext cx="4758457" cy="5810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E21E-C4E9-4ED9-9FD3-CD6C430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409425"/>
            <a:ext cx="3933825" cy="6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89B63-E67B-C1A0-0FD5-A8E749D2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39D51E-444C-AB45-1E80-9F260DC7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90698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677E36-7B79-C53F-2FF4-A7E98CE1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90699"/>
            <a:ext cx="617516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844D-C1F4-4165-BEF3-71E971F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AFA95-2373-41EC-912D-A83D0114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веб-приложение на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Flask 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автоматическое получение токена пользователя для работы с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диска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-шаблон и унаследованные от него страницы, сверстать их с помощью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Bootstrap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Получать доступ к файлам пользователя и отображать их на странице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интерфейс приложения (регистрация, вход, авторизация в Яндекс диске и взаимодействие с файлами на нём)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Организовать взаимодействие с диском через интерфейс страницы: создание каталогов, удаление файлов, загрузка файлов, открытие файла на диске, получение ссылки на скачивание файла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Хранение данных о пользователях производить в БД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</a:t>
            </a:r>
            <a:r>
              <a:rPr lang="en-US" sz="1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3EC47-5856-4903-319D-FF402BA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Использованное ПО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1A55984-A055-B69F-FDF5-5EFA1B71E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DE114-E4A0-EE6F-AAFA-F3B3A1C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6962"/>
            <a:ext cx="2124075" cy="2139926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DCFB37E-BA97-632C-8EFF-F987AC40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076450"/>
            <a:ext cx="3009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6AAD97-ED51-7BB1-5CAE-958D43B2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2366962"/>
            <a:ext cx="413854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3373E-B2E7-000D-1616-7D280778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Яндекс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336CB-9637-FB61-94C5-B6357E06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28812"/>
            <a:ext cx="5772150" cy="3381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D51EE7-42B0-5B91-A6B9-8B72723F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1928812"/>
            <a:ext cx="3276600" cy="1876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B52B76-5A56-A09F-9E66-C351DDD44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4281487"/>
            <a:ext cx="327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0E9EF3-CDD5-602A-9D08-CC16F6E8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3" y="1059179"/>
            <a:ext cx="3764280" cy="48729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8248B-1113-CB06-EBFD-FCE1CB3C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2" y="1204911"/>
            <a:ext cx="1571625" cy="458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A723-0774-99FB-5091-FEE8DAAB8C05}"/>
              </a:ext>
            </a:extLst>
          </p:cNvPr>
          <p:cNvSpPr txBox="1"/>
          <p:nvPr/>
        </p:nvSpPr>
        <p:spPr>
          <a:xfrm>
            <a:off x="7344563" y="689847"/>
            <a:ext cx="24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912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D1EB7-CD55-F31C-0A4C-077E38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скрипт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FB6C2C-8361-F647-C124-A9DEE17B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9414"/>
            <a:ext cx="4962525" cy="13695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22E28B-8EED-05B2-A38F-54C8BB91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1628775"/>
            <a:ext cx="5290902" cy="30575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9BF383-A9F6-7D75-EDD7-0AE634EE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06830"/>
            <a:ext cx="4962525" cy="21891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3096E2-20F5-5E1D-B2F1-5237D71CB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4924114"/>
            <a:ext cx="5290902" cy="14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F6643-B216-89D7-C9D8-4A0A2B59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60752-2737-19A7-71B2-175685CF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6420"/>
            <a:ext cx="4931410" cy="3185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68B211-76ED-0F18-19E0-19800EFC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99" y="648970"/>
            <a:ext cx="4598885" cy="55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C9FA44-ED77-AF5E-BEAA-71EBD394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318038"/>
            <a:ext cx="1016317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E0973-6F67-2AF4-E834-98A871138B6E}"/>
              </a:ext>
            </a:extLst>
          </p:cNvPr>
          <p:cNvSpPr txBox="1"/>
          <p:nvPr/>
        </p:nvSpPr>
        <p:spPr>
          <a:xfrm>
            <a:off x="1304925" y="37411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78DA162E-1F71-97E7-92F5-7BCE6575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373743"/>
            <a:ext cx="676275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CF0A9-548C-79AC-8A8E-B23E4273F650}"/>
              </a:ext>
            </a:extLst>
          </p:cNvPr>
          <p:cNvSpPr txBox="1"/>
          <p:nvPr/>
        </p:nvSpPr>
        <p:spPr>
          <a:xfrm>
            <a:off x="1304925" y="79903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7316995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86</TotalTime>
  <Words>191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Wingdings</vt:lpstr>
      <vt:lpstr>Уголки</vt:lpstr>
      <vt:lpstr>Amogus (веб-приложение)</vt:lpstr>
      <vt:lpstr>Введение</vt:lpstr>
      <vt:lpstr>Задачи проекта</vt:lpstr>
      <vt:lpstr>Использованное ПО</vt:lpstr>
      <vt:lpstr>Регистрация Яндекс приложения</vt:lpstr>
      <vt:lpstr>Презентация PowerPoint</vt:lpstr>
      <vt:lpstr>Главный скрипт</vt:lpstr>
      <vt:lpstr>База данных</vt:lpstr>
      <vt:lpstr>Презентация PowerPoint</vt:lpstr>
      <vt:lpstr>Html-страницы</vt:lpstr>
      <vt:lpstr>API</vt:lpstr>
      <vt:lpstr>Логирование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(веб-приложение)</dc:title>
  <dc:creator>Илья Котиков</dc:creator>
  <cp:lastModifiedBy>Илья Котиков</cp:lastModifiedBy>
  <cp:revision>7</cp:revision>
  <dcterms:created xsi:type="dcterms:W3CDTF">2022-04-22T11:36:33Z</dcterms:created>
  <dcterms:modified xsi:type="dcterms:W3CDTF">2022-05-16T00:00:10Z</dcterms:modified>
</cp:coreProperties>
</file>