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36253-82B7-489B-B928-F696957AB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682645"/>
            <a:ext cx="8361229" cy="984959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Amogus</a:t>
            </a:r>
            <a:r>
              <a:rPr lang="en-US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(</a:t>
            </a:r>
            <a:r>
              <a:rPr lang="ru-RU" sz="2800" dirty="0">
                <a:latin typeface="+mn-lt"/>
              </a:rPr>
              <a:t>веб-приложение</a:t>
            </a:r>
            <a:r>
              <a:rPr lang="ru-RU" sz="4000" dirty="0">
                <a:latin typeface="+mn-lt"/>
              </a:rPr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5E77-8EEC-4A2E-9B57-0B297E9E7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Толоконцев Илья, Мясников Иван</a:t>
            </a:r>
          </a:p>
        </p:txBody>
      </p:sp>
    </p:spTree>
    <p:extLst>
      <p:ext uri="{BB962C8B-B14F-4D97-AF65-F5344CB8AC3E}">
        <p14:creationId xmlns:p14="http://schemas.microsoft.com/office/powerpoint/2010/main" val="40555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0844D-C1F4-4165-BEF3-71E971F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AFA95-2373-41EC-912D-A83D011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автоматическое получение токена пользователя для работы с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диска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Получать доступ к файлам пользователя на диске и отображать их на странице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Организовать взаимодействие с диском через интерфейс страницы: создание каталогов, удаление файлов, загрузка файлов, открытие файла на диске, получение ссылки на скачивание файла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о пользователях производить в БД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181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A098-166C-4873-B8F1-F9708704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4664B8-939B-49D3-9CAF-57293357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66925"/>
            <a:ext cx="1384432" cy="43338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03133-BA4F-4B24-B357-C219BB5BF0BD}"/>
              </a:ext>
            </a:extLst>
          </p:cNvPr>
          <p:cNvSpPr txBox="1"/>
          <p:nvPr/>
        </p:nvSpPr>
        <p:spPr>
          <a:xfrm>
            <a:off x="1158941" y="1628775"/>
            <a:ext cx="180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Структура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427CE-FC6F-497A-A173-FEFACD878FEA}"/>
              </a:ext>
            </a:extLst>
          </p:cNvPr>
          <p:cNvSpPr txBox="1"/>
          <p:nvPr/>
        </p:nvSpPr>
        <p:spPr>
          <a:xfrm>
            <a:off x="3181350" y="1628775"/>
            <a:ext cx="8738681" cy="54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скрипт –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нём реализованы обработчики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запросов, обработчики ошибок, вспомогательные функции, логирование в файл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настройка и запуск приложения.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yadisk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информация о Яндекс приложении.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находятся шаблоны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находятся скрипты: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 сессией БД,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определена модель пользователя для БД, __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быстрого импорта всех моделей.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хранится файл базы данных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 скрипт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описывающий формы для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находятся папка с изображениями и папка 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файлом.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папке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находится скрипт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описаны ресурсы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записаны необходимые библиотеки для работы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6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>
            <a:extLst>
              <a:ext uri="{FF2B5EF4-FFF2-40B4-BE49-F238E27FC236}">
                <a16:creationId xmlns:a16="http://schemas.microsoft.com/office/drawing/2014/main" id="{C137FB4C-EF30-45A9-ADBD-57820ABB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30818"/>
            <a:ext cx="6762750" cy="174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8322E-76B4-4060-9767-1D7E77428185}"/>
              </a:ext>
            </a:extLst>
          </p:cNvPr>
          <p:cNvSpPr txBox="1"/>
          <p:nvPr/>
        </p:nvSpPr>
        <p:spPr>
          <a:xfrm>
            <a:off x="1171573" y="855208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8412E-FD5A-4895-829E-2FF00302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175163"/>
            <a:ext cx="10163175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C5FED-8741-45B5-8229-4512421A1811}"/>
              </a:ext>
            </a:extLst>
          </p:cNvPr>
          <p:cNvSpPr txBox="1"/>
          <p:nvPr/>
        </p:nvSpPr>
        <p:spPr>
          <a:xfrm>
            <a:off x="1078087" y="365578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данных</a:t>
            </a:r>
          </a:p>
        </p:txBody>
      </p:sp>
    </p:spTree>
    <p:extLst>
      <p:ext uri="{BB962C8B-B14F-4D97-AF65-F5344CB8AC3E}">
        <p14:creationId xmlns:p14="http://schemas.microsoft.com/office/powerpoint/2010/main" val="8756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B997B-2F1E-4F6F-9E98-49367DE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4" y="1081973"/>
            <a:ext cx="10435631" cy="46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B78A9F-18D8-4A70-BDFC-C200DA0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05" y="523874"/>
            <a:ext cx="4758457" cy="5810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E21E-C4E9-4ED9-9FD3-CD6C4304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9" y="409425"/>
            <a:ext cx="3933825" cy="6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53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</TotalTime>
  <Words>239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Symbol</vt:lpstr>
      <vt:lpstr>Уголки</vt:lpstr>
      <vt:lpstr>Amogus (веб-приложение)</vt:lpstr>
      <vt:lpstr>Задачи проекта</vt:lpstr>
      <vt:lpstr>Реализация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Amogus (веб-приложение)</dc:title>
  <dc:creator>Илья Котиков</dc:creator>
  <cp:lastModifiedBy>Илья Котиков</cp:lastModifiedBy>
  <cp:revision>2</cp:revision>
  <dcterms:created xsi:type="dcterms:W3CDTF">2022-04-22T11:36:33Z</dcterms:created>
  <dcterms:modified xsi:type="dcterms:W3CDTF">2022-04-22T12:01:19Z</dcterms:modified>
</cp:coreProperties>
</file>