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7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5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8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6.xml" /><Relationship Id="rId5" Type="http://schemas.openxmlformats.org/officeDocument/2006/relationships/image" Target="../media/image14.png" /><Relationship Id="rId4" Type="http://schemas.openxmlformats.org/officeDocument/2006/relationships/image" Target="../media/image13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36253-82B7-489B-B928-F696957AB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2682645"/>
            <a:ext cx="8361229" cy="984959"/>
          </a:xfrm>
        </p:spPr>
        <p:txBody>
          <a:bodyPr/>
          <a:lstStyle/>
          <a:p>
            <a:r>
              <a:rPr lang="ru-RU" sz="3600">
                <a:latin typeface="+mn-lt"/>
              </a:rPr>
              <a:t>Веб-приложение для взаимодействия с яндекс диском</a:t>
            </a:r>
            <a:endParaRPr lang="ru-RU" sz="3600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FB5E77-8EEC-4A2E-9B57-0B297E9E7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			Ученик: </a:t>
            </a:r>
            <a:r>
              <a:rPr lang="ru-RU" dirty="0">
                <a:latin typeface="+mj-lt"/>
              </a:rPr>
              <a:t>Толоконцев Илья</a:t>
            </a:r>
          </a:p>
          <a:p>
            <a:r>
              <a:rPr lang="ru-RU" dirty="0">
                <a:latin typeface="+mj-lt"/>
              </a:rPr>
              <a:t>Руководитель: Буданцев Артём Владиславович,   преподаватель программы </a:t>
            </a:r>
            <a:r>
              <a:rPr lang="en-US" dirty="0">
                <a:solidFill>
                  <a:srgbClr val="202122"/>
                </a:solidFill>
                <a:latin typeface="+mj-lt"/>
              </a:rPr>
              <a:t>“</a:t>
            </a:r>
            <a:r>
              <a:rPr lang="ru-RU" dirty="0">
                <a:latin typeface="+mj-lt"/>
              </a:rPr>
              <a:t>Яндекс.Лицей</a:t>
            </a:r>
            <a:r>
              <a:rPr lang="en-US" dirty="0">
                <a:solidFill>
                  <a:srgbClr val="202122"/>
                </a:solidFill>
                <a:latin typeface="+mj-lt"/>
              </a:rPr>
              <a:t>”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5557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B2A609-7FDF-E61B-4A1D-765C3490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4800"/>
            <a:ext cx="9601200" cy="1485900"/>
          </a:xfrm>
        </p:spPr>
        <p:txBody>
          <a:bodyPr/>
          <a:lstStyle/>
          <a:p>
            <a:r>
              <a:rPr lang="en-US" dirty="0"/>
              <a:t>Html-</a:t>
            </a:r>
            <a:r>
              <a:rPr lang="ru-RU" dirty="0"/>
              <a:t>страницы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0C0DAA-E6DF-7E3F-1FE4-352743E44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14425"/>
            <a:ext cx="88868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75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CA5AD-9CBD-80C7-DA6C-1BC5EC43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90525"/>
            <a:ext cx="9601200" cy="1485900"/>
          </a:xfrm>
        </p:spPr>
        <p:txBody>
          <a:bodyPr/>
          <a:lstStyle/>
          <a:p>
            <a:r>
              <a:rPr lang="en-US" dirty="0"/>
              <a:t>API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3A9470-B992-90A1-13EC-D5DAAD2A3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33475"/>
            <a:ext cx="6192520" cy="3251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443895-85C2-1179-572B-CD2DFF04F945}"/>
              </a:ext>
            </a:extLst>
          </p:cNvPr>
          <p:cNvSpPr txBox="1"/>
          <p:nvPr/>
        </p:nvSpPr>
        <p:spPr>
          <a:xfrm>
            <a:off x="1371600" y="4629150"/>
            <a:ext cx="5873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Запрос на получение информации о пользователе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id=1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159D18-16C7-C405-D529-B7FD870B9ACF}"/>
              </a:ext>
            </a:extLst>
          </p:cNvPr>
          <p:cNvSpPr txBox="1"/>
          <p:nvPr/>
        </p:nvSpPr>
        <p:spPr>
          <a:xfrm>
            <a:off x="1371600" y="5058291"/>
            <a:ext cx="319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http://localhost:5000/users/1</a:t>
            </a:r>
            <a:endParaRPr lang="ru-RU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0E93AE-47B4-38AE-D1BA-814BA250CE56}"/>
              </a:ext>
            </a:extLst>
          </p:cNvPr>
          <p:cNvSpPr txBox="1"/>
          <p:nvPr/>
        </p:nvSpPr>
        <p:spPr>
          <a:xfrm>
            <a:off x="1365285" y="5487432"/>
            <a:ext cx="247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Ответ в формате </a:t>
            </a:r>
            <a:r>
              <a:rPr lang="en-US" dirty="0"/>
              <a:t>json:  </a:t>
            </a:r>
            <a:endParaRPr lang="ru-RU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19964842-C94D-2A06-3313-EA4B4614C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990" y="5476280"/>
            <a:ext cx="57912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{"user":{"email":"sus@gmail.com","id":1,"name":"Amogus"}}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A3EF9AD-8F63-CC51-8233-32A1595EC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0" y="2211387"/>
            <a:ext cx="4191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81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0E87D-C291-A456-6ED2-5E4B3B4DC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33375"/>
            <a:ext cx="9601200" cy="1485900"/>
          </a:xfrm>
        </p:spPr>
        <p:txBody>
          <a:bodyPr/>
          <a:lstStyle/>
          <a:p>
            <a:r>
              <a:rPr lang="ru-RU" dirty="0"/>
              <a:t>Логирование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C50EA8-51AB-ABF6-A034-F924EB62E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36039"/>
            <a:ext cx="4562475" cy="446003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2D5846-F090-745C-B589-EC01DCB6C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230097"/>
            <a:ext cx="6192520" cy="79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35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96908D-6F31-03E7-6E2F-4BE759C11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53" y="1501416"/>
            <a:ext cx="10433294" cy="385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90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2B997B-2F1E-4F6F-9E98-49367DEA4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84" y="1081973"/>
            <a:ext cx="10435631" cy="469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62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B78A9F-18D8-4A70-BDFC-C200DA00F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805" y="523874"/>
            <a:ext cx="4758457" cy="58102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0FE21E-C4E9-4ED9-9FD3-CD6C43041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99" y="409425"/>
            <a:ext cx="3933825" cy="603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89B63-E67B-C1A0-0FD5-A8E749D2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239D51E-444C-AB45-1E80-9F260DC7B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90698"/>
            <a:ext cx="39719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F677E36-7B79-C53F-2FF4-A7E98CE10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90699"/>
            <a:ext cx="6175162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61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0844D-C1F4-4165-BEF3-71E971FB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4AFA95-2373-41EC-912D-A83D01140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>
            <a:noAutofit/>
          </a:bodyPr>
          <a:lstStyle/>
          <a:p>
            <a:pPr lvl="0">
              <a:lnSpc>
                <a:spcPct val="13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Создать веб-приложение на </a:t>
            </a:r>
            <a:r>
              <a:rPr lang="en-US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Flask </a:t>
            </a:r>
            <a:r>
              <a:rPr lang="ru-RU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Python</a:t>
            </a:r>
            <a:r>
              <a:rPr lang="ru-RU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ru-RU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Реализовать автоматическое получение токена пользователя для работы с </a:t>
            </a:r>
            <a:r>
              <a:rPr lang="en-US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API</a:t>
            </a:r>
            <a:r>
              <a:rPr lang="ru-RU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диска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ru-RU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Создать </a:t>
            </a:r>
            <a:r>
              <a:rPr lang="en-US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HTML</a:t>
            </a:r>
            <a:r>
              <a:rPr lang="ru-RU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-шаблон и унаследованные от него страницы, сверстать их с помощью </a:t>
            </a:r>
            <a:r>
              <a:rPr lang="en-US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Bootstrap</a:t>
            </a:r>
            <a:r>
              <a:rPr lang="ru-RU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CSS</a:t>
            </a:r>
            <a:r>
              <a:rPr lang="ru-RU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JS</a:t>
            </a:r>
            <a:r>
              <a:rPr lang="ru-RU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ru-RU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Получать доступ к файлам пользователя и отображать их на странице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ru-RU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Реализовать интерфейс приложения (регистрация, вход, авторизация в Яндекс диске и взаимодействие с файлами на нём)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ru-RU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Организовать взаимодействие с диском через интерфейс страницы: создание каталогов, удаление файлов, загрузка файлов, открытие файла на диске, получение ссылки на скачивание файла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Хранение данных о пользователях производить в БД </a:t>
            </a:r>
            <a:r>
              <a:rPr lang="en-US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SQLite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Добавить </a:t>
            </a:r>
            <a:r>
              <a:rPr lang="en-US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API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19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3EC47-5856-4903-319D-FF402BAE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Использованное ПО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11A55984-A055-B69F-FDF5-5EFA1B71EB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ADE114-E4A0-EE6F-AAFA-F3B3A1C55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66962"/>
            <a:ext cx="2124075" cy="2139926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DCFB37E-BA97-632C-8EFF-F987AC405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2076450"/>
            <a:ext cx="30099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6AAD97-ED51-7BB1-5CAE-958D43B2C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775" y="2366962"/>
            <a:ext cx="413854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5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3373E-B2E7-000D-1616-7D280778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 Яндекс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B336CB-9637-FB61-94C5-B6357E06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28812"/>
            <a:ext cx="5772150" cy="33813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8D51EE7-42B0-5B91-A6B9-8B72723FD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425" y="1928812"/>
            <a:ext cx="3276600" cy="18764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5B52B76-5A56-A09F-9E66-C351DDD44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425" y="4281487"/>
            <a:ext cx="3276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A0E9EF3-CDD5-602A-9D08-CC16F6E80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3" y="1059179"/>
            <a:ext cx="3764280" cy="487299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68248B-1113-CB06-EBFD-FCE1CB3CB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162" y="1204911"/>
            <a:ext cx="1571625" cy="4581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51A723-0774-99FB-5091-FEE8DAAB8C05}"/>
              </a:ext>
            </a:extLst>
          </p:cNvPr>
          <p:cNvSpPr txBox="1"/>
          <p:nvPr/>
        </p:nvSpPr>
        <p:spPr>
          <a:xfrm>
            <a:off x="7344563" y="689847"/>
            <a:ext cx="243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69128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9D1EB7-CD55-F31C-0A4C-077E38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Главный скрипт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FB6C2C-8361-F647-C124-A9DEE17B8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59414"/>
            <a:ext cx="4962525" cy="136958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22E28B-8EED-05B2-A38F-54C8BB91C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25" y="1628775"/>
            <a:ext cx="5290902" cy="305752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9BF383-A9F6-7D75-EDD7-0AE634EE9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906830"/>
            <a:ext cx="4962525" cy="218917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3096E2-20F5-5E1D-B2F1-5237D71CB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525" y="4924114"/>
            <a:ext cx="5290902" cy="141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F6643-B216-89D7-C9D8-4A0A2B595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460752-2737-19A7-71B2-175685CF5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36420"/>
            <a:ext cx="4931410" cy="31851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68B211-76ED-0F18-19E0-19800EFCB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399" y="648970"/>
            <a:ext cx="4598885" cy="556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4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C9FA44-ED77-AF5E-BEAA-71EBD3948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4318038"/>
            <a:ext cx="10163175" cy="1257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BE0973-6F67-2AF4-E834-98A871138B6E}"/>
              </a:ext>
            </a:extLst>
          </p:cNvPr>
          <p:cNvSpPr txBox="1"/>
          <p:nvPr/>
        </p:nvSpPr>
        <p:spPr>
          <a:xfrm>
            <a:off x="1304925" y="3741183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данных</a:t>
            </a:r>
          </a:p>
        </p:txBody>
      </p:sp>
      <p:pic>
        <p:nvPicPr>
          <p:cNvPr id="6" name="Объект 4">
            <a:extLst>
              <a:ext uri="{FF2B5EF4-FFF2-40B4-BE49-F238E27FC236}">
                <a16:creationId xmlns:a16="http://schemas.microsoft.com/office/drawing/2014/main" id="{78DA162E-1F71-97E7-92F5-7BCE65751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1373743"/>
            <a:ext cx="6762750" cy="1743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6CF0A9-548C-79AC-8A8E-B23E4273F650}"/>
              </a:ext>
            </a:extLst>
          </p:cNvPr>
          <p:cNvSpPr txBox="1"/>
          <p:nvPr/>
        </p:nvSpPr>
        <p:spPr>
          <a:xfrm>
            <a:off x="1304925" y="799030"/>
            <a:ext cx="1584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</a:t>
            </a:r>
            <a:r>
              <a:rPr lang="en-US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273169952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86</TotalTime>
  <Words>191</Words>
  <Application>Microsoft Office PowerPoint</Application>
  <PresentationFormat>Широкоэкранный</PresentationFormat>
  <Paragraphs>27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Уголки</vt:lpstr>
      <vt:lpstr>Веб-приложение для взаимодействия с яндекс диском</vt:lpstr>
      <vt:lpstr>Введение</vt:lpstr>
      <vt:lpstr>Задачи проекта</vt:lpstr>
      <vt:lpstr>Использованное ПО</vt:lpstr>
      <vt:lpstr>Регистрация Яндекс приложения</vt:lpstr>
      <vt:lpstr>Презентация PowerPoint</vt:lpstr>
      <vt:lpstr>Главный скрипт</vt:lpstr>
      <vt:lpstr>База данных</vt:lpstr>
      <vt:lpstr>Презентация PowerPoint</vt:lpstr>
      <vt:lpstr>Html-страницы</vt:lpstr>
      <vt:lpstr>API</vt:lpstr>
      <vt:lpstr>Логирование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Amogus (веб-приложение)</dc:title>
  <dc:creator>Илья Котиков</dc:creator>
  <cp:lastModifiedBy>Илья Котиков</cp:lastModifiedBy>
  <cp:revision>8</cp:revision>
  <dcterms:created xsi:type="dcterms:W3CDTF">2022-04-22T11:36:33Z</dcterms:created>
  <dcterms:modified xsi:type="dcterms:W3CDTF">2022-05-20T08:07:50Z</dcterms:modified>
</cp:coreProperties>
</file>