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59" r:id="rId6"/>
    <p:sldId id="258"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CAA2E-B439-4F9F-8765-6DC164DA9434}" v="15" dt="2022-01-21T12:44:14.729"/>
    <p1510:client id="{95A32F2F-1CE9-4EB6-B37B-1991180F7650}" v="906" dt="2022-01-21T11:29:34.156"/>
    <p1510:client id="{9E8D5D21-5618-4AA3-A67B-BF60D5059A9C}" v="3" dt="2022-01-21T13:32:54.614"/>
    <p1510:client id="{AE932013-9301-496A-B82D-B5DBC081716E}" v="4" dt="2022-01-21T13:30:48.639"/>
    <p1510:client id="{F1F2DC0C-4B62-4AB9-B6AC-98674D575FB8}" v="260" dt="2022-01-21T13:27:27.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21.01.2022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21.01.2022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21.01.2022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21.01.2022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21.01.2022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21.01.2022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21.01.2022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21.01.2022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21.01.2022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21.01.2022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21.01.2022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21.01.2022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076324"/>
            <a:ext cx="9144000" cy="1490663"/>
          </a:xfrm>
        </p:spPr>
        <p:txBody>
          <a:bodyPr/>
          <a:lstStyle/>
          <a:p>
            <a:r>
              <a:rPr lang="ru-RU" err="1">
                <a:latin typeface="Consolas"/>
                <a:ea typeface="MS Gothic"/>
              </a:rPr>
              <a:t>Pixel</a:t>
            </a:r>
            <a:r>
              <a:rPr lang="ru-RU">
                <a:latin typeface="Consolas"/>
                <a:ea typeface="MS Gothic"/>
              </a:rPr>
              <a:t> Knight</a:t>
            </a:r>
            <a:endParaRPr lang="ru-RU"/>
          </a:p>
        </p:txBody>
      </p:sp>
      <p:sp>
        <p:nvSpPr>
          <p:cNvPr id="3" name="Подзаголовок 2"/>
          <p:cNvSpPr>
            <a:spLocks noGrp="1"/>
          </p:cNvSpPr>
          <p:nvPr>
            <p:ph type="subTitle" idx="1"/>
          </p:nvPr>
        </p:nvSpPr>
        <p:spPr>
          <a:xfrm>
            <a:off x="1524000" y="3324225"/>
            <a:ext cx="9144000" cy="1655762"/>
          </a:xfrm>
        </p:spPr>
        <p:txBody>
          <a:bodyPr vert="horz" lIns="91440" tIns="45720" rIns="91440" bIns="45720" rtlCol="0" anchor="t">
            <a:normAutofit fontScale="92500" lnSpcReduction="20000"/>
          </a:bodyPr>
          <a:lstStyle/>
          <a:p>
            <a:r>
              <a:rPr lang="ru-RU" b="1" i="1">
                <a:cs typeface="Calibri"/>
              </a:rPr>
              <a:t>Сюжет: </a:t>
            </a:r>
          </a:p>
          <a:p>
            <a:r>
              <a:rPr lang="ru-RU">
                <a:cs typeface="Calibri"/>
              </a:rPr>
              <a:t>Был прекрасный пиксельный день</a:t>
            </a:r>
            <a:r>
              <a:rPr lang="en-US">
                <a:cs typeface="Calibri"/>
              </a:rPr>
              <a:t>.</a:t>
            </a:r>
            <a:r>
              <a:rPr lang="ru-RU">
                <a:cs typeface="Calibri"/>
              </a:rPr>
              <a:t> В королевстве все было тихо и спокойно. Но вдруг к королю на работу пришел новый слуга. В нем что то было не так... Он выделялся среди толпы обычных слуг. Рыцарь не раз говорил об этом королю, но тот лишь отвечал, что новый слуга неплохо справляется со всеми заданиями.</a:t>
            </a:r>
          </a:p>
        </p:txBody>
      </p:sp>
    </p:spTree>
    <p:extLst>
      <p:ext uri="{BB962C8B-B14F-4D97-AF65-F5344CB8AC3E}">
        <p14:creationId xmlns:p14="http://schemas.microsoft.com/office/powerpoint/2010/main" val="135165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586B829-F030-4BBD-903C-08FD2BF84592}"/>
              </a:ext>
            </a:extLst>
          </p:cNvPr>
          <p:cNvSpPr>
            <a:spLocks noGrp="1"/>
          </p:cNvSpPr>
          <p:nvPr>
            <p:ph idx="1"/>
          </p:nvPr>
        </p:nvSpPr>
        <p:spPr>
          <a:xfrm>
            <a:off x="838200" y="284108"/>
            <a:ext cx="10515600" cy="5892855"/>
          </a:xfrm>
        </p:spPr>
        <p:txBody>
          <a:bodyPr vert="horz" lIns="91440" tIns="45720" rIns="91440" bIns="45720" rtlCol="0" anchor="t">
            <a:normAutofit fontScale="92500" lnSpcReduction="10000"/>
          </a:bodyPr>
          <a:lstStyle/>
          <a:p>
            <a:pPr marL="0" indent="0">
              <a:buNone/>
            </a:pPr>
            <a:r>
              <a:rPr lang="ru-RU">
                <a:cs typeface="Calibri"/>
              </a:rPr>
              <a:t>И вот однажды посреди ночи рыцарь увидел странное свечение в замке. Он незамедлительно отправился узнать, что за чудеса там творятся, ведь никогда раньше ничего подобного не видел.</a:t>
            </a:r>
          </a:p>
          <a:p>
            <a:pPr marL="0" indent="0">
              <a:buNone/>
            </a:pPr>
            <a:r>
              <a:rPr lang="ru-RU">
                <a:cs typeface="Calibri"/>
              </a:rPr>
              <a:t>При входе в замок он почуял что то неладное и ринулся в покои короля. Там рыцарь увидел, как тот самый слуга тащил спящего короля в какое-то зеркало, но зеркало было необычным: оно светилось и издавало зловещие звуки. Рыцарь кинулся спасать короля от черного мага, который скрывался под маской обычного подданого. Он уже было схватил чернокнижника за руку, но было поздно... Мага вместе с королем засосало в портал, и он сразу же схлопнулся. Рыцарь был в ужасе, но, осмотревшись, он увидел на полу выпавшую книгу.</a:t>
            </a:r>
          </a:p>
          <a:p>
            <a:pPr marL="0" indent="0">
              <a:buNone/>
            </a:pPr>
            <a:r>
              <a:rPr lang="ru-RU">
                <a:cs typeface="Calibri"/>
              </a:rPr>
              <a:t>Прошел не один месяц, пока рыцарь изучил эти магические письмена.</a:t>
            </a:r>
          </a:p>
          <a:p>
            <a:pPr marL="0" indent="0">
              <a:buNone/>
            </a:pPr>
            <a:r>
              <a:rPr lang="ru-RU">
                <a:cs typeface="Calibri"/>
              </a:rPr>
              <a:t>Наконец, поняв как открыть портал, рыцарь сразу же пошел спасать короля. Открыв портал он очутился в каком-то подземелье, где было много монстров и ловушек. Он сразу понял что это за место... Темное царство...</a:t>
            </a:r>
          </a:p>
        </p:txBody>
      </p:sp>
    </p:spTree>
    <p:extLst>
      <p:ext uri="{BB962C8B-B14F-4D97-AF65-F5344CB8AC3E}">
        <p14:creationId xmlns:p14="http://schemas.microsoft.com/office/powerpoint/2010/main" val="352961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330C053-BE28-41DD-9E59-4CE6B6E6D58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a:solidFill>
                  <a:srgbClr val="FFFFFF"/>
                </a:solidFill>
              </a:rPr>
              <a:t>1 LVL начало</a:t>
            </a:r>
          </a:p>
        </p:txBody>
      </p:sp>
      <p:sp>
        <p:nvSpPr>
          <p:cNvPr id="49"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Рисунок 6">
            <a:extLst>
              <a:ext uri="{FF2B5EF4-FFF2-40B4-BE49-F238E27FC236}">
                <a16:creationId xmlns:a16="http://schemas.microsoft.com/office/drawing/2014/main" id="{E21AA37F-0226-4834-AE33-CF9E01EB42F2}"/>
              </a:ext>
            </a:extLst>
          </p:cNvPr>
          <p:cNvPicPr>
            <a:picLocks noGrp="1" noChangeAspect="1"/>
          </p:cNvPicPr>
          <p:nvPr>
            <p:ph idx="1"/>
          </p:nvPr>
        </p:nvPicPr>
        <p:blipFill>
          <a:blip r:embed="rId2"/>
          <a:stretch>
            <a:fillRect/>
          </a:stretch>
        </p:blipFill>
        <p:spPr>
          <a:xfrm>
            <a:off x="1184063" y="1168728"/>
            <a:ext cx="6740840" cy="4351338"/>
          </a:xfrm>
        </p:spPr>
      </p:pic>
    </p:spTree>
    <p:extLst>
      <p:ext uri="{BB962C8B-B14F-4D97-AF65-F5344CB8AC3E}">
        <p14:creationId xmlns:p14="http://schemas.microsoft.com/office/powerpoint/2010/main" val="677868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Рисунок 4">
            <a:extLst>
              <a:ext uri="{FF2B5EF4-FFF2-40B4-BE49-F238E27FC236}">
                <a16:creationId xmlns:a16="http://schemas.microsoft.com/office/drawing/2014/main" id="{EDE5DCB6-8B3B-4CE9-94CB-FAD56F2470AD}"/>
              </a:ext>
            </a:extLst>
          </p:cNvPr>
          <p:cNvPicPr>
            <a:picLocks noGrp="1" noChangeAspect="1"/>
          </p:cNvPicPr>
          <p:nvPr>
            <p:ph idx="1"/>
          </p:nvPr>
        </p:nvPicPr>
        <p:blipFill rotWithShape="1">
          <a:blip r:embed="rId2"/>
          <a:srcRect t="9971" b="3838"/>
          <a:stretch/>
        </p:blipFill>
        <p:spPr>
          <a:xfrm>
            <a:off x="38120" y="1282"/>
            <a:ext cx="12191980" cy="6856718"/>
          </a:xfrm>
          <a:prstGeom prst="rect">
            <a:avLst/>
          </a:prstGeom>
        </p:spPr>
      </p:pic>
      <p:pic>
        <p:nvPicPr>
          <p:cNvPr id="5" name="Рисунок 44">
            <a:extLst>
              <a:ext uri="{FF2B5EF4-FFF2-40B4-BE49-F238E27FC236}">
                <a16:creationId xmlns:a16="http://schemas.microsoft.com/office/drawing/2014/main" id="{9585B204-EF9C-4BBD-85B1-FA802F1BE936}"/>
              </a:ext>
            </a:extLst>
          </p:cNvPr>
          <p:cNvPicPr>
            <a:picLocks noChangeAspect="1"/>
          </p:cNvPicPr>
          <p:nvPr/>
        </p:nvPicPr>
        <p:blipFill>
          <a:blip r:embed="rId3"/>
          <a:stretch>
            <a:fillRect/>
          </a:stretch>
        </p:blipFill>
        <p:spPr>
          <a:xfrm>
            <a:off x="9967913" y="4763"/>
            <a:ext cx="1762125" cy="676275"/>
          </a:xfrm>
          <a:prstGeom prst="rect">
            <a:avLst/>
          </a:prstGeom>
        </p:spPr>
      </p:pic>
    </p:spTree>
    <p:extLst>
      <p:ext uri="{BB962C8B-B14F-4D97-AF65-F5344CB8AC3E}">
        <p14:creationId xmlns:p14="http://schemas.microsoft.com/office/powerpoint/2010/main" val="58294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Рисунок 4" descr="Изображение выглядит как карта&#10;&#10;Автоматически созданное описание">
            <a:extLst>
              <a:ext uri="{FF2B5EF4-FFF2-40B4-BE49-F238E27FC236}">
                <a16:creationId xmlns:a16="http://schemas.microsoft.com/office/drawing/2014/main" id="{559A7824-E6B5-4AA8-B4AA-27B0D4B88168}"/>
              </a:ext>
            </a:extLst>
          </p:cNvPr>
          <p:cNvPicPr>
            <a:picLocks noChangeAspect="1"/>
          </p:cNvPicPr>
          <p:nvPr/>
        </p:nvPicPr>
        <p:blipFill rotWithShape="1">
          <a:blip r:embed="rId2"/>
          <a:srcRect b="10359"/>
          <a:stretch/>
        </p:blipFill>
        <p:spPr>
          <a:xfrm>
            <a:off x="20" y="10"/>
            <a:ext cx="12620605" cy="6857990"/>
          </a:xfrm>
          <a:prstGeom prst="rect">
            <a:avLst/>
          </a:prstGeom>
        </p:spPr>
      </p:pic>
      <p:sp>
        <p:nvSpPr>
          <p:cNvPr id="37" name="Freeform: Shape 28">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42F78870-72E5-4F67-9487-42E828F00FC2}"/>
              </a:ext>
            </a:extLst>
          </p:cNvPr>
          <p:cNvSpPr>
            <a:spLocks noGrp="1"/>
          </p:cNvSpPr>
          <p:nvPr>
            <p:ph type="title"/>
          </p:nvPr>
        </p:nvSpPr>
        <p:spPr>
          <a:xfrm>
            <a:off x="841248" y="4199861"/>
            <a:ext cx="8856059" cy="1336826"/>
          </a:xfrm>
        </p:spPr>
        <p:txBody>
          <a:bodyPr vert="horz" lIns="91440" tIns="45720" rIns="91440" bIns="45720" rtlCol="0" anchor="b">
            <a:normAutofit/>
          </a:bodyPr>
          <a:lstStyle/>
          <a:p>
            <a:r>
              <a:rPr lang="en-US" sz="5400" err="1">
                <a:solidFill>
                  <a:srgbClr val="FFFFFF"/>
                </a:solidFill>
                <a:cs typeface="Calibri Light"/>
              </a:rPr>
              <a:t>Движущиеся</a:t>
            </a:r>
            <a:r>
              <a:rPr lang="en-US" sz="5400">
                <a:solidFill>
                  <a:srgbClr val="FFFFFF"/>
                </a:solidFill>
                <a:cs typeface="Calibri Light"/>
              </a:rPr>
              <a:t> </a:t>
            </a:r>
            <a:r>
              <a:rPr lang="en-US" sz="5400" err="1">
                <a:solidFill>
                  <a:srgbClr val="FFFFFF"/>
                </a:solidFill>
                <a:cs typeface="Calibri Light"/>
              </a:rPr>
              <a:t>платформы</a:t>
            </a:r>
            <a:endParaRPr lang="en-US" sz="5400" err="1">
              <a:solidFill>
                <a:srgbClr val="FFFFFF"/>
              </a:solidFill>
            </a:endParaRPr>
          </a:p>
        </p:txBody>
      </p:sp>
    </p:spTree>
    <p:extLst>
      <p:ext uri="{BB962C8B-B14F-4D97-AF65-F5344CB8AC3E}">
        <p14:creationId xmlns:p14="http://schemas.microsoft.com/office/powerpoint/2010/main" val="107175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2331C1-6886-4558-9767-0C50A86A8C32}"/>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1 LVL  а </a:t>
            </a:r>
            <a:r>
              <a:rPr lang="en-US" sz="3200" err="1"/>
              <a:t>где</a:t>
            </a:r>
            <a:r>
              <a:rPr lang="en-US" sz="3200"/>
              <a:t> </a:t>
            </a:r>
            <a:r>
              <a:rPr lang="en-US" sz="3200" err="1"/>
              <a:t>вода</a:t>
            </a:r>
            <a:r>
              <a:rPr lang="en-US" sz="3200"/>
              <a:t>?</a:t>
            </a:r>
          </a:p>
        </p:txBody>
      </p:sp>
      <p:pic>
        <p:nvPicPr>
          <p:cNvPr id="4" name="Рисунок 4">
            <a:extLst>
              <a:ext uri="{FF2B5EF4-FFF2-40B4-BE49-F238E27FC236}">
                <a16:creationId xmlns:a16="http://schemas.microsoft.com/office/drawing/2014/main" id="{EB818EBC-C30C-4091-B095-AE99ACA5DD9F}"/>
              </a:ext>
            </a:extLst>
          </p:cNvPr>
          <p:cNvPicPr>
            <a:picLocks noChangeAspect="1"/>
          </p:cNvPicPr>
          <p:nvPr/>
        </p:nvPicPr>
        <p:blipFill rotWithShape="1">
          <a:blip r:embed="rId2"/>
          <a:srcRect t="11886" r="1" b="19392"/>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27780481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Широкоэкранный</PresentationFormat>
  <Slides>6</Slides>
  <Notes>0</Notes>
  <HiddenSlides>0</HiddenSlide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Тема Office</vt:lpstr>
      <vt:lpstr>Pixel Knight</vt:lpstr>
      <vt:lpstr>Презентация PowerPoint</vt:lpstr>
      <vt:lpstr>1 LVL начало</vt:lpstr>
      <vt:lpstr>Презентация PowerPoint</vt:lpstr>
      <vt:lpstr>Движущиеся платформы</vt:lpstr>
      <vt:lpstr>1 LVL  а где вода?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revision>7</cp:revision>
  <dcterms:created xsi:type="dcterms:W3CDTF">2022-01-21T10:43:04Z</dcterms:created>
  <dcterms:modified xsi:type="dcterms:W3CDTF">2022-01-21T13:33:18Z</dcterms:modified>
</cp:coreProperties>
</file>