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9" r:id="rId4"/>
    <p:sldId id="260" r:id="rId5"/>
    <p:sldId id="264" r:id="rId6"/>
    <p:sldId id="265" r:id="rId7"/>
    <p:sldId id="266" r:id="rId8"/>
    <p:sldId id="263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5562-2DD9-4063-8028-A38A3E8A3FE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6465-AD3D-40F0-BF59-E9D2B11FF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76465-AD3D-40F0-BF59-E9D2B11FF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76465-AD3D-40F0-BF59-E9D2B11FF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24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3DD6-12D5-42D3-B0E1-0762199607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33BD7-7222-4C44-9F37-2B51B643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D2C-E8BA-4F44-B19B-9EA0614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04" y="83974"/>
            <a:ext cx="8579324" cy="1646302"/>
          </a:xfrm>
        </p:spPr>
        <p:txBody>
          <a:bodyPr/>
          <a:lstStyle/>
          <a:p>
            <a:pPr algn="l"/>
            <a:r>
              <a:rPr lang="es-419" sz="4000" dirty="0">
                <a:solidFill>
                  <a:schemeClr val="bg1"/>
                </a:solidFill>
              </a:rPr>
              <a:t>Aplicación de </a:t>
            </a:r>
            <a:r>
              <a:rPr lang="es-419" sz="4000" dirty="0" err="1">
                <a:solidFill>
                  <a:schemeClr val="bg1"/>
                </a:solidFill>
              </a:rPr>
              <a:t>Frameworks</a:t>
            </a:r>
            <a:r>
              <a:rPr lang="es-419" sz="4000" dirty="0">
                <a:solidFill>
                  <a:schemeClr val="bg1"/>
                </a:solidFill>
              </a:rPr>
              <a:t> Empresariales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04" y="3258122"/>
            <a:ext cx="8508749" cy="3099137"/>
          </a:xfrm>
        </p:spPr>
        <p:txBody>
          <a:bodyPr>
            <a:noAutofit/>
          </a:bodyPr>
          <a:lstStyle/>
          <a:p>
            <a:pPr algn="l"/>
            <a:r>
              <a:rPr lang="es-419" b="1" dirty="0">
                <a:solidFill>
                  <a:schemeClr val="bg1"/>
                </a:solidFill>
              </a:rPr>
              <a:t>Docente tutor: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Ing. Ricardo Edgardo Quintanilla Padilla</a:t>
            </a:r>
          </a:p>
          <a:p>
            <a:pPr algn="l"/>
            <a:endParaRPr lang="es-419" b="1" dirty="0">
              <a:solidFill>
                <a:schemeClr val="bg1"/>
              </a:solidFill>
            </a:endParaRPr>
          </a:p>
          <a:p>
            <a:pPr algn="l"/>
            <a:r>
              <a:rPr lang="es-419" b="1" dirty="0">
                <a:solidFill>
                  <a:schemeClr val="bg1"/>
                </a:solidFill>
              </a:rPr>
              <a:t>Estudiantes: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Magaña Urrutia, Juan Sebastian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Palma Flores, Bryan Mauricio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Santa Ana, Mayo 26,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1152504" y="1084835"/>
            <a:ext cx="8579324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11F87-7E64-42FD-9748-C77481B73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204" y="2041558"/>
            <a:ext cx="2173673" cy="6895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67782-DD14-D682-EB71-0621DEDB0525}"/>
              </a:ext>
            </a:extLst>
          </p:cNvPr>
          <p:cNvCxnSpPr>
            <a:cxnSpLocks/>
          </p:cNvCxnSpPr>
          <p:nvPr/>
        </p:nvCxnSpPr>
        <p:spPr>
          <a:xfrm>
            <a:off x="1279488" y="2887681"/>
            <a:ext cx="374438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7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D2C-E8BA-4F44-B19B-9EA0614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977018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Cuestionario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779" y="1786999"/>
            <a:ext cx="7981055" cy="448162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11.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A)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B)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C)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D)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12.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A)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B)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C)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D)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13.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A)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B)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C)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D)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14.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A)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B)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C)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D)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15.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A)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B)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C)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• D)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70B3D-DF1F-12D3-74BC-7D79FDB4FEC8}"/>
              </a:ext>
            </a:extLst>
          </p:cNvPr>
          <p:cNvCxnSpPr>
            <a:cxnSpLocks/>
          </p:cNvCxnSpPr>
          <p:nvPr/>
        </p:nvCxnSpPr>
        <p:spPr>
          <a:xfrm>
            <a:off x="1036892" y="1534749"/>
            <a:ext cx="200488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A84684-A7DB-E67A-540D-57D8A3F8FBF7}"/>
              </a:ext>
            </a:extLst>
          </p:cNvPr>
          <p:cNvCxnSpPr>
            <a:cxnSpLocks/>
          </p:cNvCxnSpPr>
          <p:nvPr/>
        </p:nvCxnSpPr>
        <p:spPr>
          <a:xfrm flipH="1">
            <a:off x="5912362" y="2575249"/>
            <a:ext cx="7963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D7CB42-3C76-B616-E288-7A26E8B0E3B0}"/>
              </a:ext>
            </a:extLst>
          </p:cNvPr>
          <p:cNvCxnSpPr>
            <a:cxnSpLocks/>
          </p:cNvCxnSpPr>
          <p:nvPr/>
        </p:nvCxnSpPr>
        <p:spPr>
          <a:xfrm flipH="1">
            <a:off x="4523136" y="3511421"/>
            <a:ext cx="7963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8B59B-4196-F6D4-61C3-0FA7D9120592}"/>
              </a:ext>
            </a:extLst>
          </p:cNvPr>
          <p:cNvCxnSpPr>
            <a:cxnSpLocks/>
          </p:cNvCxnSpPr>
          <p:nvPr/>
        </p:nvCxnSpPr>
        <p:spPr>
          <a:xfrm flipH="1">
            <a:off x="1446109" y="4425820"/>
            <a:ext cx="7963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F111B5-725D-1E3B-B922-45FDA2B6658B}"/>
              </a:ext>
            </a:extLst>
          </p:cNvPr>
          <p:cNvCxnSpPr>
            <a:cxnSpLocks/>
          </p:cNvCxnSpPr>
          <p:nvPr/>
        </p:nvCxnSpPr>
        <p:spPr>
          <a:xfrm flipH="1">
            <a:off x="3041780" y="5414866"/>
            <a:ext cx="7963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826629-5AF6-0A54-F46F-CD2C21078F88}"/>
              </a:ext>
            </a:extLst>
          </p:cNvPr>
          <p:cNvCxnSpPr>
            <a:cxnSpLocks/>
          </p:cNvCxnSpPr>
          <p:nvPr/>
        </p:nvCxnSpPr>
        <p:spPr>
          <a:xfrm flipH="1">
            <a:off x="4441236" y="6394580"/>
            <a:ext cx="7963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3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D2C-E8BA-4F44-B19B-9EA0614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Fuentes consultadas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70B3D-DF1F-12D3-74BC-7D79FDB4FEC8}"/>
              </a:ext>
            </a:extLst>
          </p:cNvPr>
          <p:cNvCxnSpPr/>
          <p:nvPr/>
        </p:nvCxnSpPr>
        <p:spPr>
          <a:xfrm>
            <a:off x="1036892" y="1693363"/>
            <a:ext cx="31949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¿Qué es Apache Struts?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37403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F1A6A3-3FC5-B6B9-835B-14B592771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282" y="3259060"/>
            <a:ext cx="3816227" cy="1586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E121A-6136-EA91-9FFE-18752FF805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046"/>
          <a:stretch/>
        </p:blipFill>
        <p:spPr>
          <a:xfrm>
            <a:off x="7445282" y="5116955"/>
            <a:ext cx="3867113" cy="143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07576B-9038-D5BB-8553-7E1B9B4EB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282" y="1851247"/>
            <a:ext cx="3042978" cy="113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3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¿Cómo funciona?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37403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7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Características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37403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Ventajas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37403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Desventajas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37403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61" y="1973607"/>
            <a:ext cx="4836640" cy="4481622"/>
          </a:xfrm>
        </p:spPr>
        <p:txBody>
          <a:bodyPr>
            <a:noAutofit/>
          </a:bodyPr>
          <a:lstStyle/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593D4F-953C-DD8E-2D49-3555CDE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1135632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Documentación recomendada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937C4-C837-AC8F-CB8E-64725EAE5919}"/>
              </a:ext>
            </a:extLst>
          </p:cNvPr>
          <p:cNvCxnSpPr>
            <a:cxnSpLocks/>
          </p:cNvCxnSpPr>
          <p:nvPr/>
        </p:nvCxnSpPr>
        <p:spPr>
          <a:xfrm>
            <a:off x="1036892" y="1693363"/>
            <a:ext cx="48134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1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D2C-E8BA-4F44-B19B-9EA0614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977018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Cuestionario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779" y="1786999"/>
            <a:ext cx="7981055" cy="448162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</a:t>
            </a:r>
            <a:r>
              <a:rPr lang="es-419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</a:t>
            </a:r>
            <a:endParaRPr lang="es-419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70B3D-DF1F-12D3-74BC-7D79FDB4FEC8}"/>
              </a:ext>
            </a:extLst>
          </p:cNvPr>
          <p:cNvCxnSpPr>
            <a:cxnSpLocks/>
          </p:cNvCxnSpPr>
          <p:nvPr/>
        </p:nvCxnSpPr>
        <p:spPr>
          <a:xfrm>
            <a:off x="1036892" y="1534749"/>
            <a:ext cx="200488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D2C-E8BA-4F44-B19B-9EA0614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36" y="977018"/>
            <a:ext cx="8579324" cy="511076"/>
          </a:xfrm>
        </p:spPr>
        <p:txBody>
          <a:bodyPr/>
          <a:lstStyle/>
          <a:p>
            <a:pPr algn="l"/>
            <a:r>
              <a:rPr lang="es-419" sz="2800" dirty="0">
                <a:solidFill>
                  <a:schemeClr val="bg1"/>
                </a:solidFill>
              </a:rPr>
              <a:t>Cuestionario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F47E-B2DC-4435-821A-FCBFB65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779" y="1786999"/>
            <a:ext cx="7981055" cy="448162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Verdadero	• Falso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Verdadero	• Falso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8.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Verdadero	• Falso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9.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Verdadero	• Falso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10. 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¿</a:t>
            </a:r>
            <a:r>
              <a:rPr lang="es-419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Aa</a:t>
            </a:r>
            <a:r>
              <a:rPr lang="es-419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?</a:t>
            </a:r>
          </a:p>
          <a:p>
            <a:pPr algn="l"/>
            <a:r>
              <a:rPr lang="es-419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R/ • Verdadero	• Falso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8696-924F-40F4-83FC-4ABAB80A611C}"/>
              </a:ext>
            </a:extLst>
          </p:cNvPr>
          <p:cNvSpPr txBox="1">
            <a:spLocks/>
          </p:cNvSpPr>
          <p:nvPr/>
        </p:nvSpPr>
        <p:spPr>
          <a:xfrm>
            <a:off x="941736" y="297504"/>
            <a:ext cx="8273142" cy="51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Apache Struts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F80F-A458-F0CD-99C7-B9142B8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5" y="199404"/>
            <a:ext cx="1888791" cy="59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69E0B-F06E-D5FB-FAD7-722FEBEB4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10488260" y="152997"/>
            <a:ext cx="1349286" cy="12607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70B3D-DF1F-12D3-74BC-7D79FDB4FEC8}"/>
              </a:ext>
            </a:extLst>
          </p:cNvPr>
          <p:cNvCxnSpPr>
            <a:cxnSpLocks/>
          </p:cNvCxnSpPr>
          <p:nvPr/>
        </p:nvCxnSpPr>
        <p:spPr>
          <a:xfrm>
            <a:off x="1036892" y="1534749"/>
            <a:ext cx="200488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291CE-48F1-11EA-5509-CC11403ECB15}"/>
              </a:ext>
            </a:extLst>
          </p:cNvPr>
          <p:cNvCxnSpPr>
            <a:cxnSpLocks/>
          </p:cNvCxnSpPr>
          <p:nvPr/>
        </p:nvCxnSpPr>
        <p:spPr>
          <a:xfrm flipH="1">
            <a:off x="1517644" y="2547257"/>
            <a:ext cx="12442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7CA2A-76D4-D6BB-6519-203F9F04BAF4}"/>
              </a:ext>
            </a:extLst>
          </p:cNvPr>
          <p:cNvCxnSpPr>
            <a:cxnSpLocks/>
          </p:cNvCxnSpPr>
          <p:nvPr/>
        </p:nvCxnSpPr>
        <p:spPr>
          <a:xfrm flipH="1">
            <a:off x="3041780" y="3530082"/>
            <a:ext cx="12442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8450E8-2CD1-E94B-5C1B-2A5647373A3F}"/>
              </a:ext>
            </a:extLst>
          </p:cNvPr>
          <p:cNvCxnSpPr>
            <a:cxnSpLocks/>
          </p:cNvCxnSpPr>
          <p:nvPr/>
        </p:nvCxnSpPr>
        <p:spPr>
          <a:xfrm flipH="1">
            <a:off x="3041780" y="4444481"/>
            <a:ext cx="12442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541E91-86AD-55BD-EEFF-D1B1B13BF92C}"/>
              </a:ext>
            </a:extLst>
          </p:cNvPr>
          <p:cNvCxnSpPr>
            <a:cxnSpLocks/>
          </p:cNvCxnSpPr>
          <p:nvPr/>
        </p:nvCxnSpPr>
        <p:spPr>
          <a:xfrm flipH="1">
            <a:off x="1517644" y="5414865"/>
            <a:ext cx="12442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796D7-CA36-8F85-0F46-0D6200716A35}"/>
              </a:ext>
            </a:extLst>
          </p:cNvPr>
          <p:cNvCxnSpPr>
            <a:cxnSpLocks/>
          </p:cNvCxnSpPr>
          <p:nvPr/>
        </p:nvCxnSpPr>
        <p:spPr>
          <a:xfrm flipH="1">
            <a:off x="1517644" y="6366588"/>
            <a:ext cx="12442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71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342</Words>
  <Application>Microsoft Office PowerPoint</Application>
  <PresentationFormat>Widescreen</PresentationFormat>
  <Paragraphs>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Aplicación de Frameworks Empresariales</vt:lpstr>
      <vt:lpstr>¿Qué es Apache Struts?</vt:lpstr>
      <vt:lpstr>¿Cómo funciona?</vt:lpstr>
      <vt:lpstr>Características</vt:lpstr>
      <vt:lpstr>Ventajas</vt:lpstr>
      <vt:lpstr>Desventajas</vt:lpstr>
      <vt:lpstr>Documentación recomendada</vt:lpstr>
      <vt:lpstr>Cuestionario</vt:lpstr>
      <vt:lpstr>Cuestionario</vt:lpstr>
      <vt:lpstr>Cuestionario</vt:lpstr>
      <vt:lpstr>Fuentes consultadas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AFE - Apache Struts</dc:title>
  <dc:creator>Sebastian</dc:creator>
  <cp:lastModifiedBy>Sebastian</cp:lastModifiedBy>
  <cp:revision>113</cp:revision>
  <dcterms:created xsi:type="dcterms:W3CDTF">2022-04-21T21:40:52Z</dcterms:created>
  <dcterms:modified xsi:type="dcterms:W3CDTF">2022-05-23T17:48:21Z</dcterms:modified>
</cp:coreProperties>
</file>