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65B4BD5-181F-4D92-93B4-6E732E139428}">
  <a:tblStyle styleName="Table_0" styleId="{B65B4BD5-181F-4D92-93B4-6E732E139428}"/>
</a:tblStyleLst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trike="noStrike" u="none" b="0" cap="small" baseline="0" sz="880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trike="noStrike" u="none" b="0" cap="small" baseline="0" sz="20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ctr" rtl="0" marR="0" indent="0" marL="457200">
              <a:spcBef>
                <a:spcPts val="400"/>
              </a:spcBef>
              <a:buClr>
                <a:schemeClr val="dk2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29381" x="2080418"/>
            <a:ext cy="7619999" cx="4373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447800" x="457200"/>
            <a:ext cy="43211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defRPr b="0" cap="small" baseline="0" sz="88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28601" x="457200"/>
            <a:ext cy="1066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2"/>
              </a:buClr>
              <a:buFont typeface="Arial Black"/>
              <a:buNone/>
              <a:defRPr b="0" cap="small" baseline="0" sz="2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574800" x="1630679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574800" x="5090160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72767" x="1627632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259366" x="1627632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72767" x="5093207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259366" x="5093207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3575050"/>
            <a:ext cy="4480560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600200" x="457200"/>
            <a:ext cy="4480560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0" x="0"/>
            <a:ext cy="4846320" cx="900087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715000" x="457200"/>
            <a:ext cy="4572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y="4953000" x="457200"/>
            <a:ext cy="7620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trike="noStrike" u="none" b="0" cap="small" baseline="0" sz="36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trike="noStrike" u="none" b="1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y="0" x="9001124"/>
            <a:ext cy="1371599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1371600" x="9001124"/>
            <a:ext cy="5486399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css/css_background.asp" Type="http://schemas.openxmlformats.org/officeDocument/2006/relationships/hyperlink" TargetMode="External" Id="rId4"/><Relationship Target="../media/image1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http://www.w3schools.com/css/css_background.asp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http://www.w3schools.com/css/css_background.asp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css/css_background.asp" Type="http://schemas.openxmlformats.org/officeDocument/2006/relationships/hyperlink" TargetMode="External" Id="rId4"/><Relationship Target="http://www.w3schools.com/cssref/css_colors_legal.asp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http://www.w3schools.com/css/css_text.asp" Type="http://schemas.openxmlformats.org/officeDocument/2006/relationships/hyperlink" TargetMode="External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http://www.w3schools.com/css/css_text.asp" Type="http://schemas.openxmlformats.org/officeDocument/2006/relationships/hyperlink" TargetMode="External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http://www.w3schools.com/css/css_text.asp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gif" Type="http://schemas.openxmlformats.org/officeDocument/2006/relationships/image" Id="rId4"/><Relationship Target="http://www.w3schools.com/css/css_font.asp" Type="http://schemas.openxmlformats.org/officeDocument/2006/relationships/hyperlink" TargetMode="External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css/css_font.asp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css/css_font.asp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http://www.w3schools.com/css/css_font.asp" Type="http://schemas.openxmlformats.org/officeDocument/2006/relationships/hyperlink" TargetMode="External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4"/><Relationship Target="http://www.w3schools.com/css/css_font.asp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css/css_list.asp" Type="http://schemas.openxmlformats.org/officeDocument/2006/relationships/hyperlink" TargetMode="External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4"/><Relationship Target="http://www.w3schools.com/css/css_list.asp" Type="http://schemas.openxmlformats.org/officeDocument/2006/relationships/hyperlink" TargetMode="External" Id="rId3"/><Relationship Target="../media/image25.png" Type="http://schemas.openxmlformats.org/officeDocument/2006/relationships/image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CSS</a:t>
            </a:r>
            <a:b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Intro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20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Terminos CSS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el comportamiento de una propiedad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lo el valor que va despues de los : y antes del ;</a:t>
            </a:r>
          </a:p>
        </p:txBody>
      </p:sp>
      <p:sp>
        <p:nvSpPr>
          <p:cNvPr id="155" name="Shape 155"/>
          <p:cNvSpPr/>
          <p:nvPr/>
        </p:nvSpPr>
        <p:spPr>
          <a:xfrm>
            <a:off y="3429000" x="2123727"/>
            <a:ext cy="1982732" cx="40324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 a CSS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funciona usando selectores para aplicar estilos a los elementos HTML.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estilos son aplicados en cascada, entonces todo los elementos van heredando diferentes estilos.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es posible agregar un estilo para todo el texto de la pagina, y despues con un selector mas especifico sobreescribir el estilo para un elemento especifico.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68" name="Shape 168"/>
          <p:cNvSpPr/>
          <p:nvPr/>
        </p:nvSpPr>
        <p:spPr>
          <a:xfrm>
            <a:off y="476672" x="1259632"/>
            <a:ext cy="5788855" cx="6191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Referencias CSS desde HTML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mejor practica para usar CSS es usar un archivo externo, referenciado en la seccion head.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un archivo CSS externo, se pueden usar los mismos estilos en todo el sitio sin replicar codigo, haciendo los cambios más sencillos.</a:t>
            </a:r>
          </a:p>
        </p:txBody>
      </p:sp>
      <p:sp>
        <p:nvSpPr>
          <p:cNvPr id="175" name="Shape 175"/>
          <p:cNvSpPr/>
          <p:nvPr/>
        </p:nvSpPr>
        <p:spPr>
          <a:xfrm>
            <a:off y="4005064" x="323528"/>
            <a:ext cy="1440159" cx="85731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Selectores - Tipo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los más basicos.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 con los elementos sin ningun atributo especial.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tratar de usarlos, cuando es posible, porque son más faciles de manejar.</a:t>
            </a:r>
          </a:p>
        </p:txBody>
      </p:sp>
      <p:sp>
        <p:nvSpPr>
          <p:cNvPr id="182" name="Shape 182"/>
          <p:cNvSpPr/>
          <p:nvPr/>
        </p:nvSpPr>
        <p:spPr>
          <a:xfrm>
            <a:off y="3573016" x="395536"/>
            <a:ext cy="1800200" cx="80843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Selectores - Clase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ponerle el mismo estilo a una lista de elementos, agregandole el atributo class.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clases se escriben en CSS poniendo un punto . adelante del nombre de la clase.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permitido usar la misma clase en multiples elementos en la misma pagina.</a:t>
            </a:r>
          </a:p>
        </p:txBody>
      </p:sp>
      <p:sp>
        <p:nvSpPr>
          <p:cNvPr id="189" name="Shape 189"/>
          <p:cNvSpPr/>
          <p:nvPr/>
        </p:nvSpPr>
        <p:spPr>
          <a:xfrm>
            <a:off y="4149080" x="107504"/>
            <a:ext cy="1874515" cx="84530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Selectores - Id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parecidos a los selectores de clases, pero son utilizados solo para 1 elemento por página.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 un atributo id en el elemento HTML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escriben con un # delante del id en el css.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 ser usado para elementos muy especificos.</a:t>
            </a:r>
          </a:p>
        </p:txBody>
      </p:sp>
      <p:sp>
        <p:nvSpPr>
          <p:cNvPr id="196" name="Shape 196"/>
          <p:cNvSpPr/>
          <p:nvPr/>
        </p:nvSpPr>
        <p:spPr>
          <a:xfrm>
            <a:off y="4077071" x="107504"/>
            <a:ext cy="2079872" cx="88364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Combinar Selectores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de las ventajas es la combinacion de selectores y la herencia de estilos.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de lo general a lo particular</a:t>
            </a:r>
          </a:p>
          <a:p>
            <a:r>
              <a:t/>
            </a:r>
          </a:p>
        </p:txBody>
      </p:sp>
      <p:sp>
        <p:nvSpPr>
          <p:cNvPr id="203" name="Shape 203"/>
          <p:cNvSpPr/>
          <p:nvPr/>
        </p:nvSpPr>
        <p:spPr>
          <a:xfrm>
            <a:off y="3212975" x="1259632"/>
            <a:ext cy="2664296" cx="52863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Fondos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 background-color especifica el color de fondo de un elemento.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fondo de una pagina se define en el selctor body.</a:t>
            </a:r>
          </a:p>
          <a:p>
            <a:r>
              <a:t/>
            </a:r>
          </a:p>
        </p:txBody>
      </p:sp>
      <p:sp>
        <p:nvSpPr>
          <p:cNvPr id="210" name="Shape 210"/>
          <p:cNvSpPr/>
          <p:nvPr/>
        </p:nvSpPr>
        <p:spPr>
          <a:xfrm>
            <a:off y="3645023" x="1547663"/>
            <a:ext cy="1134072" cx="55383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1" name="Shape 211"/>
          <p:cNvSpPr txBox="1"/>
          <p:nvPr/>
        </p:nvSpPr>
        <p:spPr>
          <a:xfrm>
            <a:off y="6237312" x="251519"/>
            <a:ext cy="369332" cx="655826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http://www.w3schools.com/css/css_background.asp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Fondos - Imagenes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usar una imagen de fondo.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es background-image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defecto la imagen se repite para cubrir todo el fondo.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6237312" x="251519"/>
            <a:ext cy="369332" cx="655826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http://www.w3schools.com/css/css_background.asp</a:t>
            </a:r>
          </a:p>
        </p:txBody>
      </p:sp>
      <p:sp>
        <p:nvSpPr>
          <p:cNvPr id="219" name="Shape 219"/>
          <p:cNvSpPr/>
          <p:nvPr/>
        </p:nvSpPr>
        <p:spPr>
          <a:xfrm>
            <a:off y="3686930" x="1320870"/>
            <a:ext cy="1068312" cx="548891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entender la diferencia entre HTML y CSS.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(hyper text markup language) fue creado para dar estructura.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(cascading style sheets) es un lenguaje de presentacion creado para dar estilo al contendio.</a:t>
            </a:r>
          </a:p>
        </p:txBody>
      </p:sp>
      <p:sp>
        <p:nvSpPr>
          <p:cNvPr id="94" name="Shape 94"/>
          <p:cNvSpPr/>
          <p:nvPr/>
        </p:nvSpPr>
        <p:spPr>
          <a:xfrm>
            <a:off y="188640" x="7740352"/>
            <a:ext cy="1080119" cx="10801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Fondos - Imagenes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usa una imagen de fondo, hay que tratar de que no interfiera con el texto.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la imagen no se repita, hay que usar la propiedad background-repeat.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6237312" x="251519"/>
            <a:ext cy="369332" cx="655826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http://www.w3schools.com/css/css_background.asp</a:t>
            </a:r>
          </a:p>
        </p:txBody>
      </p:sp>
      <p:sp>
        <p:nvSpPr>
          <p:cNvPr id="227" name="Shape 227"/>
          <p:cNvSpPr/>
          <p:nvPr/>
        </p:nvSpPr>
        <p:spPr>
          <a:xfrm>
            <a:off y="3759794" x="1331640"/>
            <a:ext cy="1642665" cx="570945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Colores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colores en css se pueden especificar: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 - "#ff0000"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 - "rgb(255,0,0)"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color - "red"</a:t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lista de todos los colores se puede encontrar en: </a:t>
            </a:r>
            <a:r>
              <a:rPr strike="noStrike" u="sng" b="0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CSS Color Values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6237312" x="251519"/>
            <a:ext cy="369332" cx="655826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http://www.w3schools.com/css/css_background.asp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Alineacion de texto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text-align es usada para alinear horizontalmente.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Centrado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Derecha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Izquierda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Justificado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y="6237312" x="251519"/>
            <a:ext cy="369332" cx="572470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http://www.w3schools.com/css/css_text.asp</a:t>
            </a:r>
          </a:p>
        </p:txBody>
      </p:sp>
      <p:sp>
        <p:nvSpPr>
          <p:cNvPr id="242" name="Shape 242"/>
          <p:cNvSpPr/>
          <p:nvPr/>
        </p:nvSpPr>
        <p:spPr>
          <a:xfrm>
            <a:off y="4437112" x="1835696"/>
            <a:ext cy="1440160" cx="433918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decorations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text-decoration es usada para eliminar o agregar alguna decoracion al texto.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Mayormente se usa para eliminar el subrayado a los links.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otro lado no es recomendable subrayar texto en las paginas, posible confucion con links.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y="6237312" x="251519"/>
            <a:ext cy="369332" cx="572470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http://www.w3schools.com/css/css_text.asp</a:t>
            </a:r>
          </a:p>
        </p:txBody>
      </p:sp>
      <p:sp>
        <p:nvSpPr>
          <p:cNvPr id="250" name="Shape 250"/>
          <p:cNvSpPr/>
          <p:nvPr/>
        </p:nvSpPr>
        <p:spPr>
          <a:xfrm>
            <a:off y="4005064" x="1819000"/>
            <a:ext cy="1786680" cx="48223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Transformacion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text-transform es usada para especificar la mayusculas, minusculas o capitalizado en un texto.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6237312" x="251519"/>
            <a:ext cy="369332" cx="572470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http://www.w3schools.com/css/css_text.asp</a:t>
            </a:r>
          </a:p>
        </p:txBody>
      </p:sp>
      <p:sp>
        <p:nvSpPr>
          <p:cNvPr id="258" name="Shape 258"/>
          <p:cNvSpPr/>
          <p:nvPr/>
        </p:nvSpPr>
        <p:spPr>
          <a:xfrm>
            <a:off y="3212975" x="1300629"/>
            <a:ext cy="1259954" cx="618859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Sans vs serif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las pantallas de las computadoras, es considerada la letra Sans-Serif más faciles de leer.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y="6237312" x="251519"/>
            <a:ext cy="369332" cx="573753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http://www.w3schools.com/css/css_font.asp</a:t>
            </a:r>
          </a:p>
        </p:txBody>
      </p:sp>
      <p:sp>
        <p:nvSpPr>
          <p:cNvPr id="266" name="Shape 266"/>
          <p:cNvSpPr/>
          <p:nvPr/>
        </p:nvSpPr>
        <p:spPr>
          <a:xfrm>
            <a:off y="3501007" x="2339751"/>
            <a:ext cy="1352550" cx="37909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Tipos de Fuentes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CSS hay 2 tipos de familias de fuentes: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family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Fuentes comunes como por ejemplo "Serif" o "Monospace"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 family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Fuentes especificas como "Times New Roman" o "Arial"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y="6237312" x="251519"/>
            <a:ext cy="369332" cx="573753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http://www.w3schools.com/css/css_font.asp</a:t>
            </a:r>
          </a:p>
        </p:txBody>
      </p:sp>
      <p:sp>
        <p:nvSpPr>
          <p:cNvPr id="274" name="Shape 274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Tipos de Fuentes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1" name="Shape 281"/>
          <p:cNvSpPr txBox="1"/>
          <p:nvPr/>
        </p:nvSpPr>
        <p:spPr>
          <a:xfrm>
            <a:off y="6237312" x="251519"/>
            <a:ext cy="369332" cx="573753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http://www.w3schools.com/css/css_font.asp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y="1772816" x="828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{B65B4BD5-181F-4D92-93B4-6E732E139428}</a:tableStyleId>
              </a:tblPr>
              <a:tblGrid>
                <a:gridCol w="1375400"/>
                <a:gridCol w="2063125"/>
                <a:gridCol w="3438525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buSzPct val="25000"/>
                        <a:buNone/>
                      </a:pPr>
                      <a:r>
                        <a:rPr lang="es-AR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Generic family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buSzPct val="25000"/>
                        <a:buNone/>
                      </a:pPr>
                      <a:r>
                        <a:rPr lang="es-AR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Font family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buSzPct val="25000"/>
                        <a:buNone/>
                      </a:pPr>
                      <a:r>
                        <a:rPr lang="es-AR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Descripcion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555555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Serif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 New Roman</a:t>
                      </a:r>
                      <a:r>
                        <a:rPr lang="es-AR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Georgia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Fuentes serif tienen pequeñas lineas al final de algunos caracteres.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Sans-serif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Arial"/>
                          <a:ea typeface="Arial"/>
                          <a:cs typeface="Arial"/>
                          <a:sym typeface="Arial"/>
                        </a:rPr>
                        <a:t>Arial</a:t>
                      </a:r>
                      <a:r>
                        <a:rPr lang="es-AR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Verdana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Sans, no tienen lineas al final.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6F4F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Monospace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Courier New</a:t>
                      </a:r>
                      <a:r>
                        <a:rPr lang="es-AR"/>
                        <a:t>Lucida Console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SzPct val="25000"/>
                        <a:buNone/>
                      </a:pPr>
                      <a:r>
                        <a:rPr lang="es-AR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Fuente con caracteres con el mimo espacio entre ellos.</a:t>
                      </a:r>
                    </a:p>
                  </a:txBody>
                  <a:tcPr marR="47625" marB="66675" marT="66675" marL="4762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3" name="Shape 283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Familias de Fuentes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familia de la fuente se indica con la propiedad font-family.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font family deberia tener varias fuentes, por si el browser no soporta alguna.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primera fuente tiene que ser la que uno quiere, la ultima una genérica..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nombre de la font-family tiene mas de una palabra se escribe entre comillas. Ej: "Times New Roman".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de una font-family se especifica separdos por coma.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6237312" x="251519"/>
            <a:ext cy="369332" cx="573753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http://www.w3schools.com/css/css_font.asp</a:t>
            </a:r>
          </a:p>
        </p:txBody>
      </p:sp>
      <p:sp>
        <p:nvSpPr>
          <p:cNvPr id="291" name="Shape 291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  <p:sp>
        <p:nvSpPr>
          <p:cNvPr id="292" name="Shape 292"/>
          <p:cNvSpPr/>
          <p:nvPr/>
        </p:nvSpPr>
        <p:spPr>
          <a:xfrm>
            <a:off y="5085183" x="1979711"/>
            <a:ext cy="792088" cx="49887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Fuentes - Estilos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font-style  es usada mayormente para especificar la cursiva.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– El texto se muestra normal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italic – El texto se muestra en cursiva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oblique – Es como cursiva, pero menos soportado.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y="6237312" x="251519"/>
            <a:ext cy="369332" cx="573753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http://www.w3schools.com/css/css_font.asp</a:t>
            </a:r>
          </a:p>
        </p:txBody>
      </p:sp>
      <p:sp>
        <p:nvSpPr>
          <p:cNvPr id="300" name="Shape 300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  <p:sp>
        <p:nvSpPr>
          <p:cNvPr id="301" name="Shape 301"/>
          <p:cNvSpPr/>
          <p:nvPr/>
        </p:nvSpPr>
        <p:spPr>
          <a:xfrm>
            <a:off y="4509119" x="1475655"/>
            <a:ext cy="1080119" cx="465569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Buena Practica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Ambos lenguajes son independientes uno del otro. 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hay que mezclarlos.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archivo con extension HTML, solo va a haber HTML.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archivo con extension css, solo va a haber CSS.</a:t>
            </a:r>
          </a:p>
          <a:p>
            <a:r>
              <a:t/>
            </a:r>
          </a:p>
        </p:txBody>
      </p:sp>
      <p:sp>
        <p:nvSpPr>
          <p:cNvPr id="101" name="Shape 101"/>
          <p:cNvSpPr/>
          <p:nvPr/>
        </p:nvSpPr>
        <p:spPr>
          <a:xfrm rot="-1240511">
            <a:off y="4292726" x="5137422"/>
            <a:ext cy="1733099" cx="3577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2" name="Shape 102"/>
          <p:cNvSpPr/>
          <p:nvPr/>
        </p:nvSpPr>
        <p:spPr>
          <a:xfrm>
            <a:off y="188640" x="7740352"/>
            <a:ext cy="1080119" cx="10801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Fuentes - Tamaño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752600" x="457200"/>
            <a:ext cy="3476599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font-size setea el tamaño de la fuente.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font-size puede ser, absoluto o relativo.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Absoluto</a:t>
            </a: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Setea el texto con un tamaño especifico.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puede cambiar el tamaño de letra en todos los navegadores.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util cuando se sabe donde se va a mostrar.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Relativo: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Setea un tamaño relativo alrededor de los elementos.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5263"/>
              <a:buFont typeface="Arial"/>
              <a:buChar char="•"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al usuario cambiar la letra de los browsers.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5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se especifica el tamaño de la fuente, es por defecto 16px.</a:t>
            </a:r>
          </a:p>
        </p:txBody>
      </p:sp>
      <p:sp>
        <p:nvSpPr>
          <p:cNvPr id="308" name="Shape 308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  <p:sp>
        <p:nvSpPr>
          <p:cNvPr id="309" name="Shape 309"/>
          <p:cNvSpPr/>
          <p:nvPr/>
        </p:nvSpPr>
        <p:spPr>
          <a:xfrm>
            <a:off y="5373216" x="2843808"/>
            <a:ext cy="1224577" cx="30243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Listas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propiedades de listas de CSS permiten: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 vieñetas para: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 desordenadas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una imagen como viñeta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y="6237312" x="251519"/>
            <a:ext cy="369332" cx="573753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http://www.w3schools.com/css/css_list.asp</a:t>
            </a:r>
          </a:p>
        </p:txBody>
      </p:sp>
      <p:sp>
        <p:nvSpPr>
          <p:cNvPr id="317" name="Shape 317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Listas - Viñetas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 Viñetas: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como viñeta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y="6237312" x="251519"/>
            <a:ext cy="369332" cx="573753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Info: </a:t>
            </a:r>
            <a:r>
              <a:rPr strike="noStrike" u="sng" b="0" cap="none" baseline="0" sz="18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http://www.w3schools.com/css/css_list.asp</a:t>
            </a:r>
          </a:p>
        </p:txBody>
      </p:sp>
      <p:sp>
        <p:nvSpPr>
          <p:cNvPr id="325" name="Shape 325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  <p:sp>
        <p:nvSpPr>
          <p:cNvPr id="326" name="Shape 326"/>
          <p:cNvSpPr/>
          <p:nvPr/>
        </p:nvSpPr>
        <p:spPr>
          <a:xfrm>
            <a:off y="5013176" x="1835696"/>
            <a:ext cy="1008112" cx="43514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7" name="Shape 327"/>
          <p:cNvSpPr/>
          <p:nvPr/>
        </p:nvSpPr>
        <p:spPr>
          <a:xfrm>
            <a:off y="2373199" x="1835696"/>
            <a:ext cy="1755997" cx="516263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1700808" x="467543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Trabajar de a pares.</a:t>
            </a:r>
          </a:p>
          <a:p>
            <a:pPr algn="l" rtl="0" lvl="0" marR="0" indent="-457200" marL="4572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el formulario de la clase anterior y darle estilos.</a:t>
            </a:r>
          </a:p>
          <a:p>
            <a:pPr algn="l" rtl="0" lvl="0" marR="0" indent="-457200" marL="4572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una página de una noticia que tenga:</a:t>
            </a:r>
          </a:p>
          <a:p>
            <a:pPr algn="l" rtl="0" lvl="1" marR="0" indent="-457200" marL="9144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Imagenes</a:t>
            </a:r>
          </a:p>
          <a:p>
            <a:pPr algn="l" rtl="0" lvl="1" marR="0" indent="-457200" marL="9144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Videos</a:t>
            </a:r>
          </a:p>
          <a:p>
            <a:pPr algn="l" rtl="0" lvl="1" marR="0" indent="-457200" marL="9144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</a:p>
          <a:p>
            <a:pPr algn="l" rtl="0" lvl="1" marR="0" indent="-457200" marL="9144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 estilos y tipos de letra</a:t>
            </a:r>
          </a:p>
          <a:p>
            <a:pPr algn="l" rtl="0" lvl="1" marR="0" indent="-457200" marL="9144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Colores</a:t>
            </a:r>
          </a:p>
          <a:p>
            <a:pPr algn="l" rtl="0" lvl="1" marR="0" indent="-457200" marL="9144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Fondo</a:t>
            </a:r>
          </a:p>
        </p:txBody>
      </p:sp>
      <p:sp>
        <p:nvSpPr>
          <p:cNvPr id="334" name="Shape 334"/>
          <p:cNvSpPr/>
          <p:nvPr/>
        </p:nvSpPr>
        <p:spPr>
          <a:xfrm>
            <a:off y="2201863" x="828675"/>
            <a:ext cy="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Entendiendo mejor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Tomemos un elemento de HTML, por ejemplo el tag &lt;p&gt; &lt;/p&gt;.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usado para mostrar un parrafo en una pagina web.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luego va a darle al p un determinado color, tamaño de fuente, negrita, o cualquier propiedad de estilo.</a:t>
            </a:r>
          </a:p>
        </p:txBody>
      </p:sp>
      <p:sp>
        <p:nvSpPr>
          <p:cNvPr id="109" name="Shape 109"/>
          <p:cNvSpPr/>
          <p:nvPr/>
        </p:nvSpPr>
        <p:spPr>
          <a:xfrm>
            <a:off y="3573016" x="251520"/>
            <a:ext cy="1272752" cx="26642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0" name="Shape 110"/>
          <p:cNvSpPr/>
          <p:nvPr/>
        </p:nvSpPr>
        <p:spPr>
          <a:xfrm>
            <a:off y="3548535" x="3054111"/>
            <a:ext cy="2376264" cx="58846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1" name="Shape 111"/>
          <p:cNvSpPr txBox="1"/>
          <p:nvPr/>
        </p:nvSpPr>
        <p:spPr>
          <a:xfrm>
            <a:off y="6211669" x="989916"/>
            <a:ext cy="646331" cx="118750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6211667" x="5188535"/>
            <a:ext cy="646331" cx="161582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HTML</a:t>
            </a:r>
          </a:p>
        </p:txBody>
      </p:sp>
      <p:sp>
        <p:nvSpPr>
          <p:cNvPr id="113" name="Shape 113"/>
          <p:cNvSpPr/>
          <p:nvPr/>
        </p:nvSpPr>
        <p:spPr>
          <a:xfrm>
            <a:off y="188640" x="7740352"/>
            <a:ext cy="1080119" cx="10801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Pregunta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6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pasa si a cualquier página web le sacamos el archivo css?</a:t>
            </a:r>
          </a:p>
        </p:txBody>
      </p:sp>
      <p:sp>
        <p:nvSpPr>
          <p:cNvPr id="120" name="Shape 120"/>
          <p:cNvSpPr/>
          <p:nvPr/>
        </p:nvSpPr>
        <p:spPr>
          <a:xfrm>
            <a:off y="188640" x="7740352"/>
            <a:ext cy="1080119" cx="10801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Con css</a:t>
            </a:r>
          </a:p>
        </p:txBody>
      </p:sp>
      <p:sp>
        <p:nvSpPr>
          <p:cNvPr id="126" name="Shape 126"/>
          <p:cNvSpPr/>
          <p:nvPr/>
        </p:nvSpPr>
        <p:spPr>
          <a:xfrm>
            <a:off y="1593312" x="395536"/>
            <a:ext cy="4945754" cx="78488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7" name="Shape 127"/>
          <p:cNvSpPr/>
          <p:nvPr/>
        </p:nvSpPr>
        <p:spPr>
          <a:xfrm>
            <a:off y="188640" x="7740352"/>
            <a:ext cy="1080119" cx="10801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Sin css</a:t>
            </a:r>
          </a:p>
        </p:txBody>
      </p:sp>
      <p:sp>
        <p:nvSpPr>
          <p:cNvPr id="133" name="Shape 133"/>
          <p:cNvSpPr/>
          <p:nvPr/>
        </p:nvSpPr>
        <p:spPr>
          <a:xfrm>
            <a:off y="1541834" x="1907703"/>
            <a:ext cy="4556558" cx="43204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4" name="Shape 134"/>
          <p:cNvSpPr/>
          <p:nvPr/>
        </p:nvSpPr>
        <p:spPr>
          <a:xfrm>
            <a:off y="188640" x="7740352"/>
            <a:ext cy="1080119" cx="10801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Terminos CSS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que elemento o elementos, van a recibir un cierto estilo.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 incluir una combinacion de diferentes Ids, clases, tipos y otros atributos. (dependiendo de que especifico sea el estilo)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selectores son los que estan antes de cualquier {</a:t>
            </a:r>
          </a:p>
        </p:txBody>
      </p:sp>
      <p:sp>
        <p:nvSpPr>
          <p:cNvPr id="141" name="Shape 141"/>
          <p:cNvSpPr/>
          <p:nvPr/>
        </p:nvSpPr>
        <p:spPr>
          <a:xfrm>
            <a:off y="4582753" x="3131840"/>
            <a:ext cy="1663384" cx="23762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Terminos CSS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el estilo que se le va a aplicar a un elemento. 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texto que viene antes de : 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muchisimas propiedades que se pueden usar, y cada vez se agrergan mas.</a:t>
            </a:r>
          </a:p>
        </p:txBody>
      </p:sp>
      <p:sp>
        <p:nvSpPr>
          <p:cNvPr id="148" name="Shape 148"/>
          <p:cNvSpPr/>
          <p:nvPr/>
        </p:nvSpPr>
        <p:spPr>
          <a:xfrm>
            <a:off y="3933055" x="2051719"/>
            <a:ext cy="1944216" cx="39541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