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theme/theme3.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90" name="Shape 9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45" name="Shape 14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51" name="Shape 15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57" name="Shape 15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63" name="Shape 16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69" name="Shape 169"/>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4" name="Shape 174"/>
        <p:cNvGrpSpPr/>
        <p:nvPr/>
      </p:nvGrpSpPr>
      <p:grpSpPr>
        <a:xfrm>
          <a:off y="0" x="0"/>
          <a:ext cy="0" cx="0"/>
          <a:chOff y="0" x="0"/>
          <a:chExt cy="0" cx="0"/>
        </a:xfrm>
      </p:grpSpPr>
      <p:sp>
        <p:nvSpPr>
          <p:cNvPr id="175" name="Shape 175"/>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76" name="Shape 17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96" name="Shape 9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02" name="Shape 10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08" name="Shape 10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15" name="Shape 11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21" name="Shape 12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27" name="Shape 12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33" name="Shape 13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39" name="Shape 139"/>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12" name="Shape 12"/>
        <p:cNvGrpSpPr/>
        <p:nvPr/>
      </p:nvGrpSpPr>
      <p:grpSpPr>
        <a:xfrm>
          <a:off y="0" x="0"/>
          <a:ext cy="0" cx="0"/>
          <a:chOff y="0" x="0"/>
          <a:chExt cy="0" cx="0"/>
        </a:xfrm>
      </p:grpSpPr>
      <p:sp>
        <p:nvSpPr>
          <p:cNvPr id="13" name="Shape 13"/>
          <p:cNvSpPr txBox="1"/>
          <p:nvPr>
            <p:ph type="ctrTitle"/>
          </p:nvPr>
        </p:nvSpPr>
        <p:spPr>
          <a:xfrm>
            <a:off y="228600" x="457200"/>
            <a:ext cy="4571999" cx="7772400"/>
          </a:xfrm>
          <a:prstGeom prst="rect">
            <a:avLst/>
          </a:prstGeom>
          <a:noFill/>
          <a:ln>
            <a:noFill/>
          </a:ln>
        </p:spPr>
        <p:txBody>
          <a:bodyPr bIns="91425" rIns="91425" lIns="91425" tIns="91425" anchor="ctr" anchorCtr="0"/>
          <a:lstStyle>
            <a:lvl1pPr algn="l" rtl="0" marR="0" indent="0" marL="0">
              <a:lnSpc>
                <a:spcPct val="100000"/>
              </a:lnSpc>
              <a:spcBef>
                <a:spcPts val="0"/>
              </a:spcBef>
              <a:buClr>
                <a:schemeClr val="dk1"/>
              </a:buClr>
              <a:buFont typeface="Arial Black"/>
              <a:buNone/>
              <a:defRPr strike="noStrike" u="none" b="0" cap="small" baseline="0" sz="8800" i="0">
                <a:solidFill>
                  <a:schemeClr val="dk1"/>
                </a:solidFill>
                <a:latin typeface="Arial Black"/>
                <a:ea typeface="Arial Black"/>
                <a:cs typeface="Arial Black"/>
                <a:sym typeface="Arial Black"/>
              </a:defRPr>
            </a:lvl1pPr>
            <a:lvl2pPr algn="l" rtl="0" marR="0" indent="0" marL="0">
              <a:defRPr/>
            </a:lvl2pPr>
            <a:lvl3pPr algn="l" rtl="0" marR="0" indent="0" marL="0">
              <a:defRPr/>
            </a:lvl3pPr>
            <a:lvl4pPr algn="l" rtl="0" marR="0" indent="0" marL="0">
              <a:defRPr/>
            </a:lvl4pPr>
            <a:lvl5pPr algn="l" rtl="0" marR="0" indent="0" marL="0">
              <a:defRPr/>
            </a:lvl5pPr>
            <a:lvl6pPr algn="l" rtl="0" marR="0" indent="0" marL="0">
              <a:defRPr/>
            </a:lvl6pPr>
            <a:lvl7pPr algn="l" rtl="0" marR="0" indent="0" marL="0">
              <a:defRPr/>
            </a:lvl7pPr>
            <a:lvl8pPr algn="l" rtl="0" marR="0" indent="0" marL="0">
              <a:defRPr/>
            </a:lvl8pPr>
            <a:lvl9pPr algn="l" rtl="0" marR="0" indent="0" marL="0">
              <a:defRPr/>
            </a:lvl9pPr>
          </a:lstStyle>
          <a:p/>
        </p:txBody>
      </p:sp>
      <p:sp>
        <p:nvSpPr>
          <p:cNvPr id="14" name="Shape 14"/>
          <p:cNvSpPr txBox="1"/>
          <p:nvPr>
            <p:ph idx="1" type="subTitle"/>
          </p:nvPr>
        </p:nvSpPr>
        <p:spPr>
          <a:xfrm>
            <a:off y="4800600" x="457200"/>
            <a:ext cy="914400" cx="6858000"/>
          </a:xfrm>
          <a:prstGeom prst="rect">
            <a:avLst/>
          </a:prstGeom>
          <a:noFill/>
          <a:ln>
            <a:noFill/>
          </a:ln>
        </p:spPr>
        <p:txBody>
          <a:bodyPr bIns="91425" rIns="91425" lIns="91425" tIns="91425" anchor="t" anchorCtr="0"/>
          <a:lstStyle>
            <a:lvl1pPr algn="l" rtl="0" marR="0" indent="0" marL="0">
              <a:spcBef>
                <a:spcPts val="400"/>
              </a:spcBef>
              <a:spcAft>
                <a:spcPts val="600"/>
              </a:spcAft>
              <a:buClr>
                <a:schemeClr val="dk2"/>
              </a:buClr>
              <a:buFont typeface="Arial Black"/>
              <a:buNone/>
              <a:defRPr strike="noStrike" u="none" b="0" cap="small" baseline="0" sz="2000" i="0">
                <a:solidFill>
                  <a:schemeClr val="dk2"/>
                </a:solidFill>
                <a:latin typeface="Arial Black"/>
                <a:ea typeface="Arial Black"/>
                <a:cs typeface="Arial Black"/>
                <a:sym typeface="Arial Black"/>
              </a:defRPr>
            </a:lvl1pPr>
            <a:lvl2pPr algn="ctr" rtl="0" marR="0" indent="0" marL="457200">
              <a:spcBef>
                <a:spcPts val="400"/>
              </a:spcBef>
              <a:buClr>
                <a:schemeClr val="dk2"/>
              </a:buClr>
              <a:buFont typeface="Arial"/>
              <a:buNone/>
              <a:defRPr strike="noStrike" u="none" b="0" cap="none" baseline="0" sz="2000" i="0">
                <a:solidFill>
                  <a:srgbClr val="888888"/>
                </a:solidFill>
                <a:latin typeface="Arial"/>
                <a:ea typeface="Arial"/>
                <a:cs typeface="Arial"/>
                <a:sym typeface="Arial"/>
              </a:defRPr>
            </a:lvl2pPr>
            <a:lvl3pPr algn="ctr" rtl="0" marR="0" indent="0" marL="914400">
              <a:spcBef>
                <a:spcPts val="360"/>
              </a:spcBef>
              <a:buClr>
                <a:schemeClr val="dk2"/>
              </a:buClr>
              <a:buFont typeface="Arial"/>
              <a:buNone/>
              <a:defRPr strike="noStrike" u="none" b="0" cap="none" baseline="0" sz="1800" i="0">
                <a:solidFill>
                  <a:srgbClr val="888888"/>
                </a:solidFill>
                <a:latin typeface="Arial"/>
                <a:ea typeface="Arial"/>
                <a:cs typeface="Arial"/>
                <a:sym typeface="Arial"/>
              </a:defRPr>
            </a:lvl3pPr>
            <a:lvl4pPr algn="ctr" rtl="0" marR="0" indent="0" marL="1371600">
              <a:spcBef>
                <a:spcPts val="360"/>
              </a:spcBef>
              <a:buClr>
                <a:schemeClr val="dk2"/>
              </a:buClr>
              <a:buFont typeface="Arial"/>
              <a:buNone/>
              <a:defRPr strike="noStrike" u="none" b="0" cap="none" baseline="0" sz="1800" i="0">
                <a:solidFill>
                  <a:srgbClr val="888888"/>
                </a:solidFill>
                <a:latin typeface="Arial"/>
                <a:ea typeface="Arial"/>
                <a:cs typeface="Arial"/>
                <a:sym typeface="Arial"/>
              </a:defRPr>
            </a:lvl4pPr>
            <a:lvl5pPr algn="ctr" rtl="0" marR="0" indent="0" marL="1828800">
              <a:spcBef>
                <a:spcPts val="360"/>
              </a:spcBef>
              <a:buClr>
                <a:schemeClr val="dk2"/>
              </a:buClr>
              <a:buFont typeface="Arial"/>
              <a:buNone/>
              <a:defRPr strike="noStrike" u="none" b="0" cap="none" baseline="0" sz="1800" i="0">
                <a:solidFill>
                  <a:srgbClr val="888888"/>
                </a:solidFill>
                <a:latin typeface="Arial"/>
                <a:ea typeface="Arial"/>
                <a:cs typeface="Arial"/>
                <a:sym typeface="Arial"/>
              </a:defRPr>
            </a:lvl5pPr>
            <a:lvl6pPr algn="ctr" rtl="0" marR="0" indent="0" marL="2286000">
              <a:spcBef>
                <a:spcPts val="320"/>
              </a:spcBef>
              <a:buClr>
                <a:schemeClr val="dk2"/>
              </a:buClr>
              <a:buFont typeface="Arial"/>
              <a:buNone/>
              <a:defRPr strike="noStrike" u="none" b="0" cap="none" baseline="0" sz="1600" i="0">
                <a:solidFill>
                  <a:srgbClr val="888888"/>
                </a:solidFill>
                <a:latin typeface="Arial"/>
                <a:ea typeface="Arial"/>
                <a:cs typeface="Arial"/>
                <a:sym typeface="Arial"/>
              </a:defRPr>
            </a:lvl6pPr>
            <a:lvl7pPr algn="ctr" rtl="0" marR="0" indent="0" marL="2743200">
              <a:spcBef>
                <a:spcPts val="320"/>
              </a:spcBef>
              <a:buClr>
                <a:schemeClr val="dk2"/>
              </a:buClr>
              <a:buFont typeface="Arial"/>
              <a:buNone/>
              <a:defRPr strike="noStrike" u="none" b="0" cap="none" baseline="0" sz="1600" i="0">
                <a:solidFill>
                  <a:srgbClr val="888888"/>
                </a:solidFill>
                <a:latin typeface="Arial"/>
                <a:ea typeface="Arial"/>
                <a:cs typeface="Arial"/>
                <a:sym typeface="Arial"/>
              </a:defRPr>
            </a:lvl7pPr>
            <a:lvl8pPr algn="ctr" rtl="0" marR="0" indent="0" marL="3200400">
              <a:spcBef>
                <a:spcPts val="320"/>
              </a:spcBef>
              <a:buClr>
                <a:schemeClr val="dk2"/>
              </a:buClr>
              <a:buFont typeface="Arial"/>
              <a:buNone/>
              <a:defRPr strike="noStrike" u="none" b="0" cap="none" baseline="0" sz="1600" i="0">
                <a:solidFill>
                  <a:srgbClr val="888888"/>
                </a:solidFill>
                <a:latin typeface="Arial"/>
                <a:ea typeface="Arial"/>
                <a:cs typeface="Arial"/>
                <a:sym typeface="Arial"/>
              </a:defRPr>
            </a:lvl8pPr>
            <a:lvl9pPr algn="ctr" rtl="0" marR="0" indent="0" marL="3657600">
              <a:spcBef>
                <a:spcPts val="320"/>
              </a:spcBef>
              <a:buClr>
                <a:schemeClr val="dk2"/>
              </a:buClr>
              <a:buFont typeface="Arial"/>
              <a:buNone/>
              <a:defRPr strike="noStrike" u="none" b="0" cap="none" baseline="0" sz="1600" i="0">
                <a:solidFill>
                  <a:srgbClr val="888888"/>
                </a:solidFill>
                <a:latin typeface="Arial"/>
                <a:ea typeface="Arial"/>
                <a:cs typeface="Arial"/>
                <a:sym typeface="Arial"/>
              </a:defRPr>
            </a:lvl9pPr>
          </a:lstStyle>
          <a:p/>
        </p:txBody>
      </p:sp>
      <p:sp>
        <p:nvSpPr>
          <p:cNvPr id="15" name="Shape 15"/>
          <p:cNvSpPr txBox="1"/>
          <p:nvPr>
            <p:ph idx="10" type="dt"/>
          </p:nvPr>
        </p:nvSpPr>
        <p:spPr>
          <a:xfrm>
            <a:off y="6172201" x="457200"/>
            <a:ext cy="304799" cx="3429000"/>
          </a:xfrm>
          <a:prstGeom prst="rect">
            <a:avLst/>
          </a:prstGeom>
          <a:noFill/>
          <a:ln>
            <a:noFill/>
          </a:ln>
        </p:spPr>
        <p:txBody>
          <a:bodyPr bIns="91425" rIns="91425" lIns="91425" tIns="91425" anchor="b"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16" name="Shape 16"/>
          <p:cNvSpPr txBox="1"/>
          <p:nvPr>
            <p:ph idx="11" type="ftr"/>
          </p:nvPr>
        </p:nvSpPr>
        <p:spPr>
          <a:xfrm>
            <a:off y="6492875" x="457200"/>
            <a:ext cy="283844" cx="3429000"/>
          </a:xfrm>
          <a:prstGeom prst="rect">
            <a:avLst/>
          </a:prstGeom>
          <a:noFill/>
          <a:ln>
            <a:noFill/>
          </a:ln>
        </p:spPr>
        <p:txBody>
          <a:bodyPr bIns="91425" rIns="91425" lIns="91425" tIns="91425" anchor="t"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17" name="Shape 17"/>
          <p:cNvSpPr/>
          <p:nvPr/>
        </p:nvSpPr>
        <p:spPr>
          <a:xfrm>
            <a:off y="4846319" x="9001124"/>
            <a:ext cy="2011680" cx="142875"/>
          </a:xfrm>
          <a:prstGeom prst="rect">
            <a:avLst/>
          </a:prstGeom>
          <a:solidFill>
            <a:schemeClr val="dk2"/>
          </a:solidFill>
          <a:ln>
            <a:noFill/>
          </a:ln>
        </p:spPr>
        <p:txBody>
          <a:bodyPr bIns="45700" rIns="91425" lIns="91425" tIns="45700" anchor="ctr" anchorCtr="0">
            <a:noAutofit/>
          </a:bodyPr>
          <a:lstStyle/>
          <a:p/>
        </p:txBody>
      </p:sp>
      <p:sp>
        <p:nvSpPr>
          <p:cNvPr id="18" name="Shape 18"/>
          <p:cNvSpPr/>
          <p:nvPr/>
        </p:nvSpPr>
        <p:spPr>
          <a:xfrm>
            <a:off y="0" x="9001124"/>
            <a:ext cy="4846320" cx="142875"/>
          </a:xfrm>
          <a:prstGeom prst="rect">
            <a:avLst/>
          </a:prstGeom>
          <a:solidFill>
            <a:schemeClr val="dk1"/>
          </a:solidFill>
          <a:ln>
            <a:noFill/>
          </a:ln>
        </p:spPr>
        <p:txBody>
          <a:bodyPr bIns="45700" rIns="91425" lIns="91425" tIns="45700" anchor="ctr" anchorCtr="0">
            <a:noAutofit/>
          </a:bodyPr>
          <a:lstStyle/>
          <a:p/>
        </p:txBody>
      </p:sp>
      <p:sp>
        <p:nvSpPr>
          <p:cNvPr id="19" name="Shape 19"/>
          <p:cNvSpPr txBox="1"/>
          <p:nvPr>
            <p:ph idx="12" type="sldNum"/>
          </p:nvPr>
        </p:nvSpPr>
        <p:spPr>
          <a:xfrm rot="-5400000">
            <a:off y="5885497" x="8227377"/>
            <a:ext cy="365125" cx="1315720"/>
          </a:xfrm>
          <a:prstGeom prst="rect">
            <a:avLst/>
          </a:prstGeom>
          <a:noFill/>
          <a:ln>
            <a:noFill/>
          </a:ln>
        </p:spPr>
        <p:txBody>
          <a:bodyPr bIns="91425" rIns="91425" lIns="91425" tIns="91425" anchor="ctr" anchorCtr="0"/>
          <a:lstStyle>
            <a:lvl1pPr algn="l" rtl="0" marR="0" indent="0" marL="0">
              <a:defRPr strike="noStrike" u="none" b="1" cap="none" baseline="0" sz="24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vertTx" type="vertTx">
  <p:cSld name="vertTx">
    <p:spTree>
      <p:nvGrpSpPr>
        <p:cNvPr id="73" name="Shape 73"/>
        <p:cNvGrpSpPr/>
        <p:nvPr/>
      </p:nvGrpSpPr>
      <p:grpSpPr>
        <a:xfrm>
          <a:off y="0" x="0"/>
          <a:ext cy="0" cx="0"/>
          <a:chOff y="0" x="0"/>
          <a:chExt cy="0" cx="0"/>
        </a:xfrm>
      </p:grpSpPr>
      <p:sp>
        <p:nvSpPr>
          <p:cNvPr id="74" name="Shape 74"/>
          <p:cNvSpPr txBox="1"/>
          <p:nvPr>
            <p:ph type="title"/>
          </p:nvPr>
        </p:nvSpPr>
        <p:spPr>
          <a:xfrm>
            <a:off y="152718" x="457200"/>
            <a:ext cy="1371599" cx="5791200"/>
          </a:xfrm>
          <a:prstGeom prst="rect">
            <a:avLst/>
          </a:prstGeom>
          <a:noFill/>
          <a:ln>
            <a:noFill/>
          </a:ln>
        </p:spPr>
        <p:txBody>
          <a:bodyPr bIns="91425" rIns="91425" lIns="91425" tIns="91425" anchor="b" anchorCtr="0"/>
          <a:lstStyle>
            <a:lvl1pPr algn="l" rtl="0">
              <a:spcBef>
                <a:spcPts val="0"/>
              </a:spcBef>
              <a:buClr>
                <a:schemeClr val="dk2"/>
              </a:buClr>
              <a:buFont typeface="Arial Black"/>
              <a:buNone/>
              <a:defRPr cap="small" baseline="0" sz="3600">
                <a:solidFill>
                  <a:schemeClr val="dk2"/>
                </a:solidFill>
                <a:latin typeface="Arial Black"/>
                <a:ea typeface="Arial Black"/>
                <a:cs typeface="Arial Black"/>
                <a:sym typeface="Arial Black"/>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75" name="Shape 75"/>
          <p:cNvSpPr txBox="1"/>
          <p:nvPr>
            <p:ph idx="1" type="body"/>
          </p:nvPr>
        </p:nvSpPr>
        <p:spPr>
          <a:xfrm rot="5400000">
            <a:off y="129381" x="2080418"/>
            <a:ext cy="7619999" cx="4373563"/>
          </a:xfrm>
          <a:prstGeom prst="rect">
            <a:avLst/>
          </a:prstGeom>
          <a:noFill/>
          <a:ln>
            <a:noFill/>
          </a:ln>
        </p:spPr>
        <p:txBody>
          <a:bodyPr bIns="91425" rIns="91425" lIns="91425" tIns="91425" anchor="t" anchorCtr="0"/>
          <a:lstStyle>
            <a:lvl1pPr algn="l" rtl="0" indent="0" marL="0">
              <a:spcBef>
                <a:spcPts val="400"/>
              </a:spcBef>
              <a:spcAft>
                <a:spcPts val="600"/>
              </a:spcAft>
              <a:buClr>
                <a:schemeClr val="dk1"/>
              </a:buClr>
              <a:buFont typeface="Arial"/>
              <a:buNone/>
              <a:defRPr b="1" sz="2000">
                <a:solidFill>
                  <a:schemeClr val="dk1"/>
                </a:solidFill>
                <a:latin typeface="Arial"/>
                <a:ea typeface="Arial"/>
                <a:cs typeface="Arial"/>
                <a:sym typeface="Arial"/>
              </a:defRPr>
            </a:lvl1pPr>
            <a:lvl2pPr algn="l" rtl="0" indent="-114300" marL="457200">
              <a:spcBef>
                <a:spcPts val="400"/>
              </a:spcBef>
              <a:buClr>
                <a:schemeClr val="dk2"/>
              </a:buClr>
              <a:buFont typeface="Arial"/>
              <a:buChar char="•"/>
              <a:defRPr sz="2000">
                <a:solidFill>
                  <a:schemeClr val="dk1"/>
                </a:solidFill>
                <a:latin typeface="Arial"/>
                <a:ea typeface="Arial"/>
                <a:cs typeface="Arial"/>
                <a:sym typeface="Arial"/>
              </a:defRPr>
            </a:lvl2pPr>
            <a:lvl3pPr algn="l" rtl="0" indent="-158750" marL="1143000">
              <a:spcBef>
                <a:spcPts val="360"/>
              </a:spcBef>
              <a:buClr>
                <a:schemeClr val="dk2"/>
              </a:buClr>
              <a:buFont typeface="Arial"/>
              <a:buChar char="•"/>
              <a:defRPr sz="1800">
                <a:solidFill>
                  <a:schemeClr val="dk1"/>
                </a:solidFill>
                <a:latin typeface="Arial"/>
                <a:ea typeface="Arial"/>
                <a:cs typeface="Arial"/>
                <a:sym typeface="Arial"/>
              </a:defRPr>
            </a:lvl3pPr>
            <a:lvl4pPr algn="l" rtl="0" indent="-158750" marL="1600200">
              <a:spcBef>
                <a:spcPts val="360"/>
              </a:spcBef>
              <a:buClr>
                <a:schemeClr val="dk2"/>
              </a:buClr>
              <a:buFont typeface="Arial"/>
              <a:buChar char="•"/>
              <a:defRPr sz="1800">
                <a:solidFill>
                  <a:schemeClr val="dk1"/>
                </a:solidFill>
                <a:latin typeface="Arial"/>
                <a:ea typeface="Arial"/>
                <a:cs typeface="Arial"/>
                <a:sym typeface="Arial"/>
              </a:defRPr>
            </a:lvl4pPr>
            <a:lvl5pPr algn="l" rtl="0" indent="-158750" marL="2057400">
              <a:spcBef>
                <a:spcPts val="360"/>
              </a:spcBef>
              <a:buClr>
                <a:schemeClr val="dk2"/>
              </a:buClr>
              <a:buFont typeface="Arial"/>
              <a:buChar char="•"/>
              <a:defRPr baseline="0" sz="1800">
                <a:solidFill>
                  <a:schemeClr val="dk1"/>
                </a:solidFill>
                <a:latin typeface="Arial"/>
                <a:ea typeface="Arial"/>
                <a:cs typeface="Arial"/>
                <a:sym typeface="Arial"/>
              </a:defRPr>
            </a:lvl5pPr>
            <a:lvl6pPr algn="l" rtl="0" indent="-168275" marL="2514600">
              <a:spcBef>
                <a:spcPts val="320"/>
              </a:spcBef>
              <a:buClr>
                <a:schemeClr val="dk2"/>
              </a:buClr>
              <a:buFont typeface="Arial"/>
              <a:buChar char="•"/>
              <a:defRPr sz="1600">
                <a:solidFill>
                  <a:schemeClr val="dk1"/>
                </a:solidFill>
                <a:latin typeface="Arial"/>
                <a:ea typeface="Arial"/>
                <a:cs typeface="Arial"/>
                <a:sym typeface="Arial"/>
              </a:defRPr>
            </a:lvl6pPr>
            <a:lvl7pPr algn="l" rtl="0" indent="-168275" marL="2971800">
              <a:spcBef>
                <a:spcPts val="320"/>
              </a:spcBef>
              <a:buClr>
                <a:schemeClr val="dk2"/>
              </a:buClr>
              <a:buFont typeface="Arial"/>
              <a:buChar char="•"/>
              <a:defRPr sz="1600">
                <a:solidFill>
                  <a:schemeClr val="dk1"/>
                </a:solidFill>
                <a:latin typeface="Arial"/>
                <a:ea typeface="Arial"/>
                <a:cs typeface="Arial"/>
                <a:sym typeface="Arial"/>
              </a:defRPr>
            </a:lvl7pPr>
            <a:lvl8pPr algn="l" rtl="0" indent="-168275" marL="3429000">
              <a:spcBef>
                <a:spcPts val="320"/>
              </a:spcBef>
              <a:buClr>
                <a:schemeClr val="dk2"/>
              </a:buClr>
              <a:buFont typeface="Arial"/>
              <a:buChar char="•"/>
              <a:defRPr sz="1600">
                <a:solidFill>
                  <a:schemeClr val="dk1"/>
                </a:solidFill>
                <a:latin typeface="Arial"/>
                <a:ea typeface="Arial"/>
                <a:cs typeface="Arial"/>
                <a:sym typeface="Arial"/>
              </a:defRPr>
            </a:lvl8pPr>
            <a:lvl9pPr algn="l" rtl="0" indent="-168275" marL="3886200">
              <a:spcBef>
                <a:spcPts val="320"/>
              </a:spcBef>
              <a:buClr>
                <a:schemeClr val="dk2"/>
              </a:buClr>
              <a:buFont typeface="Arial"/>
              <a:buChar char="•"/>
              <a:defRPr sz="1600">
                <a:solidFill>
                  <a:schemeClr val="dk1"/>
                </a:solidFill>
                <a:latin typeface="Arial"/>
                <a:ea typeface="Arial"/>
                <a:cs typeface="Arial"/>
                <a:sym typeface="Arial"/>
              </a:defRPr>
            </a:lvl9pPr>
          </a:lstStyle>
          <a:p/>
        </p:txBody>
      </p:sp>
      <p:sp>
        <p:nvSpPr>
          <p:cNvPr id="76" name="Shape 76"/>
          <p:cNvSpPr txBox="1"/>
          <p:nvPr>
            <p:ph idx="10" type="dt"/>
          </p:nvPr>
        </p:nvSpPr>
        <p:spPr>
          <a:xfrm>
            <a:off y="6172201" x="457200"/>
            <a:ext cy="304799" cx="3429000"/>
          </a:xfrm>
          <a:prstGeom prst="rect">
            <a:avLst/>
          </a:prstGeom>
          <a:noFill/>
          <a:ln>
            <a:noFill/>
          </a:ln>
        </p:spPr>
        <p:txBody>
          <a:bodyPr bIns="91425" rIns="91425" lIns="91425" tIns="91425" anchor="b"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77" name="Shape 77"/>
          <p:cNvSpPr txBox="1"/>
          <p:nvPr>
            <p:ph idx="11" type="ftr"/>
          </p:nvPr>
        </p:nvSpPr>
        <p:spPr>
          <a:xfrm>
            <a:off y="6492875" x="457200"/>
            <a:ext cy="283844" cx="3429000"/>
          </a:xfrm>
          <a:prstGeom prst="rect">
            <a:avLst/>
          </a:prstGeom>
          <a:noFill/>
          <a:ln>
            <a:noFill/>
          </a:ln>
        </p:spPr>
        <p:txBody>
          <a:bodyPr bIns="91425" rIns="91425" lIns="91425" tIns="91425" anchor="t"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78" name="Shape 78"/>
          <p:cNvSpPr txBox="1"/>
          <p:nvPr>
            <p:ph idx="12" type="sldNum"/>
          </p:nvPr>
        </p:nvSpPr>
        <p:spPr>
          <a:xfrm rot="-5400000">
            <a:off y="5885497" x="8227377"/>
            <a:ext cy="365125" cx="1315720"/>
          </a:xfrm>
          <a:prstGeom prst="rect">
            <a:avLst/>
          </a:prstGeom>
          <a:noFill/>
          <a:ln>
            <a:noFill/>
          </a:ln>
        </p:spPr>
        <p:txBody>
          <a:bodyPr bIns="91425" rIns="91425" lIns="91425" tIns="91425" anchor="ctr" anchorCtr="0"/>
          <a:lstStyle>
            <a:lvl1pPr algn="l" rtl="0" marR="0" indent="0" marL="0">
              <a:defRPr strike="noStrike" u="none" b="1" cap="none" baseline="0" sz="2400" i="0">
                <a:solidFill>
                  <a:schemeClr val="dk2"/>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vertTitleAndTx" type="vertTitleAndTx">
  <p:cSld name="vertTitleAndTx">
    <p:spTree>
      <p:nvGrpSpPr>
        <p:cNvPr id="79" name="Shape 79"/>
        <p:cNvGrpSpPr/>
        <p:nvPr/>
      </p:nvGrpSpPr>
      <p:grpSpPr>
        <a:xfrm>
          <a:off y="0" x="0"/>
          <a:ext cy="0" cx="0"/>
          <a:chOff y="0" x="0"/>
          <a:chExt cy="0" cx="0"/>
        </a:xfrm>
      </p:grpSpPr>
      <p:sp>
        <p:nvSpPr>
          <p:cNvPr id="80" name="Shape 80"/>
          <p:cNvSpPr txBox="1"/>
          <p:nvPr>
            <p:ph type="title"/>
          </p:nvPr>
        </p:nvSpPr>
        <p:spPr>
          <a:xfrm rot="5400000">
            <a:off y="2171700" x="4732337"/>
            <a:ext cy="2057400" cx="5851525"/>
          </a:xfrm>
          <a:prstGeom prst="rect">
            <a:avLst/>
          </a:prstGeom>
          <a:noFill/>
          <a:ln>
            <a:noFill/>
          </a:ln>
        </p:spPr>
        <p:txBody>
          <a:bodyPr bIns="91425" rIns="91425" lIns="91425" tIns="91425" anchor="b" anchorCtr="0"/>
          <a:lstStyle>
            <a:lvl1pPr algn="l" rtl="0">
              <a:spcBef>
                <a:spcPts val="0"/>
              </a:spcBef>
              <a:buClr>
                <a:schemeClr val="dk2"/>
              </a:buClr>
              <a:buFont typeface="Arial Black"/>
              <a:buNone/>
              <a:defRPr cap="small" baseline="0" sz="3600">
                <a:solidFill>
                  <a:schemeClr val="dk2"/>
                </a:solidFill>
                <a:latin typeface="Arial Black"/>
                <a:ea typeface="Arial Black"/>
                <a:cs typeface="Arial Black"/>
                <a:sym typeface="Arial Black"/>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81" name="Shape 81"/>
          <p:cNvSpPr txBox="1"/>
          <p:nvPr>
            <p:ph idx="1" type="body"/>
          </p:nvPr>
        </p:nvSpPr>
        <p:spPr>
          <a:xfrm rot="5400000">
            <a:off y="190500" x="541337"/>
            <a:ext cy="6019799" cx="5851525"/>
          </a:xfrm>
          <a:prstGeom prst="rect">
            <a:avLst/>
          </a:prstGeom>
          <a:noFill/>
          <a:ln>
            <a:noFill/>
          </a:ln>
        </p:spPr>
        <p:txBody>
          <a:bodyPr bIns="91425" rIns="91425" lIns="91425" tIns="91425" anchor="t" anchorCtr="0"/>
          <a:lstStyle>
            <a:lvl1pPr algn="l" rtl="0" indent="0" marL="0">
              <a:spcBef>
                <a:spcPts val="400"/>
              </a:spcBef>
              <a:spcAft>
                <a:spcPts val="600"/>
              </a:spcAft>
              <a:buClr>
                <a:schemeClr val="dk1"/>
              </a:buClr>
              <a:buFont typeface="Arial"/>
              <a:buNone/>
              <a:defRPr b="1" sz="2000">
                <a:solidFill>
                  <a:schemeClr val="dk1"/>
                </a:solidFill>
                <a:latin typeface="Arial"/>
                <a:ea typeface="Arial"/>
                <a:cs typeface="Arial"/>
                <a:sym typeface="Arial"/>
              </a:defRPr>
            </a:lvl1pPr>
            <a:lvl2pPr algn="l" rtl="0" indent="-114300" marL="457200">
              <a:spcBef>
                <a:spcPts val="400"/>
              </a:spcBef>
              <a:buClr>
                <a:schemeClr val="dk2"/>
              </a:buClr>
              <a:buFont typeface="Arial"/>
              <a:buChar char="•"/>
              <a:defRPr sz="2000">
                <a:solidFill>
                  <a:schemeClr val="dk1"/>
                </a:solidFill>
                <a:latin typeface="Arial"/>
                <a:ea typeface="Arial"/>
                <a:cs typeface="Arial"/>
                <a:sym typeface="Arial"/>
              </a:defRPr>
            </a:lvl2pPr>
            <a:lvl3pPr algn="l" rtl="0" indent="-158750" marL="1143000">
              <a:spcBef>
                <a:spcPts val="360"/>
              </a:spcBef>
              <a:buClr>
                <a:schemeClr val="dk2"/>
              </a:buClr>
              <a:buFont typeface="Arial"/>
              <a:buChar char="•"/>
              <a:defRPr sz="1800">
                <a:solidFill>
                  <a:schemeClr val="dk1"/>
                </a:solidFill>
                <a:latin typeface="Arial"/>
                <a:ea typeface="Arial"/>
                <a:cs typeface="Arial"/>
                <a:sym typeface="Arial"/>
              </a:defRPr>
            </a:lvl3pPr>
            <a:lvl4pPr algn="l" rtl="0" indent="-158750" marL="1600200">
              <a:spcBef>
                <a:spcPts val="360"/>
              </a:spcBef>
              <a:buClr>
                <a:schemeClr val="dk2"/>
              </a:buClr>
              <a:buFont typeface="Arial"/>
              <a:buChar char="•"/>
              <a:defRPr sz="1800">
                <a:solidFill>
                  <a:schemeClr val="dk1"/>
                </a:solidFill>
                <a:latin typeface="Arial"/>
                <a:ea typeface="Arial"/>
                <a:cs typeface="Arial"/>
                <a:sym typeface="Arial"/>
              </a:defRPr>
            </a:lvl4pPr>
            <a:lvl5pPr algn="l" rtl="0" indent="-158750" marL="2057400">
              <a:spcBef>
                <a:spcPts val="360"/>
              </a:spcBef>
              <a:buClr>
                <a:schemeClr val="dk2"/>
              </a:buClr>
              <a:buFont typeface="Arial"/>
              <a:buChar char="•"/>
              <a:defRPr baseline="0" sz="1800">
                <a:solidFill>
                  <a:schemeClr val="dk1"/>
                </a:solidFill>
                <a:latin typeface="Arial"/>
                <a:ea typeface="Arial"/>
                <a:cs typeface="Arial"/>
                <a:sym typeface="Arial"/>
              </a:defRPr>
            </a:lvl5pPr>
            <a:lvl6pPr algn="l" rtl="0" indent="-168275" marL="2514600">
              <a:spcBef>
                <a:spcPts val="320"/>
              </a:spcBef>
              <a:buClr>
                <a:schemeClr val="dk2"/>
              </a:buClr>
              <a:buFont typeface="Arial"/>
              <a:buChar char="•"/>
              <a:defRPr sz="1600">
                <a:solidFill>
                  <a:schemeClr val="dk1"/>
                </a:solidFill>
                <a:latin typeface="Arial"/>
                <a:ea typeface="Arial"/>
                <a:cs typeface="Arial"/>
                <a:sym typeface="Arial"/>
              </a:defRPr>
            </a:lvl6pPr>
            <a:lvl7pPr algn="l" rtl="0" indent="-168275" marL="2971800">
              <a:spcBef>
                <a:spcPts val="320"/>
              </a:spcBef>
              <a:buClr>
                <a:schemeClr val="dk2"/>
              </a:buClr>
              <a:buFont typeface="Arial"/>
              <a:buChar char="•"/>
              <a:defRPr sz="1600">
                <a:solidFill>
                  <a:schemeClr val="dk1"/>
                </a:solidFill>
                <a:latin typeface="Arial"/>
                <a:ea typeface="Arial"/>
                <a:cs typeface="Arial"/>
                <a:sym typeface="Arial"/>
              </a:defRPr>
            </a:lvl7pPr>
            <a:lvl8pPr algn="l" rtl="0" indent="-168275" marL="3429000">
              <a:spcBef>
                <a:spcPts val="320"/>
              </a:spcBef>
              <a:buClr>
                <a:schemeClr val="dk2"/>
              </a:buClr>
              <a:buFont typeface="Arial"/>
              <a:buChar char="•"/>
              <a:defRPr sz="1600">
                <a:solidFill>
                  <a:schemeClr val="dk1"/>
                </a:solidFill>
                <a:latin typeface="Arial"/>
                <a:ea typeface="Arial"/>
                <a:cs typeface="Arial"/>
                <a:sym typeface="Arial"/>
              </a:defRPr>
            </a:lvl8pPr>
            <a:lvl9pPr algn="l" rtl="0" indent="-168275" marL="3886200">
              <a:spcBef>
                <a:spcPts val="320"/>
              </a:spcBef>
              <a:buClr>
                <a:schemeClr val="dk2"/>
              </a:buClr>
              <a:buFont typeface="Arial"/>
              <a:buChar char="•"/>
              <a:defRPr sz="1600">
                <a:solidFill>
                  <a:schemeClr val="dk1"/>
                </a:solidFill>
                <a:latin typeface="Arial"/>
                <a:ea typeface="Arial"/>
                <a:cs typeface="Arial"/>
                <a:sym typeface="Arial"/>
              </a:defRPr>
            </a:lvl9pPr>
          </a:lstStyle>
          <a:p/>
        </p:txBody>
      </p:sp>
      <p:sp>
        <p:nvSpPr>
          <p:cNvPr id="82" name="Shape 82"/>
          <p:cNvSpPr txBox="1"/>
          <p:nvPr>
            <p:ph idx="10" type="dt"/>
          </p:nvPr>
        </p:nvSpPr>
        <p:spPr>
          <a:xfrm>
            <a:off y="6172201" x="457200"/>
            <a:ext cy="304799" cx="3429000"/>
          </a:xfrm>
          <a:prstGeom prst="rect">
            <a:avLst/>
          </a:prstGeom>
          <a:noFill/>
          <a:ln>
            <a:noFill/>
          </a:ln>
        </p:spPr>
        <p:txBody>
          <a:bodyPr bIns="91425" rIns="91425" lIns="91425" tIns="91425" anchor="b"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83" name="Shape 83"/>
          <p:cNvSpPr txBox="1"/>
          <p:nvPr>
            <p:ph idx="11" type="ftr"/>
          </p:nvPr>
        </p:nvSpPr>
        <p:spPr>
          <a:xfrm>
            <a:off y="6492875" x="457200"/>
            <a:ext cy="283844" cx="3429000"/>
          </a:xfrm>
          <a:prstGeom prst="rect">
            <a:avLst/>
          </a:prstGeom>
          <a:noFill/>
          <a:ln>
            <a:noFill/>
          </a:ln>
        </p:spPr>
        <p:txBody>
          <a:bodyPr bIns="91425" rIns="91425" lIns="91425" tIns="91425" anchor="t"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84" name="Shape 84"/>
          <p:cNvSpPr txBox="1"/>
          <p:nvPr>
            <p:ph idx="12" type="sldNum"/>
          </p:nvPr>
        </p:nvSpPr>
        <p:spPr>
          <a:xfrm rot="-5400000">
            <a:off y="5885497" x="8227377"/>
            <a:ext cy="365125" cx="1315720"/>
          </a:xfrm>
          <a:prstGeom prst="rect">
            <a:avLst/>
          </a:prstGeom>
          <a:noFill/>
          <a:ln>
            <a:noFill/>
          </a:ln>
        </p:spPr>
        <p:txBody>
          <a:bodyPr bIns="91425" rIns="91425" lIns="91425" tIns="91425" anchor="ctr" anchorCtr="0"/>
          <a:lstStyle>
            <a:lvl1pPr algn="l" rtl="0" marR="0" indent="0" marL="0">
              <a:defRPr strike="noStrike" u="none" b="1" cap="none" baseline="0" sz="2400" i="0">
                <a:solidFill>
                  <a:schemeClr val="dk2"/>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obj" type="obj">
  <p:cSld name="obj">
    <p:spTree>
      <p:nvGrpSpPr>
        <p:cNvPr id="20" name="Shape 20"/>
        <p:cNvGrpSpPr/>
        <p:nvPr/>
      </p:nvGrpSpPr>
      <p:grpSpPr>
        <a:xfrm>
          <a:off y="0" x="0"/>
          <a:ext cy="0" cx="0"/>
          <a:chOff y="0" x="0"/>
          <a:chExt cy="0" cx="0"/>
        </a:xfrm>
      </p:grpSpPr>
      <p:sp>
        <p:nvSpPr>
          <p:cNvPr id="21" name="Shape 21"/>
          <p:cNvSpPr txBox="1"/>
          <p:nvPr>
            <p:ph type="title"/>
          </p:nvPr>
        </p:nvSpPr>
        <p:spPr>
          <a:xfrm>
            <a:off y="152718" x="457200"/>
            <a:ext cy="1371599" cx="5791200"/>
          </a:xfrm>
          <a:prstGeom prst="rect">
            <a:avLst/>
          </a:prstGeom>
          <a:noFill/>
          <a:ln>
            <a:noFill/>
          </a:ln>
        </p:spPr>
        <p:txBody>
          <a:bodyPr bIns="91425" rIns="91425" lIns="91425" tIns="91425" anchor="b" anchorCtr="0"/>
          <a:lstStyle>
            <a:lvl1pPr algn="l" rtl="0">
              <a:spcBef>
                <a:spcPts val="0"/>
              </a:spcBef>
              <a:buClr>
                <a:schemeClr val="dk2"/>
              </a:buClr>
              <a:buFont typeface="Arial Black"/>
              <a:buNone/>
              <a:defRPr cap="small" baseline="0" sz="3600">
                <a:solidFill>
                  <a:schemeClr val="dk2"/>
                </a:solidFill>
                <a:latin typeface="Arial Black"/>
                <a:ea typeface="Arial Black"/>
                <a:cs typeface="Arial Black"/>
                <a:sym typeface="Arial Black"/>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22" name="Shape 22"/>
          <p:cNvSpPr txBox="1"/>
          <p:nvPr>
            <p:ph idx="1" type="body"/>
          </p:nvPr>
        </p:nvSpPr>
        <p:spPr>
          <a:xfrm>
            <a:off y="1752600" x="457200"/>
            <a:ext cy="4373563" cx="7619999"/>
          </a:xfrm>
          <a:prstGeom prst="rect">
            <a:avLst/>
          </a:prstGeom>
          <a:noFill/>
          <a:ln>
            <a:noFill/>
          </a:ln>
        </p:spPr>
        <p:txBody>
          <a:bodyPr bIns="91425" rIns="91425" lIns="91425" tIns="91425" anchor="t" anchorCtr="0"/>
          <a:lstStyle>
            <a:lvl1pPr algn="l" rtl="0" indent="0" marL="0">
              <a:spcBef>
                <a:spcPts val="400"/>
              </a:spcBef>
              <a:spcAft>
                <a:spcPts val="600"/>
              </a:spcAft>
              <a:buClr>
                <a:schemeClr val="dk1"/>
              </a:buClr>
              <a:buFont typeface="Arial"/>
              <a:buNone/>
              <a:defRPr b="1" sz="2000">
                <a:solidFill>
                  <a:schemeClr val="dk1"/>
                </a:solidFill>
                <a:latin typeface="Arial"/>
                <a:ea typeface="Arial"/>
                <a:cs typeface="Arial"/>
                <a:sym typeface="Arial"/>
              </a:defRPr>
            </a:lvl1pPr>
            <a:lvl2pPr algn="l" rtl="0" indent="-114300" marL="457200">
              <a:spcBef>
                <a:spcPts val="400"/>
              </a:spcBef>
              <a:buClr>
                <a:schemeClr val="dk2"/>
              </a:buClr>
              <a:buFont typeface="Arial"/>
              <a:buChar char="•"/>
              <a:defRPr sz="2000">
                <a:solidFill>
                  <a:schemeClr val="dk1"/>
                </a:solidFill>
                <a:latin typeface="Arial"/>
                <a:ea typeface="Arial"/>
                <a:cs typeface="Arial"/>
                <a:sym typeface="Arial"/>
              </a:defRPr>
            </a:lvl2pPr>
            <a:lvl3pPr algn="l" rtl="0" indent="-158750" marL="1143000">
              <a:spcBef>
                <a:spcPts val="360"/>
              </a:spcBef>
              <a:buClr>
                <a:schemeClr val="dk2"/>
              </a:buClr>
              <a:buFont typeface="Arial"/>
              <a:buChar char="•"/>
              <a:defRPr sz="1800">
                <a:solidFill>
                  <a:schemeClr val="dk1"/>
                </a:solidFill>
                <a:latin typeface="Arial"/>
                <a:ea typeface="Arial"/>
                <a:cs typeface="Arial"/>
                <a:sym typeface="Arial"/>
              </a:defRPr>
            </a:lvl3pPr>
            <a:lvl4pPr algn="l" rtl="0" indent="-158750" marL="1600200">
              <a:spcBef>
                <a:spcPts val="360"/>
              </a:spcBef>
              <a:buClr>
                <a:schemeClr val="dk2"/>
              </a:buClr>
              <a:buFont typeface="Arial"/>
              <a:buChar char="•"/>
              <a:defRPr sz="1800">
                <a:solidFill>
                  <a:schemeClr val="dk1"/>
                </a:solidFill>
                <a:latin typeface="Arial"/>
                <a:ea typeface="Arial"/>
                <a:cs typeface="Arial"/>
                <a:sym typeface="Arial"/>
              </a:defRPr>
            </a:lvl4pPr>
            <a:lvl5pPr algn="l" rtl="0" indent="-158750" marL="2057400">
              <a:spcBef>
                <a:spcPts val="360"/>
              </a:spcBef>
              <a:buClr>
                <a:schemeClr val="dk2"/>
              </a:buClr>
              <a:buFont typeface="Arial"/>
              <a:buChar char="•"/>
              <a:defRPr baseline="0" sz="1800">
                <a:solidFill>
                  <a:schemeClr val="dk1"/>
                </a:solidFill>
                <a:latin typeface="Arial"/>
                <a:ea typeface="Arial"/>
                <a:cs typeface="Arial"/>
                <a:sym typeface="Arial"/>
              </a:defRPr>
            </a:lvl5pPr>
            <a:lvl6pPr algn="l" rtl="0" indent="-168275" marL="2514600">
              <a:spcBef>
                <a:spcPts val="320"/>
              </a:spcBef>
              <a:buClr>
                <a:schemeClr val="dk2"/>
              </a:buClr>
              <a:buFont typeface="Arial"/>
              <a:buChar char="•"/>
              <a:defRPr sz="1600">
                <a:solidFill>
                  <a:schemeClr val="dk1"/>
                </a:solidFill>
                <a:latin typeface="Arial"/>
                <a:ea typeface="Arial"/>
                <a:cs typeface="Arial"/>
                <a:sym typeface="Arial"/>
              </a:defRPr>
            </a:lvl6pPr>
            <a:lvl7pPr algn="l" rtl="0" indent="-168275" marL="2971800">
              <a:spcBef>
                <a:spcPts val="320"/>
              </a:spcBef>
              <a:buClr>
                <a:schemeClr val="dk2"/>
              </a:buClr>
              <a:buFont typeface="Arial"/>
              <a:buChar char="•"/>
              <a:defRPr sz="1600">
                <a:solidFill>
                  <a:schemeClr val="dk1"/>
                </a:solidFill>
                <a:latin typeface="Arial"/>
                <a:ea typeface="Arial"/>
                <a:cs typeface="Arial"/>
                <a:sym typeface="Arial"/>
              </a:defRPr>
            </a:lvl7pPr>
            <a:lvl8pPr algn="l" rtl="0" indent="-168275" marL="3429000">
              <a:spcBef>
                <a:spcPts val="320"/>
              </a:spcBef>
              <a:buClr>
                <a:schemeClr val="dk2"/>
              </a:buClr>
              <a:buFont typeface="Arial"/>
              <a:buChar char="•"/>
              <a:defRPr sz="1600">
                <a:solidFill>
                  <a:schemeClr val="dk1"/>
                </a:solidFill>
                <a:latin typeface="Arial"/>
                <a:ea typeface="Arial"/>
                <a:cs typeface="Arial"/>
                <a:sym typeface="Arial"/>
              </a:defRPr>
            </a:lvl8pPr>
            <a:lvl9pPr algn="l" rtl="0" indent="-168275" marL="3886200">
              <a:spcBef>
                <a:spcPts val="320"/>
              </a:spcBef>
              <a:buClr>
                <a:schemeClr val="dk2"/>
              </a:buClr>
              <a:buFont typeface="Arial"/>
              <a:buChar char="•"/>
              <a:defRPr sz="1600">
                <a:solidFill>
                  <a:schemeClr val="dk1"/>
                </a:solidFill>
                <a:latin typeface="Arial"/>
                <a:ea typeface="Arial"/>
                <a:cs typeface="Arial"/>
                <a:sym typeface="Arial"/>
              </a:defRPr>
            </a:lvl9pPr>
          </a:lstStyle>
          <a:p/>
        </p:txBody>
      </p:sp>
      <p:sp>
        <p:nvSpPr>
          <p:cNvPr id="23" name="Shape 23"/>
          <p:cNvSpPr txBox="1"/>
          <p:nvPr>
            <p:ph idx="10" type="dt"/>
          </p:nvPr>
        </p:nvSpPr>
        <p:spPr>
          <a:xfrm>
            <a:off y="6172201" x="457200"/>
            <a:ext cy="304799" cx="3429000"/>
          </a:xfrm>
          <a:prstGeom prst="rect">
            <a:avLst/>
          </a:prstGeom>
          <a:noFill/>
          <a:ln>
            <a:noFill/>
          </a:ln>
        </p:spPr>
        <p:txBody>
          <a:bodyPr bIns="91425" rIns="91425" lIns="91425" tIns="91425" anchor="b"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24" name="Shape 24"/>
          <p:cNvSpPr txBox="1"/>
          <p:nvPr>
            <p:ph idx="11" type="ftr"/>
          </p:nvPr>
        </p:nvSpPr>
        <p:spPr>
          <a:xfrm>
            <a:off y="6492875" x="457200"/>
            <a:ext cy="283844" cx="3429000"/>
          </a:xfrm>
          <a:prstGeom prst="rect">
            <a:avLst/>
          </a:prstGeom>
          <a:noFill/>
          <a:ln>
            <a:noFill/>
          </a:ln>
        </p:spPr>
        <p:txBody>
          <a:bodyPr bIns="91425" rIns="91425" lIns="91425" tIns="91425" anchor="t"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25" name="Shape 25"/>
          <p:cNvSpPr txBox="1"/>
          <p:nvPr>
            <p:ph idx="12" type="sldNum"/>
          </p:nvPr>
        </p:nvSpPr>
        <p:spPr>
          <a:xfrm rot="-5400000">
            <a:off y="5885497" x="8227377"/>
            <a:ext cy="365125" cx="1315720"/>
          </a:xfrm>
          <a:prstGeom prst="rect">
            <a:avLst/>
          </a:prstGeom>
          <a:noFill/>
          <a:ln>
            <a:noFill/>
          </a:ln>
        </p:spPr>
        <p:txBody>
          <a:bodyPr bIns="91425" rIns="91425" lIns="91425" tIns="91425" anchor="ctr" anchorCtr="0"/>
          <a:lstStyle>
            <a:lvl1pPr algn="l" rtl="0" marR="0" indent="0" marL="0">
              <a:defRPr strike="noStrike" u="none" b="1" cap="none" baseline="0" sz="2400" i="0">
                <a:solidFill>
                  <a:schemeClr val="dk2"/>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secHead" type="secHead">
  <p:cSld name="secHead">
    <p:spTree>
      <p:nvGrpSpPr>
        <p:cNvPr id="26" name="Shape 26"/>
        <p:cNvGrpSpPr/>
        <p:nvPr/>
      </p:nvGrpSpPr>
      <p:grpSpPr>
        <a:xfrm>
          <a:off y="0" x="0"/>
          <a:ext cy="0" cx="0"/>
          <a:chOff y="0" x="0"/>
          <a:chExt cy="0" cx="0"/>
        </a:xfrm>
      </p:grpSpPr>
      <p:sp>
        <p:nvSpPr>
          <p:cNvPr id="27" name="Shape 27"/>
          <p:cNvSpPr txBox="1"/>
          <p:nvPr>
            <p:ph type="title"/>
          </p:nvPr>
        </p:nvSpPr>
        <p:spPr>
          <a:xfrm>
            <a:off y="1447800" x="457200"/>
            <a:ext cy="4321174" cx="7772400"/>
          </a:xfrm>
          <a:prstGeom prst="rect">
            <a:avLst/>
          </a:prstGeom>
          <a:noFill/>
          <a:ln>
            <a:noFill/>
          </a:ln>
        </p:spPr>
        <p:txBody>
          <a:bodyPr bIns="91425" rIns="91425" lIns="91425" tIns="91425" anchor="ctr" anchorCtr="0"/>
          <a:lstStyle>
            <a:lvl1pPr algn="l" rtl="0">
              <a:lnSpc>
                <a:spcPct val="100000"/>
              </a:lnSpc>
              <a:defRPr b="0" cap="small" baseline="0" sz="8800">
                <a:solidFill>
                  <a:schemeClr val="dk1"/>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28" name="Shape 28"/>
          <p:cNvSpPr txBox="1"/>
          <p:nvPr>
            <p:ph idx="1" type="body"/>
          </p:nvPr>
        </p:nvSpPr>
        <p:spPr>
          <a:xfrm>
            <a:off y="228601" x="457200"/>
            <a:ext cy="1066799" cx="7772400"/>
          </a:xfrm>
          <a:prstGeom prst="rect">
            <a:avLst/>
          </a:prstGeom>
          <a:noFill/>
          <a:ln>
            <a:noFill/>
          </a:ln>
        </p:spPr>
        <p:txBody>
          <a:bodyPr bIns="91425" rIns="91425" lIns="91425" tIns="91425" anchor="b" anchorCtr="0"/>
          <a:lstStyle>
            <a:lvl1pPr rtl="0" indent="0" marL="0">
              <a:buClr>
                <a:schemeClr val="dk2"/>
              </a:buClr>
              <a:buFont typeface="Arial Black"/>
              <a:buNone/>
              <a:defRPr b="0" cap="small" baseline="0" sz="2000">
                <a:solidFill>
                  <a:schemeClr val="dk2"/>
                </a:solidFill>
                <a:latin typeface="Arial Black"/>
                <a:ea typeface="Arial Black"/>
                <a:cs typeface="Arial Black"/>
                <a:sym typeface="Arial Black"/>
              </a:defRPr>
            </a:lvl1pPr>
            <a:lvl2pPr rtl="0" indent="0" marL="457200">
              <a:buClr>
                <a:srgbClr val="888888"/>
              </a:buClr>
              <a:buFont typeface="Arial"/>
              <a:buNone/>
              <a:defRPr sz="1800">
                <a:solidFill>
                  <a:srgbClr val="888888"/>
                </a:solidFill>
              </a:defRPr>
            </a:lvl2pPr>
            <a:lvl3pPr rtl="0" indent="0" marL="914400">
              <a:buClr>
                <a:srgbClr val="888888"/>
              </a:buClr>
              <a:buFont typeface="Arial"/>
              <a:buNone/>
              <a:defRPr sz="1600">
                <a:solidFill>
                  <a:srgbClr val="888888"/>
                </a:solidFill>
              </a:defRPr>
            </a:lvl3pPr>
            <a:lvl4pPr rtl="0" indent="0" marL="1371600">
              <a:buClr>
                <a:srgbClr val="888888"/>
              </a:buClr>
              <a:buFont typeface="Arial"/>
              <a:buNone/>
              <a:defRPr sz="1400">
                <a:solidFill>
                  <a:srgbClr val="888888"/>
                </a:solidFill>
              </a:defRPr>
            </a:lvl4pPr>
            <a:lvl5pPr rtl="0" indent="0" marL="1828800">
              <a:buClr>
                <a:srgbClr val="888888"/>
              </a:buClr>
              <a:buFont typeface="Arial"/>
              <a:buNone/>
              <a:defRPr sz="1400">
                <a:solidFill>
                  <a:srgbClr val="888888"/>
                </a:solidFill>
              </a:defRPr>
            </a:lvl5pPr>
            <a:lvl6pPr rtl="0" indent="0" marL="2286000">
              <a:buClr>
                <a:srgbClr val="888888"/>
              </a:buClr>
              <a:buFont typeface="Arial"/>
              <a:buNone/>
              <a:defRPr sz="1400">
                <a:solidFill>
                  <a:srgbClr val="888888"/>
                </a:solidFill>
              </a:defRPr>
            </a:lvl6pPr>
            <a:lvl7pPr rtl="0" indent="0" marL="2743200">
              <a:buClr>
                <a:srgbClr val="888888"/>
              </a:buClr>
              <a:buFont typeface="Arial"/>
              <a:buNone/>
              <a:defRPr sz="1400">
                <a:solidFill>
                  <a:srgbClr val="888888"/>
                </a:solidFill>
              </a:defRPr>
            </a:lvl7pPr>
            <a:lvl8pPr rtl="0" indent="0" marL="3200400">
              <a:buClr>
                <a:srgbClr val="888888"/>
              </a:buClr>
              <a:buFont typeface="Arial"/>
              <a:buNone/>
              <a:defRPr sz="1400">
                <a:solidFill>
                  <a:srgbClr val="888888"/>
                </a:solidFill>
              </a:defRPr>
            </a:lvl8pPr>
            <a:lvl9pPr rtl="0" indent="0" marL="3657600">
              <a:buClr>
                <a:srgbClr val="888888"/>
              </a:buClr>
              <a:buFont typeface="Arial"/>
              <a:buNone/>
              <a:defRPr sz="1400">
                <a:solidFill>
                  <a:srgbClr val="888888"/>
                </a:solidFill>
              </a:defRPr>
            </a:lvl9pPr>
          </a:lstStyle>
          <a:p/>
        </p:txBody>
      </p:sp>
      <p:sp>
        <p:nvSpPr>
          <p:cNvPr id="29" name="Shape 29"/>
          <p:cNvSpPr txBox="1"/>
          <p:nvPr>
            <p:ph idx="10" type="dt"/>
          </p:nvPr>
        </p:nvSpPr>
        <p:spPr>
          <a:xfrm>
            <a:off y="6172201" x="457200"/>
            <a:ext cy="304799" cx="3429000"/>
          </a:xfrm>
          <a:prstGeom prst="rect">
            <a:avLst/>
          </a:prstGeom>
          <a:noFill/>
          <a:ln>
            <a:noFill/>
          </a:ln>
        </p:spPr>
        <p:txBody>
          <a:bodyPr bIns="91425" rIns="91425" lIns="91425" tIns="91425" anchor="b"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30" name="Shape 30"/>
          <p:cNvSpPr txBox="1"/>
          <p:nvPr>
            <p:ph idx="12" type="sldNum"/>
          </p:nvPr>
        </p:nvSpPr>
        <p:spPr>
          <a:xfrm rot="-5400000">
            <a:off y="5885497" x="8227377"/>
            <a:ext cy="365125" cx="1315720"/>
          </a:xfrm>
          <a:prstGeom prst="rect">
            <a:avLst/>
          </a:prstGeom>
          <a:noFill/>
          <a:ln>
            <a:noFill/>
          </a:ln>
        </p:spPr>
        <p:txBody>
          <a:bodyPr bIns="91425" rIns="91425" lIns="91425" tIns="91425" anchor="ctr" anchorCtr="0"/>
          <a:lstStyle>
            <a:lvl1pPr algn="l" rtl="0" marR="0" indent="0" marL="0">
              <a:defRPr strike="noStrike" u="none" b="1" cap="none" baseline="0" sz="2400" i="0">
                <a:solidFill>
                  <a:schemeClr val="dk2"/>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31" name="Shape 31"/>
          <p:cNvSpPr txBox="1"/>
          <p:nvPr>
            <p:ph idx="11" type="ftr"/>
          </p:nvPr>
        </p:nvSpPr>
        <p:spPr>
          <a:xfrm>
            <a:off y="6492875" x="457200"/>
            <a:ext cy="283844" cx="3429000"/>
          </a:xfrm>
          <a:prstGeom prst="rect">
            <a:avLst/>
          </a:prstGeom>
          <a:noFill/>
          <a:ln>
            <a:noFill/>
          </a:ln>
        </p:spPr>
        <p:txBody>
          <a:bodyPr bIns="91425" rIns="91425" lIns="91425" tIns="91425" anchor="t"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Obj" type="twoObj">
  <p:cSld name="twoObj">
    <p:spTree>
      <p:nvGrpSpPr>
        <p:cNvPr id="32" name="Shape 32"/>
        <p:cNvGrpSpPr/>
        <p:nvPr/>
      </p:nvGrpSpPr>
      <p:grpSpPr>
        <a:xfrm>
          <a:off y="0" x="0"/>
          <a:ext cy="0" cx="0"/>
          <a:chOff y="0" x="0"/>
          <a:chExt cy="0" cx="0"/>
        </a:xfrm>
      </p:grpSpPr>
      <p:sp>
        <p:nvSpPr>
          <p:cNvPr id="33" name="Shape 33"/>
          <p:cNvSpPr txBox="1"/>
          <p:nvPr>
            <p:ph type="title"/>
          </p:nvPr>
        </p:nvSpPr>
        <p:spPr>
          <a:xfrm>
            <a:off y="152718" x="457200"/>
            <a:ext cy="1371599" cx="5791200"/>
          </a:xfrm>
          <a:prstGeom prst="rect">
            <a:avLst/>
          </a:prstGeom>
          <a:noFill/>
          <a:ln>
            <a:noFill/>
          </a:ln>
        </p:spPr>
        <p:txBody>
          <a:bodyPr bIns="91425" rIns="91425" lIns="91425" tIns="91425" anchor="b" anchorCtr="0"/>
          <a:lstStyle>
            <a:lvl1pPr algn="l" rtl="0">
              <a:spcBef>
                <a:spcPts val="0"/>
              </a:spcBef>
              <a:buClr>
                <a:schemeClr val="dk2"/>
              </a:buClr>
              <a:buFont typeface="Arial Black"/>
              <a:buNone/>
              <a:defRPr cap="small" baseline="0" sz="3600">
                <a:solidFill>
                  <a:schemeClr val="dk2"/>
                </a:solidFill>
                <a:latin typeface="Arial Black"/>
                <a:ea typeface="Arial Black"/>
                <a:cs typeface="Arial Black"/>
                <a:sym typeface="Arial Black"/>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34" name="Shape 34"/>
          <p:cNvSpPr txBox="1"/>
          <p:nvPr>
            <p:ph idx="1" type="body"/>
          </p:nvPr>
        </p:nvSpPr>
        <p:spPr>
          <a:xfrm>
            <a:off y="1574800" x="1630679"/>
            <a:ext cy="4525963" cx="3291840"/>
          </a:xfrm>
          <a:prstGeom prst="rect">
            <a:avLst/>
          </a:prstGeom>
          <a:noFill/>
          <a:ln>
            <a:noFill/>
          </a:ln>
        </p:spPr>
        <p:txBody>
          <a:bodyPr bIns="91425" rIns="91425" lIns="91425" t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p:txBody>
      </p:sp>
      <p:sp>
        <p:nvSpPr>
          <p:cNvPr id="35" name="Shape 35"/>
          <p:cNvSpPr txBox="1"/>
          <p:nvPr>
            <p:ph idx="2" type="body"/>
          </p:nvPr>
        </p:nvSpPr>
        <p:spPr>
          <a:xfrm>
            <a:off y="1574800" x="5090160"/>
            <a:ext cy="4525963" cx="3291840"/>
          </a:xfrm>
          <a:prstGeom prst="rect">
            <a:avLst/>
          </a:prstGeom>
          <a:noFill/>
          <a:ln>
            <a:noFill/>
          </a:ln>
        </p:spPr>
        <p:txBody>
          <a:bodyPr bIns="91425" rIns="91425" lIns="91425" t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p:txBody>
      </p:sp>
      <p:sp>
        <p:nvSpPr>
          <p:cNvPr id="36" name="Shape 36"/>
          <p:cNvSpPr txBox="1"/>
          <p:nvPr>
            <p:ph idx="10" type="dt"/>
          </p:nvPr>
        </p:nvSpPr>
        <p:spPr>
          <a:xfrm>
            <a:off y="6172201" x="457200"/>
            <a:ext cy="304799" cx="3429000"/>
          </a:xfrm>
          <a:prstGeom prst="rect">
            <a:avLst/>
          </a:prstGeom>
          <a:noFill/>
          <a:ln>
            <a:noFill/>
          </a:ln>
        </p:spPr>
        <p:txBody>
          <a:bodyPr bIns="91425" rIns="91425" lIns="91425" tIns="91425" anchor="b"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37" name="Shape 37"/>
          <p:cNvSpPr txBox="1"/>
          <p:nvPr>
            <p:ph idx="11" type="ftr"/>
          </p:nvPr>
        </p:nvSpPr>
        <p:spPr>
          <a:xfrm>
            <a:off y="6492875" x="457200"/>
            <a:ext cy="283844" cx="3429000"/>
          </a:xfrm>
          <a:prstGeom prst="rect">
            <a:avLst/>
          </a:prstGeom>
          <a:noFill/>
          <a:ln>
            <a:noFill/>
          </a:ln>
        </p:spPr>
        <p:txBody>
          <a:bodyPr bIns="91425" rIns="91425" lIns="91425" tIns="91425" anchor="t"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38" name="Shape 38"/>
          <p:cNvSpPr txBox="1"/>
          <p:nvPr>
            <p:ph idx="12" type="sldNum"/>
          </p:nvPr>
        </p:nvSpPr>
        <p:spPr>
          <a:xfrm rot="-5400000">
            <a:off y="5885497" x="8227377"/>
            <a:ext cy="365125" cx="1315720"/>
          </a:xfrm>
          <a:prstGeom prst="rect">
            <a:avLst/>
          </a:prstGeom>
          <a:noFill/>
          <a:ln>
            <a:noFill/>
          </a:ln>
        </p:spPr>
        <p:txBody>
          <a:bodyPr bIns="91425" rIns="91425" lIns="91425" tIns="91425" anchor="ctr" anchorCtr="0"/>
          <a:lstStyle>
            <a:lvl1pPr algn="l" rtl="0" marR="0" indent="0" marL="0">
              <a:defRPr strike="noStrike" u="none" b="1" cap="none" baseline="0" sz="2400" i="0">
                <a:solidFill>
                  <a:schemeClr val="dk2"/>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TxTwoObj" type="twoTxTwoObj">
  <p:cSld name="twoTxTwoObj">
    <p:spTree>
      <p:nvGrpSpPr>
        <p:cNvPr id="39" name="Shape 39"/>
        <p:cNvGrpSpPr/>
        <p:nvPr/>
      </p:nvGrpSpPr>
      <p:grpSpPr>
        <a:xfrm>
          <a:off y="0" x="0"/>
          <a:ext cy="0" cx="0"/>
          <a:chOff y="0" x="0"/>
          <a:chExt cy="0" cx="0"/>
        </a:xfrm>
      </p:grpSpPr>
      <p:sp>
        <p:nvSpPr>
          <p:cNvPr id="40" name="Shape 40"/>
          <p:cNvSpPr txBox="1"/>
          <p:nvPr>
            <p:ph type="title"/>
          </p:nvPr>
        </p:nvSpPr>
        <p:spPr>
          <a:xfrm>
            <a:off y="152718" x="457200"/>
            <a:ext cy="1371599" cx="5791200"/>
          </a:xfrm>
          <a:prstGeom prst="rect">
            <a:avLst/>
          </a:prstGeom>
          <a:noFill/>
          <a:ln>
            <a:noFill/>
          </a:ln>
        </p:spPr>
        <p:txBody>
          <a:bodyPr bIns="91425" rIns="91425" lIns="91425" t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41" name="Shape 41"/>
          <p:cNvSpPr txBox="1"/>
          <p:nvPr>
            <p:ph idx="1" type="body"/>
          </p:nvPr>
        </p:nvSpPr>
        <p:spPr>
          <a:xfrm>
            <a:off y="1572767" x="1627632"/>
            <a:ext cy="639762" cx="3291840"/>
          </a:xfrm>
          <a:prstGeom prst="rect">
            <a:avLst/>
          </a:prstGeom>
          <a:noFill/>
          <a:ln>
            <a:noFill/>
          </a:ln>
        </p:spPr>
        <p:txBody>
          <a:bodyPr bIns="91425" rIns="91425" lIns="91425" tIns="91425" anchor="b" anchorCtr="0"/>
          <a:lstStyle>
            <a:lvl1pPr rtl="0" indent="0" marL="0">
              <a:buClr>
                <a:schemeClr val="dk1"/>
              </a:buClr>
              <a:buFont typeface="Arial Black"/>
              <a:buNone/>
              <a:defRPr b="0" cap="small" baseline="0" sz="1800">
                <a:solidFill>
                  <a:schemeClr val="dk1"/>
                </a:solidFill>
                <a:latin typeface="Arial Black"/>
                <a:ea typeface="Arial Black"/>
                <a:cs typeface="Arial Black"/>
                <a:sym typeface="Arial Black"/>
              </a:defRPr>
            </a:lvl1pPr>
            <a:lvl2pPr rtl="0" indent="0" marL="457200">
              <a:buFont typeface="Arial"/>
              <a:buNone/>
              <a:defRPr b="1" sz="2000"/>
            </a:lvl2pPr>
            <a:lvl3pPr rtl="0" indent="0" marL="914400">
              <a:buFont typeface="Arial"/>
              <a:buNone/>
              <a:defRPr b="1" sz="1800"/>
            </a:lvl3pPr>
            <a:lvl4pPr rtl="0" indent="0" marL="1371600">
              <a:buFont typeface="Arial"/>
              <a:buNone/>
              <a:defRPr b="1" sz="1600"/>
            </a:lvl4pPr>
            <a:lvl5pPr rtl="0" indent="0" marL="1828800">
              <a:buFont typeface="Arial"/>
              <a:buNone/>
              <a:defRPr b="1" sz="1600"/>
            </a:lvl5pPr>
            <a:lvl6pPr rtl="0" indent="0" marL="2286000">
              <a:buFont typeface="Arial"/>
              <a:buNone/>
              <a:defRPr b="1" sz="1600"/>
            </a:lvl6pPr>
            <a:lvl7pPr rtl="0" indent="0" marL="2743200">
              <a:buFont typeface="Arial"/>
              <a:buNone/>
              <a:defRPr b="1" sz="1600"/>
            </a:lvl7pPr>
            <a:lvl8pPr rtl="0" indent="0" marL="3200400">
              <a:buFont typeface="Arial"/>
              <a:buNone/>
              <a:defRPr b="1" sz="1600"/>
            </a:lvl8pPr>
            <a:lvl9pPr rtl="0" indent="0" marL="3657600">
              <a:buFont typeface="Arial"/>
              <a:buNone/>
              <a:defRPr b="1" sz="1600"/>
            </a:lvl9pPr>
          </a:lstStyle>
          <a:p/>
        </p:txBody>
      </p:sp>
      <p:sp>
        <p:nvSpPr>
          <p:cNvPr id="42" name="Shape 42"/>
          <p:cNvSpPr txBox="1"/>
          <p:nvPr>
            <p:ph idx="2" type="body"/>
          </p:nvPr>
        </p:nvSpPr>
        <p:spPr>
          <a:xfrm>
            <a:off y="2259366" x="1627632"/>
            <a:ext cy="3840479" cx="3291840"/>
          </a:xfrm>
          <a:prstGeom prst="rect">
            <a:avLst/>
          </a:prstGeom>
          <a:noFill/>
          <a:ln>
            <a:noFill/>
          </a:ln>
        </p:spPr>
        <p:txBody>
          <a:bodyPr bIns="91425" rIns="91425" lIns="91425" t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p:txBody>
      </p:sp>
      <p:sp>
        <p:nvSpPr>
          <p:cNvPr id="43" name="Shape 43"/>
          <p:cNvSpPr txBox="1"/>
          <p:nvPr>
            <p:ph idx="3" type="body"/>
          </p:nvPr>
        </p:nvSpPr>
        <p:spPr>
          <a:xfrm>
            <a:off y="1572767" x="5093207"/>
            <a:ext cy="639762" cx="3291840"/>
          </a:xfrm>
          <a:prstGeom prst="rect">
            <a:avLst/>
          </a:prstGeom>
          <a:noFill/>
          <a:ln>
            <a:noFill/>
          </a:ln>
        </p:spPr>
        <p:txBody>
          <a:bodyPr bIns="91425" rIns="91425" lIns="91425" tIns="91425" anchor="b" anchorCtr="0"/>
          <a:lstStyle>
            <a:lvl1pPr rtl="0" indent="0" marL="0">
              <a:buClr>
                <a:schemeClr val="dk1"/>
              </a:buClr>
              <a:buFont typeface="Arial Black"/>
              <a:buNone/>
              <a:defRPr b="0" cap="small" baseline="0" sz="1800">
                <a:solidFill>
                  <a:schemeClr val="dk1"/>
                </a:solidFill>
                <a:latin typeface="Arial Black"/>
                <a:ea typeface="Arial Black"/>
                <a:cs typeface="Arial Black"/>
                <a:sym typeface="Arial Black"/>
              </a:defRPr>
            </a:lvl1pPr>
            <a:lvl2pPr rtl="0" indent="0" marL="457200">
              <a:buFont typeface="Arial"/>
              <a:buNone/>
              <a:defRPr b="1" sz="2000"/>
            </a:lvl2pPr>
            <a:lvl3pPr rtl="0" indent="0" marL="914400">
              <a:buFont typeface="Arial"/>
              <a:buNone/>
              <a:defRPr b="1" sz="1800"/>
            </a:lvl3pPr>
            <a:lvl4pPr rtl="0" indent="0" marL="1371600">
              <a:buFont typeface="Arial"/>
              <a:buNone/>
              <a:defRPr b="1" sz="1600"/>
            </a:lvl4pPr>
            <a:lvl5pPr rtl="0" indent="0" marL="1828800">
              <a:buFont typeface="Arial"/>
              <a:buNone/>
              <a:defRPr b="1" sz="1600"/>
            </a:lvl5pPr>
            <a:lvl6pPr rtl="0" indent="0" marL="2286000">
              <a:buFont typeface="Arial"/>
              <a:buNone/>
              <a:defRPr b="1" sz="1600"/>
            </a:lvl6pPr>
            <a:lvl7pPr rtl="0" indent="0" marL="2743200">
              <a:buFont typeface="Arial"/>
              <a:buNone/>
              <a:defRPr b="1" sz="1600"/>
            </a:lvl7pPr>
            <a:lvl8pPr rtl="0" indent="0" marL="3200400">
              <a:buFont typeface="Arial"/>
              <a:buNone/>
              <a:defRPr b="1" sz="1600"/>
            </a:lvl8pPr>
            <a:lvl9pPr rtl="0" indent="0" marL="3657600">
              <a:buFont typeface="Arial"/>
              <a:buNone/>
              <a:defRPr b="1" sz="1600"/>
            </a:lvl9pPr>
          </a:lstStyle>
          <a:p/>
        </p:txBody>
      </p:sp>
      <p:sp>
        <p:nvSpPr>
          <p:cNvPr id="44" name="Shape 44"/>
          <p:cNvSpPr txBox="1"/>
          <p:nvPr>
            <p:ph idx="4" type="body"/>
          </p:nvPr>
        </p:nvSpPr>
        <p:spPr>
          <a:xfrm>
            <a:off y="2259366" x="5093207"/>
            <a:ext cy="3840479" cx="3291840"/>
          </a:xfrm>
          <a:prstGeom prst="rect">
            <a:avLst/>
          </a:prstGeom>
          <a:noFill/>
          <a:ln>
            <a:noFill/>
          </a:ln>
        </p:spPr>
        <p:txBody>
          <a:bodyPr bIns="91425" rIns="91425" lIns="91425" t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p:txBody>
      </p:sp>
      <p:sp>
        <p:nvSpPr>
          <p:cNvPr id="45" name="Shape 45"/>
          <p:cNvSpPr txBox="1"/>
          <p:nvPr>
            <p:ph idx="10" type="dt"/>
          </p:nvPr>
        </p:nvSpPr>
        <p:spPr>
          <a:xfrm>
            <a:off y="6172201" x="457200"/>
            <a:ext cy="304799" cx="3429000"/>
          </a:xfrm>
          <a:prstGeom prst="rect">
            <a:avLst/>
          </a:prstGeom>
          <a:noFill/>
          <a:ln>
            <a:noFill/>
          </a:ln>
        </p:spPr>
        <p:txBody>
          <a:bodyPr bIns="91425" rIns="91425" lIns="91425" tIns="91425" anchor="b"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46" name="Shape 46"/>
          <p:cNvSpPr txBox="1"/>
          <p:nvPr>
            <p:ph idx="11" type="ftr"/>
          </p:nvPr>
        </p:nvSpPr>
        <p:spPr>
          <a:xfrm>
            <a:off y="6492875" x="457200"/>
            <a:ext cy="283844" cx="3429000"/>
          </a:xfrm>
          <a:prstGeom prst="rect">
            <a:avLst/>
          </a:prstGeom>
          <a:noFill/>
          <a:ln>
            <a:noFill/>
          </a:ln>
        </p:spPr>
        <p:txBody>
          <a:bodyPr bIns="91425" rIns="91425" lIns="91425" tIns="91425" anchor="t"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47" name="Shape 47"/>
          <p:cNvSpPr txBox="1"/>
          <p:nvPr>
            <p:ph idx="12" type="sldNum"/>
          </p:nvPr>
        </p:nvSpPr>
        <p:spPr>
          <a:xfrm rot="-5400000">
            <a:off y="5885497" x="8227377"/>
            <a:ext cy="365125" cx="1315720"/>
          </a:xfrm>
          <a:prstGeom prst="rect">
            <a:avLst/>
          </a:prstGeom>
          <a:noFill/>
          <a:ln>
            <a:noFill/>
          </a:ln>
        </p:spPr>
        <p:txBody>
          <a:bodyPr bIns="91425" rIns="91425" lIns="91425" tIns="91425" anchor="ctr" anchorCtr="0"/>
          <a:lstStyle>
            <a:lvl1pPr algn="l" rtl="0" marR="0" indent="0" marL="0">
              <a:defRPr strike="noStrike" u="none" b="1" cap="none" baseline="0" sz="2400" i="0">
                <a:solidFill>
                  <a:schemeClr val="dk2"/>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48" name="Shape 48"/>
        <p:cNvGrpSpPr/>
        <p:nvPr/>
      </p:nvGrpSpPr>
      <p:grpSpPr>
        <a:xfrm>
          <a:off y="0" x="0"/>
          <a:ext cy="0" cx="0"/>
          <a:chOff y="0" x="0"/>
          <a:chExt cy="0" cx="0"/>
        </a:xfrm>
      </p:grpSpPr>
      <p:sp>
        <p:nvSpPr>
          <p:cNvPr id="49" name="Shape 49"/>
          <p:cNvSpPr txBox="1"/>
          <p:nvPr>
            <p:ph type="title"/>
          </p:nvPr>
        </p:nvSpPr>
        <p:spPr>
          <a:xfrm>
            <a:off y="152718" x="457200"/>
            <a:ext cy="1371599" cx="5791200"/>
          </a:xfrm>
          <a:prstGeom prst="rect">
            <a:avLst/>
          </a:prstGeom>
          <a:noFill/>
          <a:ln>
            <a:noFill/>
          </a:ln>
        </p:spPr>
        <p:txBody>
          <a:bodyPr bIns="91425" rIns="91425" lIns="91425" tIns="91425" anchor="b" anchorCtr="0"/>
          <a:lstStyle>
            <a:lvl1pPr algn="l" rtl="0">
              <a:spcBef>
                <a:spcPts val="0"/>
              </a:spcBef>
              <a:buClr>
                <a:schemeClr val="dk2"/>
              </a:buClr>
              <a:buFont typeface="Arial Black"/>
              <a:buNone/>
              <a:defRPr cap="small" baseline="0" sz="3600">
                <a:solidFill>
                  <a:schemeClr val="dk2"/>
                </a:solidFill>
                <a:latin typeface="Arial Black"/>
                <a:ea typeface="Arial Black"/>
                <a:cs typeface="Arial Black"/>
                <a:sym typeface="Arial Black"/>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50" name="Shape 50"/>
          <p:cNvSpPr txBox="1"/>
          <p:nvPr>
            <p:ph idx="10" type="dt"/>
          </p:nvPr>
        </p:nvSpPr>
        <p:spPr>
          <a:xfrm>
            <a:off y="6172201" x="457200"/>
            <a:ext cy="304799" cx="3429000"/>
          </a:xfrm>
          <a:prstGeom prst="rect">
            <a:avLst/>
          </a:prstGeom>
          <a:noFill/>
          <a:ln>
            <a:noFill/>
          </a:ln>
        </p:spPr>
        <p:txBody>
          <a:bodyPr bIns="91425" rIns="91425" lIns="91425" tIns="91425" anchor="b"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51" name="Shape 51"/>
          <p:cNvSpPr txBox="1"/>
          <p:nvPr>
            <p:ph idx="11" type="ftr"/>
          </p:nvPr>
        </p:nvSpPr>
        <p:spPr>
          <a:xfrm>
            <a:off y="6492875" x="457200"/>
            <a:ext cy="283844" cx="3429000"/>
          </a:xfrm>
          <a:prstGeom prst="rect">
            <a:avLst/>
          </a:prstGeom>
          <a:noFill/>
          <a:ln>
            <a:noFill/>
          </a:ln>
        </p:spPr>
        <p:txBody>
          <a:bodyPr bIns="91425" rIns="91425" lIns="91425" tIns="91425" anchor="t"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52" name="Shape 52"/>
          <p:cNvSpPr txBox="1"/>
          <p:nvPr>
            <p:ph idx="12" type="sldNum"/>
          </p:nvPr>
        </p:nvSpPr>
        <p:spPr>
          <a:xfrm rot="-5400000">
            <a:off y="5885497" x="8227377"/>
            <a:ext cy="365125" cx="1315720"/>
          </a:xfrm>
          <a:prstGeom prst="rect">
            <a:avLst/>
          </a:prstGeom>
          <a:noFill/>
          <a:ln>
            <a:noFill/>
          </a:ln>
        </p:spPr>
        <p:txBody>
          <a:bodyPr bIns="91425" rIns="91425" lIns="91425" tIns="91425" anchor="ctr" anchorCtr="0"/>
          <a:lstStyle>
            <a:lvl1pPr algn="l" rtl="0" marR="0" indent="0" marL="0">
              <a:defRPr strike="noStrike" u="none" b="1" cap="none" baseline="0" sz="2400" i="0">
                <a:solidFill>
                  <a:schemeClr val="dk2"/>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53" name="Shape 53"/>
        <p:cNvGrpSpPr/>
        <p:nvPr/>
      </p:nvGrpSpPr>
      <p:grpSpPr>
        <a:xfrm>
          <a:off y="0" x="0"/>
          <a:ext cy="0" cx="0"/>
          <a:chOff y="0" x="0"/>
          <a:chExt cy="0" cx="0"/>
        </a:xfrm>
      </p:grpSpPr>
      <p:sp>
        <p:nvSpPr>
          <p:cNvPr id="54" name="Shape 54"/>
          <p:cNvSpPr txBox="1"/>
          <p:nvPr>
            <p:ph idx="10" type="dt"/>
          </p:nvPr>
        </p:nvSpPr>
        <p:spPr>
          <a:xfrm>
            <a:off y="6172201" x="457200"/>
            <a:ext cy="304799" cx="3429000"/>
          </a:xfrm>
          <a:prstGeom prst="rect">
            <a:avLst/>
          </a:prstGeom>
          <a:noFill/>
          <a:ln>
            <a:noFill/>
          </a:ln>
        </p:spPr>
        <p:txBody>
          <a:bodyPr bIns="91425" rIns="91425" lIns="91425" tIns="91425" anchor="b"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55" name="Shape 55"/>
          <p:cNvSpPr txBox="1"/>
          <p:nvPr>
            <p:ph idx="11" type="ftr"/>
          </p:nvPr>
        </p:nvSpPr>
        <p:spPr>
          <a:xfrm>
            <a:off y="6492875" x="457200"/>
            <a:ext cy="283844" cx="3429000"/>
          </a:xfrm>
          <a:prstGeom prst="rect">
            <a:avLst/>
          </a:prstGeom>
          <a:noFill/>
          <a:ln>
            <a:noFill/>
          </a:ln>
        </p:spPr>
        <p:txBody>
          <a:bodyPr bIns="91425" rIns="91425" lIns="91425" tIns="91425" anchor="t"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56" name="Shape 56"/>
          <p:cNvSpPr txBox="1"/>
          <p:nvPr>
            <p:ph idx="12" type="sldNum"/>
          </p:nvPr>
        </p:nvSpPr>
        <p:spPr>
          <a:xfrm rot="-5400000">
            <a:off y="5885497" x="8227377"/>
            <a:ext cy="365125" cx="1315720"/>
          </a:xfrm>
          <a:prstGeom prst="rect">
            <a:avLst/>
          </a:prstGeom>
          <a:noFill/>
          <a:ln>
            <a:noFill/>
          </a:ln>
        </p:spPr>
        <p:txBody>
          <a:bodyPr bIns="91425" rIns="91425" lIns="91425" tIns="91425" anchor="ctr" anchorCtr="0"/>
          <a:lstStyle>
            <a:lvl1pPr algn="l" rtl="0" marR="0" indent="0" marL="0">
              <a:defRPr strike="noStrike" u="none" b="1" cap="none" baseline="0" sz="2400" i="0">
                <a:solidFill>
                  <a:schemeClr val="dk2"/>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objTx" type="objTx">
  <p:cSld name="objTx">
    <p:spTree>
      <p:nvGrpSpPr>
        <p:cNvPr id="57" name="Shape 57"/>
        <p:cNvGrpSpPr/>
        <p:nvPr/>
      </p:nvGrpSpPr>
      <p:grpSpPr>
        <a:xfrm>
          <a:off y="0" x="0"/>
          <a:ext cy="0" cx="0"/>
          <a:chOff y="0" x="0"/>
          <a:chExt cy="0" cx="0"/>
        </a:xfrm>
      </p:grpSpPr>
      <p:sp>
        <p:nvSpPr>
          <p:cNvPr id="58" name="Shape 58"/>
          <p:cNvSpPr txBox="1"/>
          <p:nvPr>
            <p:ph idx="1" type="body"/>
          </p:nvPr>
        </p:nvSpPr>
        <p:spPr>
          <a:xfrm>
            <a:off y="1600200" x="3575050"/>
            <a:ext cy="4480560" cx="5111750"/>
          </a:xfrm>
          <a:prstGeom prst="rect">
            <a:avLst/>
          </a:prstGeom>
          <a:noFill/>
          <a:ln>
            <a:noFill/>
          </a:ln>
        </p:spPr>
        <p:txBody>
          <a:bodyPr bIns="91425" rIns="91425" lIns="91425" t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p:txBody>
      </p:sp>
      <p:sp>
        <p:nvSpPr>
          <p:cNvPr id="59" name="Shape 59"/>
          <p:cNvSpPr txBox="1"/>
          <p:nvPr>
            <p:ph idx="2" type="body"/>
          </p:nvPr>
        </p:nvSpPr>
        <p:spPr>
          <a:xfrm>
            <a:off y="1600200" x="457200"/>
            <a:ext cy="4480560" cx="3008313"/>
          </a:xfrm>
          <a:prstGeom prst="rect">
            <a:avLst/>
          </a:prstGeom>
          <a:noFill/>
          <a:ln>
            <a:noFill/>
          </a:ln>
        </p:spPr>
        <p:txBody>
          <a:bodyPr bIns="91425" rIns="91425" lIns="91425" tIns="91425" anchor="t" anchorCtr="0"/>
          <a:lstStyle>
            <a:lvl1pPr rtl="0" indent="0" marL="0">
              <a:buFont typeface="Arial"/>
              <a:buNone/>
              <a:defRPr sz="1600"/>
            </a:lvl1pPr>
            <a:lvl2pPr rtl="0" indent="0" marL="457200">
              <a:buFont typeface="Arial"/>
              <a:buNone/>
              <a:defRPr sz="1200"/>
            </a:lvl2pPr>
            <a:lvl3pPr rtl="0" indent="0" marL="914400">
              <a:buFont typeface="Arial"/>
              <a:buNone/>
              <a:defRPr sz="1000"/>
            </a:lvl3pPr>
            <a:lvl4pPr rtl="0" indent="0" marL="1371600">
              <a:buFont typeface="Arial"/>
              <a:buNone/>
              <a:defRPr sz="900"/>
            </a:lvl4pPr>
            <a:lvl5pPr rtl="0" indent="0" marL="1828800">
              <a:buFont typeface="Arial"/>
              <a:buNone/>
              <a:defRPr sz="900"/>
            </a:lvl5pPr>
            <a:lvl6pPr rtl="0" indent="0" marL="2286000">
              <a:buFont typeface="Arial"/>
              <a:buNone/>
              <a:defRPr sz="900"/>
            </a:lvl6pPr>
            <a:lvl7pPr rtl="0" indent="0" marL="2743200">
              <a:buFont typeface="Arial"/>
              <a:buNone/>
              <a:defRPr sz="900"/>
            </a:lvl7pPr>
            <a:lvl8pPr rtl="0" indent="0" marL="3200400">
              <a:buFont typeface="Arial"/>
              <a:buNone/>
              <a:defRPr sz="900"/>
            </a:lvl8pPr>
            <a:lvl9pPr rtl="0" indent="0" marL="3657600">
              <a:buFont typeface="Arial"/>
              <a:buNone/>
              <a:defRPr sz="900"/>
            </a:lvl9pPr>
          </a:lstStyle>
          <a:p/>
        </p:txBody>
      </p:sp>
      <p:sp>
        <p:nvSpPr>
          <p:cNvPr id="60" name="Shape 60"/>
          <p:cNvSpPr txBox="1"/>
          <p:nvPr>
            <p:ph idx="10" type="dt"/>
          </p:nvPr>
        </p:nvSpPr>
        <p:spPr>
          <a:xfrm>
            <a:off y="6172201" x="457200"/>
            <a:ext cy="304799" cx="3429000"/>
          </a:xfrm>
          <a:prstGeom prst="rect">
            <a:avLst/>
          </a:prstGeom>
          <a:noFill/>
          <a:ln>
            <a:noFill/>
          </a:ln>
        </p:spPr>
        <p:txBody>
          <a:bodyPr bIns="91425" rIns="91425" lIns="91425" tIns="91425" anchor="b"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61" name="Shape 61"/>
          <p:cNvSpPr txBox="1"/>
          <p:nvPr>
            <p:ph idx="11" type="ftr"/>
          </p:nvPr>
        </p:nvSpPr>
        <p:spPr>
          <a:xfrm>
            <a:off y="6492875" x="457200"/>
            <a:ext cy="283844" cx="3429000"/>
          </a:xfrm>
          <a:prstGeom prst="rect">
            <a:avLst/>
          </a:prstGeom>
          <a:noFill/>
          <a:ln>
            <a:noFill/>
          </a:ln>
        </p:spPr>
        <p:txBody>
          <a:bodyPr bIns="91425" rIns="91425" lIns="91425" tIns="91425" anchor="t"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62" name="Shape 62"/>
          <p:cNvSpPr txBox="1"/>
          <p:nvPr>
            <p:ph idx="12" type="sldNum"/>
          </p:nvPr>
        </p:nvSpPr>
        <p:spPr>
          <a:xfrm rot="-5400000">
            <a:off y="5885497" x="8227377"/>
            <a:ext cy="365125" cx="1315720"/>
          </a:xfrm>
          <a:prstGeom prst="rect">
            <a:avLst/>
          </a:prstGeom>
          <a:noFill/>
          <a:ln>
            <a:noFill/>
          </a:ln>
        </p:spPr>
        <p:txBody>
          <a:bodyPr bIns="91425" rIns="91425" lIns="91425" tIns="91425" anchor="ctr" anchorCtr="0"/>
          <a:lstStyle>
            <a:lvl1pPr algn="l" rtl="0" marR="0" indent="0" marL="0">
              <a:defRPr strike="noStrike" u="none" b="1" cap="none" baseline="0" sz="2400" i="0">
                <a:solidFill>
                  <a:schemeClr val="dk2"/>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63" name="Shape 63"/>
          <p:cNvSpPr txBox="1"/>
          <p:nvPr>
            <p:ph type="title"/>
          </p:nvPr>
        </p:nvSpPr>
        <p:spPr>
          <a:xfrm>
            <a:off y="152718" x="457200"/>
            <a:ext cy="1371599" cx="5791200"/>
          </a:xfrm>
          <a:prstGeom prst="rect">
            <a:avLst/>
          </a:prstGeom>
          <a:noFill/>
          <a:ln>
            <a:noFill/>
          </a:ln>
        </p:spPr>
        <p:txBody>
          <a:bodyPr bIns="91425" rIns="91425" lIns="91425" tIns="91425" anchor="b" anchorCtr="0"/>
          <a:lstStyle>
            <a:lvl1pPr algn="l" rtl="0">
              <a:spcBef>
                <a:spcPts val="0"/>
              </a:spcBef>
              <a:buClr>
                <a:schemeClr val="dk2"/>
              </a:buClr>
              <a:buFont typeface="Arial Black"/>
              <a:buNone/>
              <a:defRPr cap="small" baseline="0" sz="3600">
                <a:solidFill>
                  <a:schemeClr val="dk2"/>
                </a:solidFill>
                <a:latin typeface="Arial Black"/>
                <a:ea typeface="Arial Black"/>
                <a:cs typeface="Arial Black"/>
                <a:sym typeface="Arial Black"/>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picTx" type="picTx">
  <p:cSld name="picTx">
    <p:spTree>
      <p:nvGrpSpPr>
        <p:cNvPr id="64" name="Shape 64"/>
        <p:cNvGrpSpPr/>
        <p:nvPr/>
      </p:nvGrpSpPr>
      <p:grpSpPr>
        <a:xfrm>
          <a:off y="0" x="0"/>
          <a:ext cy="0" cx="0"/>
          <a:chOff y="0" x="0"/>
          <a:chExt cy="0" cx="0"/>
        </a:xfrm>
      </p:grpSpPr>
      <p:sp>
        <p:nvSpPr>
          <p:cNvPr id="65" name="Shape 65"/>
          <p:cNvSpPr/>
          <p:nvPr/>
        </p:nvSpPr>
        <p:spPr>
          <a:xfrm>
            <a:off y="4846319" x="9001124"/>
            <a:ext cy="2011680" cx="142875"/>
          </a:xfrm>
          <a:prstGeom prst="rect">
            <a:avLst/>
          </a:prstGeom>
          <a:solidFill>
            <a:schemeClr val="dk2"/>
          </a:solidFill>
          <a:ln>
            <a:noFill/>
          </a:ln>
        </p:spPr>
        <p:txBody>
          <a:bodyPr bIns="45700" rIns="91425" lIns="91425" tIns="45700" anchor="ctr" anchorCtr="0">
            <a:noAutofit/>
          </a:bodyPr>
          <a:lstStyle/>
          <a:p/>
        </p:txBody>
      </p:sp>
      <p:sp>
        <p:nvSpPr>
          <p:cNvPr id="66" name="Shape 66"/>
          <p:cNvSpPr/>
          <p:nvPr>
            <p:ph idx="2" type="pic"/>
          </p:nvPr>
        </p:nvSpPr>
        <p:spPr>
          <a:xfrm>
            <a:off y="0" x="0"/>
            <a:ext cy="4846320" cx="9000876"/>
          </a:xfrm>
          <a:prstGeom prst="rect">
            <a:avLst/>
          </a:prstGeom>
          <a:solidFill>
            <a:srgbClr val="BFBFBF"/>
          </a:solidFill>
          <a:ln>
            <a:noFill/>
          </a:ln>
        </p:spPr>
        <p:txBody>
          <a:bodyPr bIns="91425" rIns="91425" lIns="91425" tIns="91425" anchor="b" anchorCtr="0"/>
          <a:lstStyle>
            <a:lvl1pPr algn="l" rtl="0" marR="0" indent="0" marL="0">
              <a:buClr>
                <a:schemeClr val="dk1"/>
              </a:buClr>
              <a:buFont typeface="Arial"/>
              <a:buNone/>
              <a:defRPr strike="noStrike" u="none" b="0" cap="none" baseline="0" sz="3200" i="0">
                <a:solidFill>
                  <a:schemeClr val="dk1"/>
                </a:solidFill>
                <a:latin typeface="Arial"/>
                <a:ea typeface="Arial"/>
                <a:cs typeface="Arial"/>
                <a:sym typeface="Arial"/>
              </a:defRPr>
            </a:lvl1pPr>
            <a:lvl2pPr algn="l" rtl="0" marR="0" indent="0" marL="457200">
              <a:buClr>
                <a:schemeClr val="dk1"/>
              </a:buClr>
              <a:buFont typeface="Arial"/>
              <a:buNone/>
              <a:defRPr strike="noStrike" u="none" b="0" cap="none" baseline="0" sz="2800" i="0">
                <a:solidFill>
                  <a:schemeClr val="dk1"/>
                </a:solidFill>
                <a:latin typeface="Arial"/>
                <a:ea typeface="Arial"/>
                <a:cs typeface="Arial"/>
                <a:sym typeface="Arial"/>
              </a:defRPr>
            </a:lvl2pPr>
            <a:lvl3pPr algn="l" rtl="0" marR="0" indent="0" marL="914400">
              <a:buClr>
                <a:schemeClr val="dk1"/>
              </a:buClr>
              <a:buFont typeface="Arial"/>
              <a:buNone/>
              <a:defRPr strike="noStrike" u="none" b="0" cap="none" baseline="0" sz="2400" i="0">
                <a:solidFill>
                  <a:schemeClr val="dk1"/>
                </a:solidFill>
                <a:latin typeface="Arial"/>
                <a:ea typeface="Arial"/>
                <a:cs typeface="Arial"/>
                <a:sym typeface="Arial"/>
              </a:defRPr>
            </a:lvl3pPr>
            <a:lvl4pPr algn="l" rtl="0" marR="0" indent="0" marL="1371600">
              <a:buClr>
                <a:schemeClr val="dk1"/>
              </a:buClr>
              <a:buFont typeface="Arial"/>
              <a:buNone/>
              <a:defRPr strike="noStrike" u="none" b="0" cap="none" baseline="0" sz="2000" i="0">
                <a:solidFill>
                  <a:schemeClr val="dk1"/>
                </a:solidFill>
                <a:latin typeface="Arial"/>
                <a:ea typeface="Arial"/>
                <a:cs typeface="Arial"/>
                <a:sym typeface="Arial"/>
              </a:defRPr>
            </a:lvl4pPr>
            <a:lvl5pPr algn="l" rtl="0" marR="0" indent="0" marL="1828800">
              <a:buClr>
                <a:schemeClr val="dk1"/>
              </a:buClr>
              <a:buFont typeface="Arial"/>
              <a:buNone/>
              <a:defRPr strike="noStrike" u="none" b="0" cap="none" baseline="0" sz="2000" i="0">
                <a:solidFill>
                  <a:schemeClr val="dk1"/>
                </a:solidFill>
                <a:latin typeface="Arial"/>
                <a:ea typeface="Arial"/>
                <a:cs typeface="Arial"/>
                <a:sym typeface="Arial"/>
              </a:defRPr>
            </a:lvl5pPr>
            <a:lvl6pPr algn="l" rtl="0" marR="0" indent="0" marL="2286000">
              <a:buClr>
                <a:schemeClr val="dk1"/>
              </a:buClr>
              <a:buFont typeface="Arial"/>
              <a:buNone/>
              <a:defRPr strike="noStrike" u="none" b="0" cap="none" baseline="0" sz="2000" i="0">
                <a:solidFill>
                  <a:schemeClr val="dk1"/>
                </a:solidFill>
                <a:latin typeface="Arial"/>
                <a:ea typeface="Arial"/>
                <a:cs typeface="Arial"/>
                <a:sym typeface="Arial"/>
              </a:defRPr>
            </a:lvl6pPr>
            <a:lvl7pPr algn="l" rtl="0" marR="0" indent="0" marL="2743200">
              <a:buClr>
                <a:schemeClr val="dk1"/>
              </a:buClr>
              <a:buFont typeface="Arial"/>
              <a:buNone/>
              <a:defRPr strike="noStrike" u="none" b="0" cap="none" baseline="0" sz="2000" i="0">
                <a:solidFill>
                  <a:schemeClr val="dk1"/>
                </a:solidFill>
                <a:latin typeface="Arial"/>
                <a:ea typeface="Arial"/>
                <a:cs typeface="Arial"/>
                <a:sym typeface="Arial"/>
              </a:defRPr>
            </a:lvl7pPr>
            <a:lvl8pPr algn="l" rtl="0" marR="0" indent="0" marL="3200400">
              <a:buClr>
                <a:schemeClr val="dk1"/>
              </a:buClr>
              <a:buFont typeface="Arial"/>
              <a:buNone/>
              <a:defRPr strike="noStrike" u="none" b="0" cap="none" baseline="0" sz="2000" i="0">
                <a:solidFill>
                  <a:schemeClr val="dk1"/>
                </a:solidFill>
                <a:latin typeface="Arial"/>
                <a:ea typeface="Arial"/>
                <a:cs typeface="Arial"/>
                <a:sym typeface="Arial"/>
              </a:defRPr>
            </a:lvl8pPr>
            <a:lvl9pPr algn="l" rtl="0" marR="0" indent="0" marL="3657600">
              <a:buClr>
                <a:schemeClr val="dk1"/>
              </a:buClr>
              <a:buFont typeface="Arial"/>
              <a:buNone/>
              <a:defRPr strike="noStrike" u="none" b="0" cap="none" baseline="0" sz="2000" i="0">
                <a:solidFill>
                  <a:schemeClr val="dk1"/>
                </a:solidFill>
                <a:latin typeface="Arial"/>
                <a:ea typeface="Arial"/>
                <a:cs typeface="Arial"/>
                <a:sym typeface="Arial"/>
              </a:defRPr>
            </a:lvl9pPr>
          </a:lstStyle>
          <a:p/>
        </p:txBody>
      </p:sp>
      <p:sp>
        <p:nvSpPr>
          <p:cNvPr id="67" name="Shape 67"/>
          <p:cNvSpPr txBox="1"/>
          <p:nvPr>
            <p:ph idx="1" type="body"/>
          </p:nvPr>
        </p:nvSpPr>
        <p:spPr>
          <a:xfrm>
            <a:off y="5715000" x="457200"/>
            <a:ext cy="457200" cx="8153399"/>
          </a:xfrm>
          <a:prstGeom prst="rect">
            <a:avLst/>
          </a:prstGeom>
          <a:noFill/>
          <a:ln>
            <a:noFill/>
          </a:ln>
        </p:spPr>
        <p:txBody>
          <a:bodyPr bIns="91425" rIns="91425" lIns="91425" tIns="91425" anchor="t" anchorCtr="0"/>
          <a:lstStyle>
            <a:lvl1pPr rtl="0" indent="0" marL="0">
              <a:buFont typeface="Arial"/>
              <a:buNone/>
              <a:defRPr sz="1600"/>
            </a:lvl1pPr>
            <a:lvl2pPr rtl="0" indent="0" marL="457200">
              <a:buFont typeface="Arial"/>
              <a:buNone/>
              <a:defRPr sz="1200"/>
            </a:lvl2pPr>
            <a:lvl3pPr rtl="0" indent="0" marL="914400">
              <a:buFont typeface="Arial"/>
              <a:buNone/>
              <a:defRPr sz="1000"/>
            </a:lvl3pPr>
            <a:lvl4pPr rtl="0" indent="0" marL="1371600">
              <a:buFont typeface="Arial"/>
              <a:buNone/>
              <a:defRPr sz="900"/>
            </a:lvl4pPr>
            <a:lvl5pPr rtl="0" indent="0" marL="1828800">
              <a:buFont typeface="Arial"/>
              <a:buNone/>
              <a:defRPr sz="900"/>
            </a:lvl5pPr>
            <a:lvl6pPr rtl="0" indent="0" marL="2286000">
              <a:buFont typeface="Arial"/>
              <a:buNone/>
              <a:defRPr sz="900"/>
            </a:lvl6pPr>
            <a:lvl7pPr rtl="0" indent="0" marL="2743200">
              <a:buFont typeface="Arial"/>
              <a:buNone/>
              <a:defRPr sz="900"/>
            </a:lvl7pPr>
            <a:lvl8pPr rtl="0" indent="0" marL="3200400">
              <a:buFont typeface="Arial"/>
              <a:buNone/>
              <a:defRPr sz="900"/>
            </a:lvl8pPr>
            <a:lvl9pPr rtl="0" indent="0" marL="3657600">
              <a:buFont typeface="Arial"/>
              <a:buNone/>
              <a:defRPr sz="900"/>
            </a:lvl9pPr>
          </a:lstStyle>
          <a:p/>
        </p:txBody>
      </p:sp>
      <p:sp>
        <p:nvSpPr>
          <p:cNvPr id="68" name="Shape 68"/>
          <p:cNvSpPr txBox="1"/>
          <p:nvPr>
            <p:ph idx="10" type="dt"/>
          </p:nvPr>
        </p:nvSpPr>
        <p:spPr>
          <a:xfrm>
            <a:off y="6172201" x="457200"/>
            <a:ext cy="304799" cx="3429000"/>
          </a:xfrm>
          <a:prstGeom prst="rect">
            <a:avLst/>
          </a:prstGeom>
          <a:noFill/>
          <a:ln>
            <a:noFill/>
          </a:ln>
        </p:spPr>
        <p:txBody>
          <a:bodyPr bIns="91425" rIns="91425" lIns="91425" tIns="91425" anchor="b"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69" name="Shape 69"/>
          <p:cNvSpPr txBox="1"/>
          <p:nvPr>
            <p:ph idx="11" type="ftr"/>
          </p:nvPr>
        </p:nvSpPr>
        <p:spPr>
          <a:xfrm>
            <a:off y="6492875" x="457200"/>
            <a:ext cy="283844" cx="3429000"/>
          </a:xfrm>
          <a:prstGeom prst="rect">
            <a:avLst/>
          </a:prstGeom>
          <a:noFill/>
          <a:ln>
            <a:noFill/>
          </a:ln>
        </p:spPr>
        <p:txBody>
          <a:bodyPr bIns="91425" rIns="91425" lIns="91425" tIns="91425" anchor="t"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70" name="Shape 70"/>
          <p:cNvSpPr txBox="1"/>
          <p:nvPr>
            <p:ph idx="12" type="sldNum"/>
          </p:nvPr>
        </p:nvSpPr>
        <p:spPr>
          <a:xfrm rot="-5400000">
            <a:off y="5885497" x="8227377"/>
            <a:ext cy="365125" cx="1315720"/>
          </a:xfrm>
          <a:prstGeom prst="rect">
            <a:avLst/>
          </a:prstGeom>
          <a:noFill/>
          <a:ln>
            <a:noFill/>
          </a:ln>
        </p:spPr>
        <p:txBody>
          <a:bodyPr bIns="91425" rIns="91425" lIns="91425" tIns="91425" anchor="ctr" anchorCtr="0"/>
          <a:lstStyle>
            <a:lvl1pPr algn="l" rtl="0" marR="0" indent="0" marL="0">
              <a:defRPr strike="noStrike" u="none" b="1" cap="none" baseline="0" sz="24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71" name="Shape 71"/>
          <p:cNvSpPr txBox="1"/>
          <p:nvPr>
            <p:ph type="title"/>
          </p:nvPr>
        </p:nvSpPr>
        <p:spPr>
          <a:xfrm>
            <a:off y="4953000" x="457200"/>
            <a:ext cy="762000" cx="8153399"/>
          </a:xfrm>
          <a:prstGeom prst="rect">
            <a:avLst/>
          </a:prstGeom>
          <a:noFill/>
          <a:ln>
            <a:noFill/>
          </a:ln>
        </p:spPr>
        <p:txBody>
          <a:bodyPr bIns="91425" rIns="91425" lIns="91425" tIns="91425" anchor="t" anchorCtr="0"/>
          <a:lstStyle>
            <a:lvl1pPr rtl="0">
              <a:defRPr sz="3200"/>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72" name="Shape 72"/>
          <p:cNvSpPr/>
          <p:nvPr/>
        </p:nvSpPr>
        <p:spPr>
          <a:xfrm>
            <a:off y="0" x="9001124"/>
            <a:ext cy="4846320" cx="142875"/>
          </a:xfrm>
          <a:prstGeom prst="rect">
            <a:avLst/>
          </a:prstGeom>
          <a:solidFill>
            <a:schemeClr val="dk1"/>
          </a:solidFill>
          <a:ln>
            <a:noFill/>
          </a:ln>
        </p:spPr>
        <p:txBody>
          <a:bodyPr bIns="45700" rIns="91425" lIns="91425" tIns="45700" anchor="ctr" anchorCtr="0">
            <a:noAutofit/>
          </a:body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1.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152718" x="457200"/>
            <a:ext cy="1371599" cx="5791200"/>
          </a:xfrm>
          <a:prstGeom prst="rect">
            <a:avLst/>
          </a:prstGeom>
          <a:noFill/>
          <a:ln>
            <a:noFill/>
          </a:ln>
        </p:spPr>
        <p:txBody>
          <a:bodyPr bIns="91425" rIns="91425" lIns="91425" tIns="91425" anchor="b" anchorCtr="0"/>
          <a:lstStyle>
            <a:lvl1pPr algn="l" rtl="0" marR="0" indent="0" marL="0">
              <a:spcBef>
                <a:spcPts val="0"/>
              </a:spcBef>
              <a:buClr>
                <a:schemeClr val="dk2"/>
              </a:buClr>
              <a:buFont typeface="Arial Black"/>
              <a:buNone/>
              <a:defRPr strike="noStrike" u="none" b="0" cap="small" baseline="0" sz="3600" i="0">
                <a:solidFill>
                  <a:schemeClr val="dk2"/>
                </a:solidFill>
                <a:latin typeface="Arial Black"/>
                <a:ea typeface="Arial Black"/>
                <a:cs typeface="Arial Black"/>
                <a:sym typeface="Arial Black"/>
              </a:defRPr>
            </a:lvl1pPr>
            <a:lvl2pPr algn="l" rtl="0" marR="0" indent="0" marL="0">
              <a:defRPr/>
            </a:lvl2pPr>
            <a:lvl3pPr algn="l" rtl="0" marR="0" indent="0" marL="0">
              <a:defRPr/>
            </a:lvl3pPr>
            <a:lvl4pPr algn="l" rtl="0" marR="0" indent="0" marL="0">
              <a:defRPr/>
            </a:lvl4pPr>
            <a:lvl5pPr algn="l" rtl="0" marR="0" indent="0" marL="0">
              <a:defRPr/>
            </a:lvl5pPr>
            <a:lvl6pPr algn="l" rtl="0" marR="0" indent="0" marL="0">
              <a:defRPr/>
            </a:lvl6pPr>
            <a:lvl7pPr algn="l" rtl="0" marR="0" indent="0" marL="0">
              <a:defRPr/>
            </a:lvl7pPr>
            <a:lvl8pPr algn="l" rtl="0" marR="0" indent="0" marL="0">
              <a:defRPr/>
            </a:lvl8pPr>
            <a:lvl9pPr algn="l" rtl="0" marR="0" indent="0" marL="0">
              <a:defRPr/>
            </a:lvl9pPr>
          </a:lstStyle>
          <a:p/>
        </p:txBody>
      </p:sp>
      <p:sp>
        <p:nvSpPr>
          <p:cNvPr id="6" name="Shape 6"/>
          <p:cNvSpPr txBox="1"/>
          <p:nvPr>
            <p:ph idx="1" type="body"/>
          </p:nvPr>
        </p:nvSpPr>
        <p:spPr>
          <a:xfrm>
            <a:off y="1752600" x="457200"/>
            <a:ext cy="4373563" cx="7619999"/>
          </a:xfrm>
          <a:prstGeom prst="rect">
            <a:avLst/>
          </a:prstGeom>
          <a:noFill/>
          <a:ln>
            <a:noFill/>
          </a:ln>
        </p:spPr>
        <p:txBody>
          <a:bodyPr bIns="91425" rIns="91425" lIns="91425" tIns="91425" anchor="t" anchorCtr="0"/>
          <a:lstStyle>
            <a:lvl1pPr algn="l" rtl="0" marR="0" indent="0" marL="0">
              <a:spcBef>
                <a:spcPts val="400"/>
              </a:spcBef>
              <a:spcAft>
                <a:spcPts val="600"/>
              </a:spcAft>
              <a:buClr>
                <a:schemeClr val="dk1"/>
              </a:buClr>
              <a:buFont typeface="Arial"/>
              <a:buNone/>
              <a:defRPr strike="noStrike" u="none" b="1" cap="none" baseline="0" sz="2000" i="0">
                <a:solidFill>
                  <a:schemeClr val="dk1"/>
                </a:solidFill>
                <a:latin typeface="Arial"/>
                <a:ea typeface="Arial"/>
                <a:cs typeface="Arial"/>
                <a:sym typeface="Arial"/>
              </a:defRPr>
            </a:lvl1pPr>
            <a:lvl2pPr algn="l" rtl="0" marR="0" indent="-114300" marL="457200">
              <a:spcBef>
                <a:spcPts val="400"/>
              </a:spcBef>
              <a:buClr>
                <a:schemeClr val="dk2"/>
              </a:buClr>
              <a:buFont typeface="Arial"/>
              <a:buChar char="•"/>
              <a:defRPr strike="noStrike" u="none" b="0" cap="none" baseline="0" sz="2000" i="0">
                <a:solidFill>
                  <a:schemeClr val="dk1"/>
                </a:solidFill>
                <a:latin typeface="Arial"/>
                <a:ea typeface="Arial"/>
                <a:cs typeface="Arial"/>
                <a:sym typeface="Arial"/>
              </a:defRPr>
            </a:lvl2pPr>
            <a:lvl3pPr algn="l" rtl="0" marR="0" indent="-158750" marL="1143000">
              <a:spcBef>
                <a:spcPts val="360"/>
              </a:spcBef>
              <a:buClr>
                <a:schemeClr val="dk2"/>
              </a:buClr>
              <a:buFont typeface="Arial"/>
              <a:buChar char="•"/>
              <a:defRPr strike="noStrike" u="none" b="0" cap="none" baseline="0" sz="1800" i="0">
                <a:solidFill>
                  <a:schemeClr val="dk1"/>
                </a:solidFill>
                <a:latin typeface="Arial"/>
                <a:ea typeface="Arial"/>
                <a:cs typeface="Arial"/>
                <a:sym typeface="Arial"/>
              </a:defRPr>
            </a:lvl3pPr>
            <a:lvl4pPr algn="l" rtl="0" marR="0" indent="-158750" marL="1600200">
              <a:spcBef>
                <a:spcPts val="360"/>
              </a:spcBef>
              <a:buClr>
                <a:schemeClr val="dk2"/>
              </a:buClr>
              <a:buFont typeface="Arial"/>
              <a:buChar char="•"/>
              <a:defRPr strike="noStrike" u="none" b="0" cap="none" baseline="0" sz="1800" i="0">
                <a:solidFill>
                  <a:schemeClr val="dk1"/>
                </a:solidFill>
                <a:latin typeface="Arial"/>
                <a:ea typeface="Arial"/>
                <a:cs typeface="Arial"/>
                <a:sym typeface="Arial"/>
              </a:defRPr>
            </a:lvl4pPr>
            <a:lvl5pPr algn="l" rtl="0" marR="0" indent="-158750" marL="2057400">
              <a:spcBef>
                <a:spcPts val="360"/>
              </a:spcBef>
              <a:buClr>
                <a:schemeClr val="dk2"/>
              </a:buClr>
              <a:buFont typeface="Arial"/>
              <a:buChar char="•"/>
              <a:defRPr strike="noStrike" u="none" b="0" cap="none" baseline="0" sz="1800" i="0">
                <a:solidFill>
                  <a:schemeClr val="dk1"/>
                </a:solidFill>
                <a:latin typeface="Arial"/>
                <a:ea typeface="Arial"/>
                <a:cs typeface="Arial"/>
                <a:sym typeface="Arial"/>
              </a:defRPr>
            </a:lvl5pPr>
            <a:lvl6pPr algn="l" rtl="0" marR="0" indent="-168275" marL="2514600">
              <a:spcBef>
                <a:spcPts val="320"/>
              </a:spcBef>
              <a:buClr>
                <a:schemeClr val="dk2"/>
              </a:buClr>
              <a:buFont typeface="Arial"/>
              <a:buChar char="•"/>
              <a:defRPr strike="noStrike" u="none" b="0" cap="none" baseline="0" sz="1600" i="0">
                <a:solidFill>
                  <a:schemeClr val="dk1"/>
                </a:solidFill>
                <a:latin typeface="Arial"/>
                <a:ea typeface="Arial"/>
                <a:cs typeface="Arial"/>
                <a:sym typeface="Arial"/>
              </a:defRPr>
            </a:lvl6pPr>
            <a:lvl7pPr algn="l" rtl="0" marR="0" indent="-168275" marL="2971800">
              <a:spcBef>
                <a:spcPts val="320"/>
              </a:spcBef>
              <a:buClr>
                <a:schemeClr val="dk2"/>
              </a:buClr>
              <a:buFont typeface="Arial"/>
              <a:buChar char="•"/>
              <a:defRPr strike="noStrike" u="none" b="0" cap="none" baseline="0" sz="1600" i="0">
                <a:solidFill>
                  <a:schemeClr val="dk1"/>
                </a:solidFill>
                <a:latin typeface="Arial"/>
                <a:ea typeface="Arial"/>
                <a:cs typeface="Arial"/>
                <a:sym typeface="Arial"/>
              </a:defRPr>
            </a:lvl7pPr>
            <a:lvl8pPr algn="l" rtl="0" marR="0" indent="-168275" marL="3429000">
              <a:spcBef>
                <a:spcPts val="320"/>
              </a:spcBef>
              <a:buClr>
                <a:schemeClr val="dk2"/>
              </a:buClr>
              <a:buFont typeface="Arial"/>
              <a:buChar char="•"/>
              <a:defRPr strike="noStrike" u="none" b="0" cap="none" baseline="0" sz="1600" i="0">
                <a:solidFill>
                  <a:schemeClr val="dk1"/>
                </a:solidFill>
                <a:latin typeface="Arial"/>
                <a:ea typeface="Arial"/>
                <a:cs typeface="Arial"/>
                <a:sym typeface="Arial"/>
              </a:defRPr>
            </a:lvl8pPr>
            <a:lvl9pPr algn="l" rtl="0" marR="0" indent="-168275" marL="3886200">
              <a:spcBef>
                <a:spcPts val="320"/>
              </a:spcBef>
              <a:buClr>
                <a:schemeClr val="dk2"/>
              </a:buClr>
              <a:buFont typeface="Arial"/>
              <a:buChar char="•"/>
              <a:defRPr strike="noStrike" u="none" b="0" cap="none" baseline="0" sz="1600" i="0">
                <a:solidFill>
                  <a:schemeClr val="dk1"/>
                </a:solidFill>
                <a:latin typeface="Arial"/>
                <a:ea typeface="Arial"/>
                <a:cs typeface="Arial"/>
                <a:sym typeface="Arial"/>
              </a:defRPr>
            </a:lvl9pPr>
          </a:lstStyle>
          <a:p/>
        </p:txBody>
      </p:sp>
      <p:sp>
        <p:nvSpPr>
          <p:cNvPr id="7" name="Shape 7"/>
          <p:cNvSpPr txBox="1"/>
          <p:nvPr>
            <p:ph idx="10" type="dt"/>
          </p:nvPr>
        </p:nvSpPr>
        <p:spPr>
          <a:xfrm>
            <a:off y="6172201" x="457200"/>
            <a:ext cy="304799" cx="3429000"/>
          </a:xfrm>
          <a:prstGeom prst="rect">
            <a:avLst/>
          </a:prstGeom>
          <a:noFill/>
          <a:ln>
            <a:noFill/>
          </a:ln>
        </p:spPr>
        <p:txBody>
          <a:bodyPr bIns="91425" rIns="91425" lIns="91425" tIns="91425" anchor="b"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8" name="Shape 8"/>
          <p:cNvSpPr txBox="1"/>
          <p:nvPr>
            <p:ph idx="11" type="ftr"/>
          </p:nvPr>
        </p:nvSpPr>
        <p:spPr>
          <a:xfrm>
            <a:off y="6492875" x="457200"/>
            <a:ext cy="283844" cx="3429000"/>
          </a:xfrm>
          <a:prstGeom prst="rect">
            <a:avLst/>
          </a:prstGeom>
          <a:noFill/>
          <a:ln>
            <a:noFill/>
          </a:ln>
        </p:spPr>
        <p:txBody>
          <a:bodyPr bIns="91425" rIns="91425" lIns="91425" tIns="91425" anchor="t" anchorCtr="0"/>
          <a:lstStyle>
            <a:lvl1pPr algn="l" rtl="0" marR="0" indent="0" marL="0">
              <a:defRPr strike="noStrike" u="none" b="0" cap="none" baseline="0" sz="10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9" name="Shape 9"/>
          <p:cNvSpPr txBox="1"/>
          <p:nvPr>
            <p:ph idx="12" type="sldNum"/>
          </p:nvPr>
        </p:nvSpPr>
        <p:spPr>
          <a:xfrm rot="-5400000">
            <a:off y="5885497" x="8227377"/>
            <a:ext cy="365125" cx="1315720"/>
          </a:xfrm>
          <a:prstGeom prst="rect">
            <a:avLst/>
          </a:prstGeom>
          <a:noFill/>
          <a:ln>
            <a:noFill/>
          </a:ln>
        </p:spPr>
        <p:txBody>
          <a:bodyPr bIns="91425" rIns="91425" lIns="91425" tIns="91425" anchor="ctr" anchorCtr="0"/>
          <a:lstStyle>
            <a:lvl1pPr algn="l" rtl="0" marR="0" indent="0" marL="0">
              <a:defRPr strike="noStrike" u="none" b="1" cap="none" baseline="0" sz="2400" i="0">
                <a:solidFill>
                  <a:schemeClr val="dk2"/>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10" name="Shape 10"/>
          <p:cNvSpPr/>
          <p:nvPr/>
        </p:nvSpPr>
        <p:spPr>
          <a:xfrm>
            <a:off y="0" x="9001124"/>
            <a:ext cy="1371599" cx="142875"/>
          </a:xfrm>
          <a:prstGeom prst="rect">
            <a:avLst/>
          </a:prstGeom>
          <a:solidFill>
            <a:schemeClr val="dk2"/>
          </a:solidFill>
          <a:ln>
            <a:noFill/>
          </a:ln>
        </p:spPr>
        <p:txBody>
          <a:bodyPr bIns="45700" rIns="91425" lIns="91425" tIns="45700" anchor="ctr" anchorCtr="0">
            <a:noAutofit/>
          </a:bodyPr>
          <a:lstStyle/>
          <a:p/>
        </p:txBody>
      </p:sp>
      <p:sp>
        <p:nvSpPr>
          <p:cNvPr id="11" name="Shape 11"/>
          <p:cNvSpPr/>
          <p:nvPr/>
        </p:nvSpPr>
        <p:spPr>
          <a:xfrm>
            <a:off y="1371600" x="9001124"/>
            <a:ext cy="5486399" cx="142875"/>
          </a:xfrm>
          <a:prstGeom prst="rect">
            <a:avLst/>
          </a:prstGeom>
          <a:solidFill>
            <a:schemeClr val="dk1"/>
          </a:solidFill>
          <a:ln>
            <a:noFill/>
          </a:ln>
        </p:spPr>
        <p:txBody>
          <a:bodyPr bIns="45700" rIns="91425" lIns="91425" tIns="45700" anchor="ctr" anchorCtr="0">
            <a:noAutofit/>
          </a:body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http://boagworld.com/dev/semantic-code-what-why-how/" Type="http://schemas.openxmlformats.org/officeDocument/2006/relationships/hyperlink" TargetMode="External"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txBox="1"/>
          <p:nvPr>
            <p:ph type="ctrTitle"/>
          </p:nvPr>
        </p:nvSpPr>
        <p:spPr>
          <a:xfrm>
            <a:off y="228600" x="457200"/>
            <a:ext cy="4571999" cx="7772400"/>
          </a:xfrm>
          <a:prstGeom prst="rect">
            <a:avLst/>
          </a:prstGeom>
          <a:noFill/>
          <a:ln>
            <a:noFill/>
          </a:ln>
        </p:spPr>
        <p:txBody>
          <a:bodyPr bIns="45700" rIns="91425" lIns="91425" tIns="45700" anchor="ctr" anchorCtr="0">
            <a:noAutofit/>
          </a:bodyPr>
          <a:lstStyle/>
          <a:p>
            <a:pPr algn="l" rtl="0" lvl="0" marR="0" indent="0" marL="0">
              <a:lnSpc>
                <a:spcPct val="100000"/>
              </a:lnSpc>
              <a:spcBef>
                <a:spcPts val="0"/>
              </a:spcBef>
              <a:buClr>
                <a:schemeClr val="dk1"/>
              </a:buClr>
              <a:buSzPct val="25000"/>
              <a:buFont typeface="Arial Black"/>
              <a:buNone/>
            </a:pPr>
            <a:r>
              <a:rPr strike="noStrike" u="none" b="0" cap="small" baseline="0" sz="8800" lang="es-AR" i="0">
                <a:solidFill>
                  <a:schemeClr val="dk1"/>
                </a:solidFill>
                <a:latin typeface="Arial Black"/>
                <a:ea typeface="Arial Black"/>
                <a:cs typeface="Arial Black"/>
                <a:sym typeface="Arial Black"/>
              </a:rPr>
              <a:t>Html </a:t>
            </a:r>
            <a:r>
              <a:rPr strike="noStrike" u="none" b="0" cap="small" baseline="0" sz="7200" lang="es-AR" i="0">
                <a:solidFill>
                  <a:schemeClr val="dk1"/>
                </a:solidFill>
                <a:latin typeface="Arial Black"/>
                <a:ea typeface="Arial Black"/>
                <a:cs typeface="Arial Black"/>
                <a:sym typeface="Arial Black"/>
              </a:rPr>
              <a:t>Estructura</a:t>
            </a:r>
          </a:p>
        </p:txBody>
      </p:sp>
      <p:sp>
        <p:nvSpPr>
          <p:cNvPr id="87" name="Shape 87"/>
          <p:cNvSpPr txBox="1"/>
          <p:nvPr>
            <p:ph idx="1" type="subTitle"/>
          </p:nvPr>
        </p:nvSpPr>
        <p:spPr>
          <a:xfrm>
            <a:off y="4800600" x="457200"/>
            <a:ext cy="914400" cx="6858000"/>
          </a:xfrm>
          <a:prstGeom prst="rect">
            <a:avLst/>
          </a:prstGeom>
          <a:noFill/>
          <a:ln>
            <a:noFill/>
          </a:ln>
        </p:spPr>
        <p:txBody>
          <a:bodyPr bIns="45700" rIns="91425" lIns="91425" tIns="45700" anchor="t" anchorCtr="0">
            <a:noAutofit/>
          </a:bodyPr>
          <a:lstStyle/>
          <a:p>
            <a:pPr algn="l" rtl="0" lvl="0" marR="0" indent="0" marL="0">
              <a:spcBef>
                <a:spcPts val="400"/>
              </a:spcBef>
              <a:spcAft>
                <a:spcPts val="600"/>
              </a:spcAft>
              <a:buClr>
                <a:schemeClr val="dk2"/>
              </a:buClr>
              <a:buSzPct val="25000"/>
              <a:buFont typeface="Arial Black"/>
              <a:buNone/>
            </a:pPr>
            <a:r>
              <a:rPr strike="noStrike" u="none" b="0" cap="small" baseline="0" sz="2000" lang="es-AR" i="0">
                <a:solidFill>
                  <a:schemeClr val="dk2"/>
                </a:solidFill>
                <a:latin typeface="Arial Black"/>
                <a:ea typeface="Arial Black"/>
                <a:cs typeface="Arial Black"/>
                <a:sym typeface="Arial Black"/>
              </a:rPr>
              <a:t>Programación Web I - 2013</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title"/>
          </p:nvPr>
        </p:nvSpPr>
        <p:spPr>
          <a:xfrm>
            <a:off y="152718" x="457200"/>
            <a:ext cy="1371599" cx="5791200"/>
          </a:xfrm>
          <a:prstGeom prst="rect">
            <a:avLst/>
          </a:prstGeom>
          <a:noFill/>
          <a:ln>
            <a:noFill/>
          </a:ln>
        </p:spPr>
        <p:txBody>
          <a:bodyPr bIns="45700" rIns="91425" lIns="91425" tIns="45700" anchor="b" anchorCtr="0">
            <a:noAutofit/>
          </a:bodyPr>
          <a:lstStyle/>
          <a:p>
            <a:pPr algn="l" rtl="0" lvl="0" marR="0" indent="0" marL="0">
              <a:spcBef>
                <a:spcPts val="0"/>
              </a:spcBef>
              <a:buClr>
                <a:schemeClr val="dk2"/>
              </a:buClr>
              <a:buSzPct val="25000"/>
              <a:buFont typeface="Arial Black"/>
              <a:buNone/>
            </a:pPr>
            <a:r>
              <a:rPr strike="noStrike" u="none" b="0" cap="small" baseline="0" sz="3600" lang="es-AR" i="0">
                <a:solidFill>
                  <a:schemeClr val="dk2"/>
                </a:solidFill>
                <a:latin typeface="Arial Black"/>
                <a:ea typeface="Arial Black"/>
                <a:cs typeface="Arial Black"/>
                <a:sym typeface="Arial Black"/>
              </a:rPr>
              <a:t>article</a:t>
            </a:r>
          </a:p>
        </p:txBody>
      </p:sp>
      <p:sp>
        <p:nvSpPr>
          <p:cNvPr id="142" name="Shape 142"/>
          <p:cNvSpPr txBox="1"/>
          <p:nvPr>
            <p:ph idx="1" type="body"/>
          </p:nvPr>
        </p:nvSpPr>
        <p:spPr>
          <a:xfrm>
            <a:off y="1752600" x="457200"/>
            <a:ext cy="4373563" cx="7619999"/>
          </a:xfrm>
          <a:prstGeom prst="rect">
            <a:avLst/>
          </a:prstGeom>
          <a:noFill/>
          <a:ln>
            <a:noFill/>
          </a:ln>
        </p:spPr>
        <p:txBody>
          <a:bodyPr bIns="45700" rIns="91425" lIns="91425" tIns="45700" anchor="t" anchorCtr="0">
            <a:noAutofit/>
          </a:bodyPr>
          <a:lstStyle/>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Este elemento es parecido a div o section.</a:t>
            </a:r>
          </a:p>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Es especificamente definido para incluir contenido independiente que puede ser distribuido y reutilizado.</a:t>
            </a:r>
          </a:p>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En un blog, es una publicacion.</a:t>
            </a:r>
          </a:p>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El contenido del articulo tiene que tener setido por si solo y redistribuido donde se quiera.</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152718" x="457200"/>
            <a:ext cy="1371599" cx="5791200"/>
          </a:xfrm>
          <a:prstGeom prst="rect">
            <a:avLst/>
          </a:prstGeom>
          <a:noFill/>
          <a:ln>
            <a:noFill/>
          </a:ln>
        </p:spPr>
        <p:txBody>
          <a:bodyPr bIns="45700" rIns="91425" lIns="91425" tIns="45700" anchor="b" anchorCtr="0">
            <a:noAutofit/>
          </a:bodyPr>
          <a:lstStyle/>
          <a:p>
            <a:pPr algn="l" rtl="0" lvl="0" marR="0" indent="0" marL="0">
              <a:spcBef>
                <a:spcPts val="0"/>
              </a:spcBef>
              <a:buClr>
                <a:schemeClr val="dk2"/>
              </a:buClr>
              <a:buSzPct val="25000"/>
              <a:buFont typeface="Arial Black"/>
              <a:buNone/>
            </a:pPr>
            <a:r>
              <a:rPr strike="noStrike" u="none" b="0" cap="small" baseline="0" sz="3600" lang="es-AR" i="0">
                <a:solidFill>
                  <a:schemeClr val="dk2"/>
                </a:solidFill>
                <a:latin typeface="Arial Black"/>
                <a:ea typeface="Arial Black"/>
                <a:cs typeface="Arial Black"/>
                <a:sym typeface="Arial Black"/>
              </a:rPr>
              <a:t>Section</a:t>
            </a:r>
          </a:p>
        </p:txBody>
      </p:sp>
      <p:sp>
        <p:nvSpPr>
          <p:cNvPr id="148" name="Shape 148"/>
          <p:cNvSpPr txBox="1"/>
          <p:nvPr>
            <p:ph idx="1" type="body"/>
          </p:nvPr>
        </p:nvSpPr>
        <p:spPr>
          <a:xfrm>
            <a:off y="1752600" x="457200"/>
            <a:ext cy="4373563" cx="7619999"/>
          </a:xfrm>
          <a:prstGeom prst="rect">
            <a:avLst/>
          </a:prstGeom>
          <a:noFill/>
          <a:ln>
            <a:noFill/>
          </a:ln>
        </p:spPr>
        <p:txBody>
          <a:bodyPr bIns="45700" rIns="91425" lIns="91425" tIns="45700" anchor="t" anchorCtr="0">
            <a:noAutofit/>
          </a:bodyPr>
          <a:lstStyle/>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Es más facil de confundirlo con un div.</a:t>
            </a:r>
          </a:p>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Es definido para representar una seccion de un documento o una aplicacion.</a:t>
            </a:r>
          </a:p>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No hay que usarlo solo para agrupar cosas y ponerle estilos.</a:t>
            </a:r>
          </a:p>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Hay que reservarlo para una parte de la página imporatante para usar este elemento.</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152718" x="457200"/>
            <a:ext cy="1371599" cx="5791200"/>
          </a:xfrm>
          <a:prstGeom prst="rect">
            <a:avLst/>
          </a:prstGeom>
          <a:noFill/>
          <a:ln>
            <a:noFill/>
          </a:ln>
        </p:spPr>
        <p:txBody>
          <a:bodyPr bIns="45700" rIns="91425" lIns="91425" tIns="45700" anchor="b" anchorCtr="0">
            <a:noAutofit/>
          </a:bodyPr>
          <a:lstStyle/>
          <a:p>
            <a:pPr algn="l" rtl="0" lvl="0" marR="0" indent="0" marL="0">
              <a:spcBef>
                <a:spcPts val="0"/>
              </a:spcBef>
              <a:buClr>
                <a:schemeClr val="dk2"/>
              </a:buClr>
              <a:buSzPct val="25000"/>
              <a:buFont typeface="Arial Black"/>
              <a:buNone/>
            </a:pPr>
            <a:r>
              <a:rPr strike="noStrike" u="none" b="0" cap="small" baseline="0" sz="3600" lang="es-AR" i="0">
                <a:solidFill>
                  <a:schemeClr val="dk2"/>
                </a:solidFill>
                <a:latin typeface="Arial Black"/>
                <a:ea typeface="Arial Black"/>
                <a:cs typeface="Arial Black"/>
                <a:sym typeface="Arial Black"/>
              </a:rPr>
              <a:t>Cuando usar Section o div</a:t>
            </a:r>
          </a:p>
        </p:txBody>
      </p:sp>
      <p:sp>
        <p:nvSpPr>
          <p:cNvPr id="154" name="Shape 154"/>
          <p:cNvSpPr txBox="1"/>
          <p:nvPr>
            <p:ph idx="1" type="body"/>
          </p:nvPr>
        </p:nvSpPr>
        <p:spPr>
          <a:xfrm>
            <a:off y="1752600" x="457200"/>
            <a:ext cy="4373563" cx="7619999"/>
          </a:xfrm>
          <a:prstGeom prst="rect">
            <a:avLst/>
          </a:prstGeom>
          <a:noFill/>
          <a:ln>
            <a:noFill/>
          </a:ln>
        </p:spPr>
        <p:txBody>
          <a:bodyPr bIns="45700" rIns="91425" lIns="91425" tIns="45700" anchor="t" anchorCtr="0">
            <a:noAutofit/>
          </a:bodyPr>
          <a:lstStyle/>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Mirar el contenido.</a:t>
            </a:r>
          </a:p>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Si el contenido:</a:t>
            </a:r>
          </a:p>
          <a:p>
            <a:pPr algn="l" rtl="0" lvl="1" marR="0" indent="-342900" marL="800100">
              <a:spcBef>
                <a:spcPts val="400"/>
              </a:spcBef>
              <a:buClr>
                <a:schemeClr val="dk2"/>
              </a:buClr>
              <a:buSzPct val="100000"/>
              <a:buFont typeface="Arial"/>
              <a:buChar char="•"/>
            </a:pPr>
            <a:r>
              <a:rPr strike="noStrike" u="none" b="0" cap="none" baseline="0" sz="2000" lang="es-AR" i="0">
                <a:solidFill>
                  <a:schemeClr val="dk1"/>
                </a:solidFill>
                <a:latin typeface="Arial"/>
                <a:ea typeface="Arial"/>
                <a:cs typeface="Arial"/>
                <a:sym typeface="Arial"/>
              </a:rPr>
              <a:t>Puede llegar a ser guardado, como un record, en una base de datos.</a:t>
            </a:r>
          </a:p>
          <a:p>
            <a:pPr algn="l" rtl="0" lvl="1" marR="0" indent="-342900" marL="800100">
              <a:spcBef>
                <a:spcPts val="400"/>
              </a:spcBef>
              <a:buClr>
                <a:schemeClr val="dk2"/>
              </a:buClr>
              <a:buSzPct val="100000"/>
              <a:buFont typeface="Arial"/>
              <a:buChar char="•"/>
            </a:pPr>
            <a:r>
              <a:rPr strike="noStrike" u="none" b="0" cap="none" baseline="0" sz="2000" lang="es-AR" i="0">
                <a:solidFill>
                  <a:schemeClr val="dk1"/>
                </a:solidFill>
                <a:latin typeface="Arial"/>
                <a:ea typeface="Arial"/>
                <a:cs typeface="Arial"/>
                <a:sym typeface="Arial"/>
              </a:rPr>
              <a:t>No es necesariamente utilizado para dar estilos</a:t>
            </a:r>
          </a:p>
          <a:p>
            <a:pPr algn="l" rtl="0" lvl="0" marR="0" indent="-342900" marL="342900">
              <a:spcBef>
                <a:spcPts val="400"/>
              </a:spcBef>
              <a:spcAft>
                <a:spcPts val="600"/>
              </a:spcAft>
              <a:buClr>
                <a:schemeClr val="dk1"/>
              </a:buClr>
              <a:buSzPct val="100000"/>
              <a:buFont typeface="Arial"/>
              <a:buChar char="•"/>
            </a:pPr>
            <a:r>
              <a:rPr strike="noStrike" u="none" b="0" cap="none" baseline="0" sz="2000" lang="es-AR" i="0">
                <a:solidFill>
                  <a:schemeClr val="dk1"/>
                </a:solidFill>
                <a:latin typeface="Arial"/>
                <a:ea typeface="Arial"/>
                <a:cs typeface="Arial"/>
                <a:sym typeface="Arial"/>
              </a:rPr>
              <a:t>Entonces usar </a:t>
            </a:r>
            <a:r>
              <a:rPr strike="noStrike" u="none" b="1" cap="none" baseline="0" sz="2000" lang="es-AR" i="0">
                <a:solidFill>
                  <a:schemeClr val="dk1"/>
                </a:solidFill>
                <a:latin typeface="Arial"/>
                <a:ea typeface="Arial"/>
                <a:cs typeface="Arial"/>
                <a:sym typeface="Arial"/>
              </a:rPr>
              <a:t>&lt;section&gt;</a:t>
            </a:r>
          </a:p>
          <a:p>
            <a:pPr algn="l" rtl="0" lvl="0" marR="0" indent="-342900" marL="342900">
              <a:spcBef>
                <a:spcPts val="400"/>
              </a:spcBef>
              <a:spcAft>
                <a:spcPts val="600"/>
              </a:spcAft>
              <a:buClr>
                <a:schemeClr val="dk1"/>
              </a:buClr>
              <a:buSzPct val="100000"/>
              <a:buFont typeface="Arial"/>
              <a:buChar char="•"/>
            </a:pPr>
            <a:r>
              <a:rPr strike="noStrike" u="none" b="0" cap="none" baseline="0" sz="2000" lang="es-AR" i="0">
                <a:solidFill>
                  <a:schemeClr val="dk1"/>
                </a:solidFill>
                <a:latin typeface="Arial"/>
                <a:ea typeface="Arial"/>
                <a:cs typeface="Arial"/>
                <a:sym typeface="Arial"/>
              </a:rPr>
              <a:t>Un div es exclusivamente utilizado para dar estilos al contenido.</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152718" x="457200"/>
            <a:ext cy="1371599" cx="5791200"/>
          </a:xfrm>
          <a:prstGeom prst="rect">
            <a:avLst/>
          </a:prstGeom>
          <a:noFill/>
          <a:ln>
            <a:noFill/>
          </a:ln>
        </p:spPr>
        <p:txBody>
          <a:bodyPr bIns="45700" rIns="91425" lIns="91425" tIns="45700" anchor="b" anchorCtr="0">
            <a:noAutofit/>
          </a:bodyPr>
          <a:lstStyle/>
          <a:p>
            <a:pPr algn="l" rtl="0" lvl="0" marR="0" indent="0" marL="0">
              <a:spcBef>
                <a:spcPts val="0"/>
              </a:spcBef>
              <a:buClr>
                <a:schemeClr val="dk2"/>
              </a:buClr>
              <a:buSzPct val="25000"/>
              <a:buFont typeface="Arial Black"/>
              <a:buNone/>
            </a:pPr>
            <a:r>
              <a:rPr strike="noStrike" u="none" b="0" cap="small" baseline="0" sz="3600" lang="es-AR" i="0">
                <a:solidFill>
                  <a:schemeClr val="dk2"/>
                </a:solidFill>
                <a:latin typeface="Arial Black"/>
                <a:ea typeface="Arial Black"/>
                <a:cs typeface="Arial Black"/>
                <a:sym typeface="Arial Black"/>
              </a:rPr>
              <a:t>Aside</a:t>
            </a:r>
          </a:p>
        </p:txBody>
      </p:sp>
      <p:sp>
        <p:nvSpPr>
          <p:cNvPr id="160" name="Shape 160"/>
          <p:cNvSpPr txBox="1"/>
          <p:nvPr>
            <p:ph idx="1" type="body"/>
          </p:nvPr>
        </p:nvSpPr>
        <p:spPr>
          <a:xfrm>
            <a:off y="1752600" x="457200"/>
            <a:ext cy="4373563" cx="7619999"/>
          </a:xfrm>
          <a:prstGeom prst="rect">
            <a:avLst/>
          </a:prstGeom>
          <a:noFill/>
          <a:ln>
            <a:noFill/>
          </a:ln>
        </p:spPr>
        <p:txBody>
          <a:bodyPr bIns="45700" rIns="91425" lIns="91425" tIns="45700" anchor="t" anchorCtr="0">
            <a:noAutofit/>
          </a:bodyPr>
          <a:lstStyle/>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El elemento aside define el contenido relacionado al documento o a la seccion que se encuentra al rededor.</a:t>
            </a:r>
          </a:p>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Puede ser utilizado muchas veces por pagina. </a:t>
            </a:r>
          </a:p>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Recordar siempre que si este elemento esta en una nueva linea va a ocupar todo el ancho de la pagina.</a:t>
            </a:r>
          </a:p>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Para colocarlo a la derecha o izquierda hay que flotarlo.</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type="title"/>
          </p:nvPr>
        </p:nvSpPr>
        <p:spPr>
          <a:xfrm>
            <a:off y="152718" x="457200"/>
            <a:ext cy="1371599" cx="5791200"/>
          </a:xfrm>
          <a:prstGeom prst="rect">
            <a:avLst/>
          </a:prstGeom>
          <a:noFill/>
          <a:ln>
            <a:noFill/>
          </a:ln>
        </p:spPr>
        <p:txBody>
          <a:bodyPr bIns="45700" rIns="91425" lIns="91425" tIns="45700" anchor="b" anchorCtr="0">
            <a:noAutofit/>
          </a:bodyPr>
          <a:lstStyle/>
          <a:p>
            <a:pPr algn="l" rtl="0" lvl="0" marR="0" indent="0" marL="0">
              <a:spcBef>
                <a:spcPts val="0"/>
              </a:spcBef>
              <a:buClr>
                <a:schemeClr val="dk2"/>
              </a:buClr>
              <a:buSzPct val="25000"/>
              <a:buFont typeface="Arial Black"/>
              <a:buNone/>
            </a:pPr>
            <a:r>
              <a:rPr strike="noStrike" u="none" b="0" cap="small" baseline="0" sz="3600" lang="es-AR" i="0">
                <a:solidFill>
                  <a:schemeClr val="dk2"/>
                </a:solidFill>
                <a:latin typeface="Arial Black"/>
                <a:ea typeface="Arial Black"/>
                <a:cs typeface="Arial Black"/>
                <a:sym typeface="Arial Black"/>
              </a:rPr>
              <a:t>footer</a:t>
            </a:r>
          </a:p>
        </p:txBody>
      </p:sp>
      <p:sp>
        <p:nvSpPr>
          <p:cNvPr id="166" name="Shape 166"/>
          <p:cNvSpPr txBox="1"/>
          <p:nvPr>
            <p:ph idx="1" type="body"/>
          </p:nvPr>
        </p:nvSpPr>
        <p:spPr>
          <a:xfrm>
            <a:off y="1752600" x="457200"/>
            <a:ext cy="4373563" cx="7619999"/>
          </a:xfrm>
          <a:prstGeom prst="rect">
            <a:avLst/>
          </a:prstGeom>
          <a:noFill/>
          <a:ln>
            <a:noFill/>
          </a:ln>
        </p:spPr>
        <p:txBody>
          <a:bodyPr bIns="45700" rIns="91425" lIns="91425" tIns="45700" anchor="t" anchorCtr="0">
            <a:noAutofit/>
          </a:bodyPr>
          <a:lstStyle/>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El footer es igual que el elemento header.</a:t>
            </a:r>
          </a:p>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La diferencia es que es usado para la parte más baja de la pagina, articulo, section, etc.</a:t>
            </a:r>
          </a:p>
          <a:p>
            <a:r>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type="title"/>
          </p:nvPr>
        </p:nvSpPr>
        <p:spPr>
          <a:xfrm>
            <a:off y="152718" x="457200"/>
            <a:ext cy="1371599" cx="5791200"/>
          </a:xfrm>
          <a:prstGeom prst="rect">
            <a:avLst/>
          </a:prstGeom>
          <a:noFill/>
          <a:ln>
            <a:noFill/>
          </a:ln>
        </p:spPr>
        <p:txBody>
          <a:bodyPr bIns="45700" rIns="91425" lIns="91425" tIns="45700" anchor="b" anchorCtr="0">
            <a:noAutofit/>
          </a:bodyPr>
          <a:lstStyle/>
          <a:p>
            <a:pPr algn="l" rtl="0" lvl="0" marR="0" indent="0" marL="0">
              <a:spcBef>
                <a:spcPts val="0"/>
              </a:spcBef>
              <a:buClr>
                <a:schemeClr val="dk2"/>
              </a:buClr>
              <a:buSzPct val="25000"/>
              <a:buFont typeface="Arial Black"/>
              <a:buNone/>
            </a:pPr>
            <a:r>
              <a:rPr strike="noStrike" u="none" b="0" cap="small" baseline="0" sz="3600" lang="es-AR" i="0">
                <a:solidFill>
                  <a:schemeClr val="dk2"/>
                </a:solidFill>
                <a:latin typeface="Arial Black"/>
                <a:ea typeface="Arial Black"/>
                <a:cs typeface="Arial Black"/>
                <a:sym typeface="Arial Black"/>
              </a:rPr>
              <a:t>Buena Practica</a:t>
            </a:r>
          </a:p>
        </p:txBody>
      </p:sp>
      <p:sp>
        <p:nvSpPr>
          <p:cNvPr id="172" name="Shape 172"/>
          <p:cNvSpPr txBox="1"/>
          <p:nvPr>
            <p:ph idx="1" type="body"/>
          </p:nvPr>
        </p:nvSpPr>
        <p:spPr>
          <a:xfrm>
            <a:off y="1752600" x="457200"/>
            <a:ext cy="4373563" cx="7619999"/>
          </a:xfrm>
          <a:prstGeom prst="rect">
            <a:avLst/>
          </a:prstGeom>
          <a:noFill/>
          <a:ln>
            <a:noFill/>
          </a:ln>
        </p:spPr>
        <p:txBody>
          <a:bodyPr bIns="45700" rIns="91425" lIns="91425" tIns="45700" anchor="t" anchorCtr="0">
            <a:noAutofit/>
          </a:bodyPr>
          <a:lstStyle/>
          <a:p>
            <a:pPr algn="l" rtl="0" lvl="0" marR="0" indent="0" marL="0">
              <a:spcBef>
                <a:spcPts val="400"/>
              </a:spcBef>
              <a:spcAft>
                <a:spcPts val="600"/>
              </a:spcAft>
              <a:buClr>
                <a:schemeClr val="dk1"/>
              </a:buClr>
              <a:buSzPct val="25000"/>
              <a:buFont typeface="Arial"/>
              <a:buNone/>
            </a:pPr>
            <a:r>
              <a:rPr strike="noStrike" u="none" b="1" cap="none" baseline="0" sz="2000" lang="es-AR" i="0">
                <a:solidFill>
                  <a:schemeClr val="dk1"/>
                </a:solidFill>
                <a:latin typeface="Arial"/>
                <a:ea typeface="Arial"/>
                <a:cs typeface="Arial"/>
                <a:sym typeface="Arial"/>
              </a:rPr>
              <a:t>D.R.Y. – Don’t Repeat Yourself</a:t>
            </a:r>
          </a:p>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One principle of development is D.R.Y., also known as don’t repeat yourself. Within CSS this principle can speak volumes as it is easy to continually write the same styles over and over again. Don’t. CSS was designed in a way to allow you to cascade styles and use classes so that you easily apply and inherent styles. The end goal is to write clean and light code, of which is semantic and easily managed.</a:t>
            </a:r>
          </a:p>
        </p:txBody>
      </p:sp>
      <p:sp>
        <p:nvSpPr>
          <p:cNvPr id="173" name="Shape 173"/>
          <p:cNvSpPr/>
          <p:nvPr/>
        </p:nvSpPr>
        <p:spPr>
          <a:xfrm rot="-1240511">
            <a:off y="4510971" x="5137422"/>
            <a:ext cy="1733099" cx="3577214"/>
          </a:xfrm>
          <a:prstGeom prst="rect">
            <a:avLst/>
          </a:prstGeom>
          <a:blipFill>
            <a:blip r:embed="rId3"/>
            <a:stretch>
              <a:fillRect/>
            </a:stretch>
          </a:blipFill>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ph type="title"/>
          </p:nvPr>
        </p:nvSpPr>
        <p:spPr>
          <a:xfrm>
            <a:off y="152718" x="457200"/>
            <a:ext cy="1371599" cx="5791200"/>
          </a:xfrm>
          <a:prstGeom prst="rect">
            <a:avLst/>
          </a:prstGeom>
          <a:noFill/>
          <a:ln>
            <a:noFill/>
          </a:ln>
        </p:spPr>
        <p:txBody>
          <a:bodyPr bIns="45700" rIns="91425" lIns="91425" tIns="45700" anchor="b" anchorCtr="0">
            <a:noAutofit/>
          </a:bodyPr>
          <a:lstStyle/>
          <a:p>
            <a:pPr algn="l" rtl="0" lvl="0" marR="0" indent="0" marL="0">
              <a:spcBef>
                <a:spcPts val="0"/>
              </a:spcBef>
              <a:buClr>
                <a:schemeClr val="dk2"/>
              </a:buClr>
              <a:buSzPct val="25000"/>
              <a:buFont typeface="Arial Black"/>
              <a:buNone/>
            </a:pPr>
            <a:r>
              <a:rPr strike="noStrike" u="none" b="0" cap="small" baseline="0" sz="3600" lang="es-AR" i="0">
                <a:solidFill>
                  <a:schemeClr val="dk2"/>
                </a:solidFill>
                <a:latin typeface="Arial Black"/>
                <a:ea typeface="Arial Black"/>
                <a:cs typeface="Arial Black"/>
                <a:sym typeface="Arial Black"/>
              </a:rPr>
              <a:t>Introducción - Semántica</a:t>
            </a:r>
          </a:p>
        </p:txBody>
      </p:sp>
      <p:sp>
        <p:nvSpPr>
          <p:cNvPr id="93" name="Shape 93"/>
          <p:cNvSpPr txBox="1"/>
          <p:nvPr>
            <p:ph idx="1" type="body"/>
          </p:nvPr>
        </p:nvSpPr>
        <p:spPr>
          <a:xfrm>
            <a:off y="1752600" x="457200"/>
            <a:ext cy="4373563" cx="7619999"/>
          </a:xfrm>
          <a:prstGeom prst="rect">
            <a:avLst/>
          </a:prstGeom>
          <a:noFill/>
          <a:ln>
            <a:noFill/>
          </a:ln>
        </p:spPr>
        <p:txBody>
          <a:bodyPr bIns="45700" rIns="91425" lIns="91425" tIns="45700" anchor="t" anchorCtr="0">
            <a:noAutofit/>
          </a:bodyPr>
          <a:lstStyle/>
          <a:p>
            <a:pPr algn="l" rtl="0" lvl="0" marR="0" indent="-342900" marL="342900">
              <a:spcBef>
                <a:spcPts val="400"/>
              </a:spcBef>
              <a:spcAft>
                <a:spcPts val="600"/>
              </a:spcAft>
              <a:buClr>
                <a:schemeClr val="dk1"/>
              </a:buClr>
              <a:buSzPct val="105263"/>
              <a:buFont typeface="Arial"/>
              <a:buChar char="•"/>
            </a:pPr>
            <a:r>
              <a:rPr strike="noStrike" u="none" b="0" cap="none" baseline="0" sz="1850" lang="es-AR" i="0">
                <a:solidFill>
                  <a:schemeClr val="dk1"/>
                </a:solidFill>
                <a:latin typeface="Arial"/>
                <a:ea typeface="Arial"/>
                <a:cs typeface="Arial"/>
                <a:sym typeface="Arial"/>
              </a:rPr>
              <a:t>La semántica, es la practica de darle al contenido de una página Sentido y Estructura.</a:t>
            </a:r>
          </a:p>
          <a:p>
            <a:pPr algn="l" rtl="0" lvl="0" marR="0" indent="-342900" marL="342900">
              <a:spcBef>
                <a:spcPts val="400"/>
              </a:spcBef>
              <a:spcAft>
                <a:spcPts val="600"/>
              </a:spcAft>
              <a:buClr>
                <a:schemeClr val="dk1"/>
              </a:buClr>
              <a:buSzPct val="105263"/>
              <a:buFont typeface="Arial"/>
              <a:buChar char="•"/>
            </a:pPr>
            <a:r>
              <a:rPr strike="noStrike" u="none" b="0" cap="none" baseline="0" sz="1850" lang="es-AR" i="0">
                <a:solidFill>
                  <a:schemeClr val="dk1"/>
                </a:solidFill>
                <a:latin typeface="Arial"/>
                <a:ea typeface="Arial"/>
                <a:cs typeface="Arial"/>
                <a:sym typeface="Arial"/>
              </a:rPr>
              <a:t>No solo se usa por cuestiones de estilo.</a:t>
            </a:r>
          </a:p>
          <a:p>
            <a:pPr algn="l" rtl="0" lvl="0" marR="0" indent="-342900" marL="342900">
              <a:spcBef>
                <a:spcPts val="400"/>
              </a:spcBef>
              <a:spcAft>
                <a:spcPts val="600"/>
              </a:spcAft>
              <a:buClr>
                <a:schemeClr val="dk1"/>
              </a:buClr>
              <a:buSzPct val="105263"/>
              <a:buFont typeface="Arial"/>
              <a:buChar char="•"/>
            </a:pPr>
            <a:r>
              <a:rPr strike="noStrike" u="none" b="0" cap="none" baseline="0" sz="1850" lang="es-AR" i="0">
                <a:solidFill>
                  <a:schemeClr val="dk1"/>
                </a:solidFill>
                <a:latin typeface="Arial"/>
                <a:ea typeface="Arial"/>
                <a:cs typeface="Arial"/>
                <a:sym typeface="Arial"/>
              </a:rPr>
              <a:t>Beneficios de usar código semántico:</a:t>
            </a:r>
          </a:p>
          <a:p>
            <a:pPr algn="l" rtl="0" lvl="1" marR="0" indent="-342900" marL="800100">
              <a:spcBef>
                <a:spcPts val="400"/>
              </a:spcBef>
              <a:buClr>
                <a:schemeClr val="dk2"/>
              </a:buClr>
              <a:buSzPct val="105263"/>
              <a:buFont typeface="Arial"/>
              <a:buChar char="•"/>
            </a:pPr>
            <a:r>
              <a:rPr strike="noStrike" u="none" b="0" cap="none" baseline="0" sz="1850" lang="es-AR" i="0">
                <a:solidFill>
                  <a:schemeClr val="dk1"/>
                </a:solidFill>
                <a:latin typeface="Arial"/>
                <a:ea typeface="Arial"/>
                <a:cs typeface="Arial"/>
                <a:sym typeface="Arial"/>
              </a:rPr>
              <a:t>Darle a computadoras, buscadores, y otros dispositivos la capacidad de leer y entender páginas web.</a:t>
            </a:r>
          </a:p>
          <a:p>
            <a:pPr algn="l" rtl="0" lvl="0" marR="0" indent="-342900" marL="342900">
              <a:spcBef>
                <a:spcPts val="400"/>
              </a:spcBef>
              <a:spcAft>
                <a:spcPts val="600"/>
              </a:spcAft>
              <a:buClr>
                <a:schemeClr val="dk1"/>
              </a:buClr>
              <a:buSzPct val="105263"/>
              <a:buFont typeface="Arial"/>
              <a:buChar char="•"/>
            </a:pPr>
            <a:r>
              <a:rPr strike="noStrike" u="none" b="0" cap="none" baseline="0" sz="1850" lang="es-AR" i="0">
                <a:solidFill>
                  <a:schemeClr val="dk1"/>
                </a:solidFill>
                <a:latin typeface="Arial"/>
                <a:ea typeface="Arial"/>
                <a:cs typeface="Arial"/>
                <a:sym typeface="Arial"/>
              </a:rPr>
              <a:t>Además el codigo semántico es:</a:t>
            </a:r>
          </a:p>
          <a:p>
            <a:pPr algn="l" rtl="0" lvl="1" marR="0" indent="-342900" marL="800100">
              <a:spcBef>
                <a:spcPts val="400"/>
              </a:spcBef>
              <a:buClr>
                <a:schemeClr val="dk2"/>
              </a:buClr>
              <a:buSzPct val="105263"/>
              <a:buFont typeface="Arial"/>
              <a:buChar char="•"/>
            </a:pPr>
            <a:r>
              <a:rPr strike="noStrike" u="none" b="0" cap="none" baseline="0" sz="1850" lang="es-AR" i="0">
                <a:solidFill>
                  <a:schemeClr val="dk1"/>
                </a:solidFill>
                <a:latin typeface="Arial"/>
                <a:ea typeface="Arial"/>
                <a:cs typeface="Arial"/>
                <a:sym typeface="Arial"/>
              </a:rPr>
              <a:t>Fácil de manejar</a:t>
            </a:r>
          </a:p>
          <a:p>
            <a:pPr algn="l" rtl="0" lvl="1" marR="0" indent="-342900" marL="800100">
              <a:spcBef>
                <a:spcPts val="400"/>
              </a:spcBef>
              <a:buClr>
                <a:schemeClr val="dk2"/>
              </a:buClr>
              <a:buSzPct val="105263"/>
              <a:buFont typeface="Arial"/>
              <a:buChar char="•"/>
            </a:pPr>
            <a:r>
              <a:rPr strike="noStrike" u="none" b="0" cap="none" baseline="0" sz="1850" lang="es-AR" i="0">
                <a:solidFill>
                  <a:schemeClr val="dk1"/>
                </a:solidFill>
                <a:latin typeface="Arial"/>
                <a:ea typeface="Arial"/>
                <a:cs typeface="Arial"/>
                <a:sym typeface="Arial"/>
              </a:rPr>
              <a:t>Fácil de trabajar con el</a:t>
            </a:r>
          </a:p>
          <a:p>
            <a:pPr algn="l" rtl="0" lvl="1" marR="0" indent="-342900" marL="800100">
              <a:spcBef>
                <a:spcPts val="400"/>
              </a:spcBef>
              <a:buClr>
                <a:schemeClr val="dk2"/>
              </a:buClr>
              <a:buSzPct val="105263"/>
              <a:buFont typeface="Arial"/>
              <a:buChar char="•"/>
            </a:pPr>
            <a:r>
              <a:rPr strike="noStrike" u="none" b="0" cap="none" baseline="0" sz="1850" lang="es-AR" i="0">
                <a:solidFill>
                  <a:schemeClr val="dk1"/>
                </a:solidFill>
                <a:latin typeface="Arial"/>
                <a:ea typeface="Arial"/>
                <a:cs typeface="Arial"/>
                <a:sym typeface="Arial"/>
              </a:rPr>
              <a:t>Comprender para que esta cada porción de contenido.</a:t>
            </a:r>
          </a:p>
          <a:p>
            <a:r>
              <a:t/>
            </a:r>
          </a:p>
          <a:p>
            <a:pPr algn="l" rtl="0" lvl="0" marR="0" indent="-342900" marL="342900">
              <a:spcBef>
                <a:spcPts val="400"/>
              </a:spcBef>
              <a:spcAft>
                <a:spcPts val="600"/>
              </a:spcAft>
              <a:buClr>
                <a:schemeClr val="dk1"/>
              </a:buClr>
              <a:buSzPct val="25000"/>
              <a:buFont typeface="Arial"/>
              <a:buNone/>
            </a:pPr>
            <a:r>
              <a:rPr strike="noStrike" u="none" b="1" cap="none" baseline="0" sz="1850" lang="es-AR" i="0">
                <a:solidFill>
                  <a:schemeClr val="dk1"/>
                </a:solidFill>
                <a:latin typeface="Arial"/>
                <a:ea typeface="Arial"/>
                <a:cs typeface="Arial"/>
                <a:sym typeface="Arial"/>
              </a:rPr>
              <a:t>Artículo Interesante:</a:t>
            </a:r>
            <a:r>
              <a:rPr strike="noStrike" u="none" b="0" cap="none" baseline="0" sz="1850" lang="es-AR" i="0">
                <a:solidFill>
                  <a:schemeClr val="dk1"/>
                </a:solidFill>
                <a:latin typeface="Arial"/>
                <a:ea typeface="Arial"/>
                <a:cs typeface="Arial"/>
                <a:sym typeface="Arial"/>
              </a:rPr>
              <a:t> </a:t>
            </a:r>
            <a:r>
              <a:rPr strike="noStrike" u="sng" b="0" cap="none" baseline="0" sz="1850" lang="es-AR" i="0">
                <a:solidFill>
                  <a:schemeClr val="hlink"/>
                </a:solidFill>
                <a:latin typeface="Arial"/>
                <a:ea typeface="Arial"/>
                <a:cs typeface="Arial"/>
                <a:sym typeface="Arial"/>
                <a:hlinkClick r:id="rId3"/>
              </a:rPr>
              <a:t>http://boagworld.com/dev/semantic-code-what-why-how/</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type="title"/>
          </p:nvPr>
        </p:nvSpPr>
        <p:spPr>
          <a:xfrm>
            <a:off y="152718" x="457200"/>
            <a:ext cy="1371599" cx="5791200"/>
          </a:xfrm>
          <a:prstGeom prst="rect">
            <a:avLst/>
          </a:prstGeom>
          <a:noFill/>
          <a:ln>
            <a:noFill/>
          </a:ln>
        </p:spPr>
        <p:txBody>
          <a:bodyPr bIns="45700" rIns="91425" lIns="91425" tIns="45700" anchor="b" anchorCtr="0">
            <a:noAutofit/>
          </a:bodyPr>
          <a:lstStyle/>
          <a:p>
            <a:pPr algn="l" rtl="0" lvl="0" marR="0" indent="0" marL="0">
              <a:spcBef>
                <a:spcPts val="0"/>
              </a:spcBef>
              <a:buClr>
                <a:schemeClr val="dk2"/>
              </a:buClr>
              <a:buSzPct val="25000"/>
              <a:buFont typeface="Arial Black"/>
              <a:buNone/>
            </a:pPr>
            <a:r>
              <a:rPr strike="noStrike" u="none" b="0" cap="small" baseline="0" sz="3600" lang="es-AR" i="0">
                <a:solidFill>
                  <a:schemeClr val="dk2"/>
                </a:solidFill>
                <a:latin typeface="Arial Black"/>
                <a:ea typeface="Arial Black"/>
                <a:cs typeface="Arial Black"/>
                <a:sym typeface="Arial Black"/>
              </a:rPr>
              <a:t>Div &amp; span</a:t>
            </a:r>
          </a:p>
        </p:txBody>
      </p:sp>
      <p:sp>
        <p:nvSpPr>
          <p:cNvPr id="99" name="Shape 99"/>
          <p:cNvSpPr txBox="1"/>
          <p:nvPr>
            <p:ph idx="1" type="body"/>
          </p:nvPr>
        </p:nvSpPr>
        <p:spPr>
          <a:xfrm>
            <a:off y="1752600" x="457200"/>
            <a:ext cy="4373563" cx="7619999"/>
          </a:xfrm>
          <a:prstGeom prst="rect">
            <a:avLst/>
          </a:prstGeom>
          <a:noFill/>
          <a:ln>
            <a:noFill/>
          </a:ln>
        </p:spPr>
        <p:txBody>
          <a:bodyPr bIns="45700" rIns="91425" lIns="91425" tIns="45700" anchor="t" anchorCtr="0">
            <a:noAutofit/>
          </a:bodyPr>
          <a:lstStyle/>
          <a:p>
            <a:pPr algn="l" rtl="0" lvl="0" marR="0" indent="-342900" marL="342900">
              <a:spcBef>
                <a:spcPts val="400"/>
              </a:spcBef>
              <a:spcAft>
                <a:spcPts val="600"/>
              </a:spcAft>
              <a:buClr>
                <a:schemeClr val="dk1"/>
              </a:buClr>
              <a:buSzPct val="100000"/>
              <a:buFont typeface="Arial"/>
              <a:buChar char="•"/>
            </a:pPr>
            <a:r>
              <a:rPr strike="noStrike" u="none" b="0" cap="none" baseline="0" sz="2000" lang="es-AR" i="0">
                <a:solidFill>
                  <a:schemeClr val="dk1"/>
                </a:solidFill>
                <a:latin typeface="Arial"/>
                <a:ea typeface="Arial"/>
                <a:cs typeface="Arial"/>
                <a:sym typeface="Arial"/>
              </a:rPr>
              <a:t>Son simples contenedores de HTML.</a:t>
            </a:r>
          </a:p>
          <a:p>
            <a:pPr algn="l" rtl="0" lvl="0" marR="0" indent="-342900" marL="342900">
              <a:spcBef>
                <a:spcPts val="400"/>
              </a:spcBef>
              <a:spcAft>
                <a:spcPts val="600"/>
              </a:spcAft>
              <a:buClr>
                <a:schemeClr val="dk1"/>
              </a:buClr>
              <a:buSzPct val="100000"/>
              <a:buFont typeface="Arial"/>
              <a:buChar char="•"/>
            </a:pPr>
            <a:r>
              <a:rPr strike="noStrike" u="none" b="0" cap="none" baseline="0" sz="2000" lang="es-AR" i="0">
                <a:solidFill>
                  <a:schemeClr val="dk1"/>
                </a:solidFill>
                <a:latin typeface="Arial"/>
                <a:ea typeface="Arial"/>
                <a:cs typeface="Arial"/>
                <a:sym typeface="Arial"/>
              </a:rPr>
              <a:t>No tienen tanta semántica como un &lt;p&gt;.</a:t>
            </a:r>
          </a:p>
          <a:p>
            <a:pPr algn="l" rtl="0" lvl="0" marR="0" indent="-342900" marL="342900">
              <a:spcBef>
                <a:spcPts val="400"/>
              </a:spcBef>
              <a:spcAft>
                <a:spcPts val="600"/>
              </a:spcAft>
              <a:buClr>
                <a:schemeClr val="dk1"/>
              </a:buClr>
              <a:buSzPct val="100000"/>
              <a:buFont typeface="Arial"/>
              <a:buChar char="•"/>
            </a:pPr>
            <a:r>
              <a:rPr strike="noStrike" u="none" b="0" cap="none" baseline="0" sz="2000" lang="es-AR" i="0">
                <a:solidFill>
                  <a:schemeClr val="dk1"/>
                </a:solidFill>
                <a:latin typeface="Arial"/>
                <a:ea typeface="Arial"/>
                <a:cs typeface="Arial"/>
                <a:sym typeface="Arial"/>
              </a:rPr>
              <a:t>Son muy utilizados para construir websites para aplicar estilos CSS especificos.</a:t>
            </a:r>
          </a:p>
          <a:p>
            <a:pPr algn="l" rtl="0" lvl="0" marR="0" indent="-342900" marL="342900">
              <a:spcBef>
                <a:spcPts val="400"/>
              </a:spcBef>
              <a:spcAft>
                <a:spcPts val="600"/>
              </a:spcAft>
              <a:buClr>
                <a:schemeClr val="dk1"/>
              </a:buClr>
              <a:buSzPct val="100000"/>
              <a:buFont typeface="Arial"/>
              <a:buChar char="•"/>
            </a:pPr>
            <a:r>
              <a:rPr strike="noStrike" u="none" b="0" cap="none" baseline="0" sz="2000" lang="es-AR" i="0">
                <a:solidFill>
                  <a:schemeClr val="dk1"/>
                </a:solidFill>
                <a:latin typeface="Arial"/>
                <a:ea typeface="Arial"/>
                <a:cs typeface="Arial"/>
                <a:sym typeface="Arial"/>
              </a:rPr>
              <a:t>Div es un elemento que define un bloque.</a:t>
            </a:r>
          </a:p>
          <a:p>
            <a:pPr algn="l" rtl="0" lvl="1" marR="0" indent="-342900" marL="800100">
              <a:spcBef>
                <a:spcPts val="400"/>
              </a:spcBef>
              <a:buClr>
                <a:schemeClr val="dk2"/>
              </a:buClr>
              <a:buSzPct val="100000"/>
              <a:buFont typeface="Arial"/>
              <a:buChar char="•"/>
            </a:pPr>
            <a:r>
              <a:rPr strike="noStrike" u="none" b="0" cap="none" baseline="0" sz="2000" lang="es-AR" i="0">
                <a:solidFill>
                  <a:schemeClr val="dk1"/>
                </a:solidFill>
                <a:latin typeface="Arial"/>
                <a:ea typeface="Arial"/>
                <a:cs typeface="Arial"/>
                <a:sym typeface="Arial"/>
              </a:rPr>
              <a:t>Generalmente para secciones largas del sitio.</a:t>
            </a:r>
          </a:p>
          <a:p>
            <a:pPr algn="l" rtl="0" lvl="1" marR="0" indent="-342900" marL="800100">
              <a:spcBef>
                <a:spcPts val="400"/>
              </a:spcBef>
              <a:buClr>
                <a:schemeClr val="dk2"/>
              </a:buClr>
              <a:buSzPct val="100000"/>
              <a:buFont typeface="Arial"/>
              <a:buChar char="•"/>
            </a:pPr>
            <a:r>
              <a:rPr strike="noStrike" u="none" b="0" cap="none" baseline="0" sz="2000" lang="es-AR" i="0">
                <a:solidFill>
                  <a:schemeClr val="dk1"/>
                </a:solidFill>
                <a:latin typeface="Arial"/>
                <a:ea typeface="Arial"/>
                <a:cs typeface="Arial"/>
                <a:sym typeface="Arial"/>
              </a:rPr>
              <a:t>Nos ayuda a construir el layout y el diseño.</a:t>
            </a:r>
          </a:p>
          <a:p>
            <a:pPr algn="l" rtl="0" lvl="0" marR="0" indent="-342900" marL="342900">
              <a:spcBef>
                <a:spcPts val="400"/>
              </a:spcBef>
              <a:spcAft>
                <a:spcPts val="600"/>
              </a:spcAft>
              <a:buClr>
                <a:schemeClr val="dk1"/>
              </a:buClr>
              <a:buSzPct val="100000"/>
              <a:buFont typeface="Arial"/>
              <a:buChar char="•"/>
            </a:pPr>
            <a:r>
              <a:rPr strike="noStrike" u="none" b="0" cap="none" baseline="0" sz="2000" lang="es-AR" i="0">
                <a:solidFill>
                  <a:schemeClr val="dk1"/>
                </a:solidFill>
                <a:latin typeface="Arial"/>
                <a:ea typeface="Arial"/>
                <a:cs typeface="Arial"/>
                <a:sym typeface="Arial"/>
              </a:rPr>
              <a:t>Span es un elemento “inline” </a:t>
            </a:r>
          </a:p>
          <a:p>
            <a:pPr algn="l" rtl="0" lvl="1" marR="0" indent="-342900" marL="800100">
              <a:spcBef>
                <a:spcPts val="400"/>
              </a:spcBef>
              <a:buClr>
                <a:schemeClr val="dk2"/>
              </a:buClr>
              <a:buSzPct val="100000"/>
              <a:buFont typeface="Arial"/>
              <a:buChar char="•"/>
            </a:pPr>
            <a:r>
              <a:rPr strike="noStrike" u="none" b="0" cap="none" baseline="0" sz="2000" lang="es-AR" i="0">
                <a:solidFill>
                  <a:schemeClr val="dk1"/>
                </a:solidFill>
                <a:latin typeface="Arial"/>
                <a:ea typeface="Arial"/>
                <a:cs typeface="Arial"/>
                <a:sym typeface="Arial"/>
              </a:rPr>
              <a:t>Usado para identificar pequeñas secciones. Por ejemplo dentro de un parrafo.</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152718" x="457200"/>
            <a:ext cy="1371599" cx="5791200"/>
          </a:xfrm>
          <a:prstGeom prst="rect">
            <a:avLst/>
          </a:prstGeom>
          <a:noFill/>
          <a:ln>
            <a:noFill/>
          </a:ln>
        </p:spPr>
        <p:txBody>
          <a:bodyPr bIns="45700" rIns="91425" lIns="91425" tIns="45700" anchor="b" anchorCtr="0">
            <a:noAutofit/>
          </a:bodyPr>
          <a:lstStyle/>
          <a:p>
            <a:pPr algn="l" rtl="0" lvl="0" marR="0" indent="0" marL="0">
              <a:spcBef>
                <a:spcPts val="0"/>
              </a:spcBef>
              <a:buClr>
                <a:schemeClr val="dk2"/>
              </a:buClr>
              <a:buSzPct val="25000"/>
              <a:buFont typeface="Arial Black"/>
              <a:buNone/>
            </a:pPr>
            <a:r>
              <a:rPr strike="noStrike" u="none" b="0" cap="small" baseline="0" sz="3600" lang="es-AR" i="0">
                <a:solidFill>
                  <a:schemeClr val="dk2"/>
                </a:solidFill>
                <a:latin typeface="Arial Black"/>
                <a:ea typeface="Arial Black"/>
                <a:cs typeface="Arial Black"/>
                <a:sym typeface="Arial Black"/>
              </a:rPr>
              <a:t>Bloque vs inline</a:t>
            </a:r>
          </a:p>
        </p:txBody>
      </p:sp>
      <p:sp>
        <p:nvSpPr>
          <p:cNvPr id="105" name="Shape 105"/>
          <p:cNvSpPr txBox="1"/>
          <p:nvPr>
            <p:ph idx="1" type="body"/>
          </p:nvPr>
        </p:nvSpPr>
        <p:spPr>
          <a:xfrm>
            <a:off y="1752600" x="457200"/>
            <a:ext cy="4373563" cx="7619999"/>
          </a:xfrm>
          <a:prstGeom prst="rect">
            <a:avLst/>
          </a:prstGeom>
          <a:noFill/>
          <a:ln>
            <a:noFill/>
          </a:ln>
        </p:spPr>
        <p:txBody>
          <a:bodyPr bIns="45700" rIns="91425" lIns="91425" tIns="45700" anchor="t" anchorCtr="0">
            <a:noAutofit/>
          </a:bodyPr>
          <a:lstStyle/>
          <a:p>
            <a:pPr algn="l" rtl="0" lvl="0" marR="0" indent="-342900" marL="342900">
              <a:spcBef>
                <a:spcPts val="380"/>
              </a:spcBef>
              <a:spcAft>
                <a:spcPts val="600"/>
              </a:spcAft>
              <a:buClr>
                <a:schemeClr val="dk1"/>
              </a:buClr>
              <a:buSzPct val="100877"/>
              <a:buFont typeface="Arial"/>
              <a:buChar char="•"/>
            </a:pPr>
            <a:r>
              <a:rPr strike="noStrike" u="none" b="0" cap="none" baseline="0" sz="1900" lang="es-AR" i="0">
                <a:solidFill>
                  <a:schemeClr val="dk1"/>
                </a:solidFill>
                <a:latin typeface="Arial"/>
                <a:ea typeface="Arial"/>
                <a:cs typeface="Arial"/>
                <a:sym typeface="Arial"/>
              </a:rPr>
              <a:t>Bloque:</a:t>
            </a:r>
          </a:p>
          <a:p>
            <a:pPr algn="l" rtl="0" lvl="1" marR="0" indent="-342900" marL="800100">
              <a:spcBef>
                <a:spcPts val="380"/>
              </a:spcBef>
              <a:buClr>
                <a:schemeClr val="dk2"/>
              </a:buClr>
              <a:buSzPct val="100877"/>
              <a:buFont typeface="Arial"/>
              <a:buChar char="•"/>
            </a:pPr>
            <a:r>
              <a:rPr strike="noStrike" u="none" b="0" cap="none" baseline="0" sz="1900" lang="es-AR" i="0">
                <a:solidFill>
                  <a:schemeClr val="dk1"/>
                </a:solidFill>
                <a:latin typeface="Arial"/>
                <a:ea typeface="Arial"/>
                <a:cs typeface="Arial"/>
                <a:sym typeface="Arial"/>
              </a:rPr>
              <a:t>El elemento empieza en una nueva linea de la pagina y ocupa todo el ancho disponible. </a:t>
            </a:r>
          </a:p>
          <a:p>
            <a:pPr algn="l" rtl="0" lvl="1" marR="0" indent="-342900" marL="800100">
              <a:spcBef>
                <a:spcPts val="380"/>
              </a:spcBef>
              <a:buClr>
                <a:schemeClr val="dk2"/>
              </a:buClr>
              <a:buSzPct val="100877"/>
              <a:buFont typeface="Arial"/>
              <a:buChar char="•"/>
            </a:pPr>
            <a:r>
              <a:rPr strike="noStrike" u="none" b="0" cap="none" baseline="0" sz="1900" lang="es-AR" i="0">
                <a:solidFill>
                  <a:schemeClr val="dk1"/>
                </a:solidFill>
                <a:latin typeface="Arial"/>
                <a:ea typeface="Arial"/>
                <a:cs typeface="Arial"/>
                <a:sym typeface="Arial"/>
              </a:rPr>
              <a:t>Se pueden anidar uno dentro de otro.</a:t>
            </a:r>
          </a:p>
          <a:p>
            <a:pPr algn="l" rtl="0" lvl="0" marR="0" indent="-342900" marL="342900">
              <a:spcBef>
                <a:spcPts val="380"/>
              </a:spcBef>
              <a:spcAft>
                <a:spcPts val="600"/>
              </a:spcAft>
              <a:buClr>
                <a:schemeClr val="dk1"/>
              </a:buClr>
              <a:buSzPct val="100877"/>
              <a:buFont typeface="Arial"/>
              <a:buChar char="•"/>
            </a:pPr>
            <a:r>
              <a:rPr strike="noStrike" u="none" b="0" cap="none" baseline="0" sz="1900" lang="es-AR" i="0">
                <a:solidFill>
                  <a:schemeClr val="dk1"/>
                </a:solidFill>
                <a:latin typeface="Arial"/>
                <a:ea typeface="Arial"/>
                <a:cs typeface="Arial"/>
                <a:sym typeface="Arial"/>
              </a:rPr>
              <a:t>Inline level</a:t>
            </a:r>
          </a:p>
          <a:p>
            <a:pPr algn="l" rtl="0" lvl="1" marR="0" indent="-342900" marL="800100">
              <a:spcBef>
                <a:spcPts val="380"/>
              </a:spcBef>
              <a:buClr>
                <a:schemeClr val="dk2"/>
              </a:buClr>
              <a:buSzPct val="100877"/>
              <a:buFont typeface="Arial"/>
              <a:buChar char="•"/>
            </a:pPr>
            <a:r>
              <a:rPr strike="noStrike" u="none" b="0" cap="none" baseline="0" sz="1900" lang="es-AR" i="0">
                <a:solidFill>
                  <a:schemeClr val="dk1"/>
                </a:solidFill>
                <a:latin typeface="Arial"/>
                <a:ea typeface="Arial"/>
                <a:cs typeface="Arial"/>
                <a:sym typeface="Arial"/>
              </a:rPr>
              <a:t>Estan dentro del documento, no en una linea nueva.</a:t>
            </a:r>
          </a:p>
          <a:p>
            <a:pPr algn="l" rtl="0" lvl="1" marR="0" indent="-342900" marL="800100">
              <a:spcBef>
                <a:spcPts val="380"/>
              </a:spcBef>
              <a:buClr>
                <a:schemeClr val="dk2"/>
              </a:buClr>
              <a:buSzPct val="100877"/>
              <a:buFont typeface="Arial"/>
              <a:buChar char="•"/>
            </a:pPr>
            <a:r>
              <a:rPr strike="noStrike" u="none" b="0" cap="none" baseline="0" sz="1900" lang="es-AR" i="0">
                <a:solidFill>
                  <a:schemeClr val="dk1"/>
                </a:solidFill>
                <a:latin typeface="Arial"/>
                <a:ea typeface="Arial"/>
                <a:cs typeface="Arial"/>
                <a:sym typeface="Arial"/>
              </a:rPr>
              <a:t>Mantienen su ancho necesario.</a:t>
            </a:r>
          </a:p>
          <a:p>
            <a:pPr algn="l" rtl="0" lvl="1" marR="0" indent="-342900" marL="800100">
              <a:spcBef>
                <a:spcPts val="380"/>
              </a:spcBef>
              <a:buClr>
                <a:schemeClr val="dk2"/>
              </a:buClr>
              <a:buSzPct val="100877"/>
              <a:buFont typeface="Arial"/>
              <a:buChar char="•"/>
            </a:pPr>
            <a:r>
              <a:rPr strike="noStrike" u="none" b="0" cap="none" baseline="0" sz="1900" lang="es-AR" i="0">
                <a:solidFill>
                  <a:schemeClr val="dk1"/>
                </a:solidFill>
                <a:latin typeface="Arial"/>
                <a:ea typeface="Arial"/>
                <a:cs typeface="Arial"/>
                <a:sym typeface="Arial"/>
              </a:rPr>
              <a:t>No pueden anidarse con otro elemento de bloque.</a:t>
            </a:r>
          </a:p>
          <a:p>
            <a:pPr algn="l" rtl="0" lvl="1" marR="0" indent="-342900" marL="800100">
              <a:spcBef>
                <a:spcPts val="380"/>
              </a:spcBef>
              <a:buClr>
                <a:schemeClr val="dk2"/>
              </a:buClr>
              <a:buSzPct val="100877"/>
              <a:buFont typeface="Arial"/>
              <a:buChar char="•"/>
            </a:pPr>
            <a:r>
              <a:rPr strike="noStrike" u="none" b="0" cap="none" baseline="0" sz="1900" lang="es-AR" i="0">
                <a:solidFill>
                  <a:schemeClr val="dk1"/>
                </a:solidFill>
                <a:latin typeface="Arial"/>
                <a:ea typeface="Arial"/>
                <a:cs typeface="Arial"/>
                <a:sym typeface="Arial"/>
              </a:rPr>
              <a:t>Pero si se pueden anidar con otro elemento inline.</a:t>
            </a:r>
          </a:p>
          <a:p>
            <a:r>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type="title"/>
          </p:nvPr>
        </p:nvSpPr>
        <p:spPr>
          <a:xfrm>
            <a:off y="152718" x="457200"/>
            <a:ext cy="1371599" cx="5791200"/>
          </a:xfrm>
          <a:prstGeom prst="rect">
            <a:avLst/>
          </a:prstGeom>
          <a:noFill/>
          <a:ln>
            <a:noFill/>
          </a:ln>
        </p:spPr>
        <p:txBody>
          <a:bodyPr bIns="45700" rIns="91425" lIns="91425" tIns="45700" anchor="b" anchorCtr="0">
            <a:noAutofit/>
          </a:bodyPr>
          <a:lstStyle/>
          <a:p>
            <a:pPr algn="l" rtl="0" lvl="0" marR="0" indent="0" marL="0">
              <a:spcBef>
                <a:spcPts val="0"/>
              </a:spcBef>
              <a:buClr>
                <a:schemeClr val="dk2"/>
              </a:buClr>
              <a:buSzPct val="25000"/>
              <a:buFont typeface="Arial Black"/>
              <a:buNone/>
            </a:pPr>
            <a:r>
              <a:rPr strike="noStrike" u="none" b="0" cap="small" baseline="0" sz="3600" lang="es-AR" i="0">
                <a:solidFill>
                  <a:schemeClr val="dk2"/>
                </a:solidFill>
                <a:latin typeface="Arial Black"/>
                <a:ea typeface="Arial Black"/>
                <a:cs typeface="Arial Black"/>
                <a:sym typeface="Arial Black"/>
              </a:rPr>
              <a:t>Pregunta</a:t>
            </a:r>
          </a:p>
        </p:txBody>
      </p:sp>
      <p:sp>
        <p:nvSpPr>
          <p:cNvPr id="111" name="Shape 111"/>
          <p:cNvSpPr txBox="1"/>
          <p:nvPr>
            <p:ph idx="1" type="body"/>
          </p:nvPr>
        </p:nvSpPr>
        <p:spPr>
          <a:xfrm>
            <a:off y="1752600" x="457200"/>
            <a:ext cy="4373563" cx="7619999"/>
          </a:xfrm>
          <a:prstGeom prst="rect">
            <a:avLst/>
          </a:prstGeom>
          <a:noFill/>
          <a:ln>
            <a:noFill/>
          </a:ln>
        </p:spPr>
        <p:txBody>
          <a:bodyPr bIns="45700" rIns="91425" lIns="91425" tIns="45700" anchor="t" anchorCtr="0">
            <a:noAutofit/>
          </a:bodyPr>
          <a:lstStyle/>
          <a:p>
            <a:pPr algn="l" rtl="0" lvl="0" marR="0" indent="0" marL="0">
              <a:spcBef>
                <a:spcPts val="1200"/>
              </a:spcBef>
              <a:spcAft>
                <a:spcPts val="600"/>
              </a:spcAft>
              <a:buClr>
                <a:schemeClr val="dk1"/>
              </a:buClr>
              <a:buSzPct val="25000"/>
              <a:buFont typeface="Arial"/>
              <a:buNone/>
            </a:pPr>
            <a:r>
              <a:rPr strike="noStrike" u="none" b="0" cap="none" baseline="0" sz="1500" lang="es-AR" i="0">
                <a:solidFill>
                  <a:schemeClr val="dk1"/>
                </a:solidFill>
                <a:latin typeface="Arial"/>
                <a:ea typeface="Arial"/>
                <a:cs typeface="Arial"/>
                <a:sym typeface="Arial"/>
              </a:rPr>
              <a:t>Los div y spans como todos los elementos, tienen las propiedades class o id.</a:t>
            </a:r>
          </a:p>
          <a:p>
            <a:pPr algn="l" rtl="0" lvl="0" marR="0" indent="0" marL="0">
              <a:spcBef>
                <a:spcPts val="1200"/>
              </a:spcBef>
              <a:spcAft>
                <a:spcPts val="600"/>
              </a:spcAft>
              <a:buClr>
                <a:schemeClr val="dk1"/>
              </a:buClr>
              <a:buSzPct val="25000"/>
              <a:buFont typeface="Arial"/>
              <a:buNone/>
            </a:pPr>
            <a:r>
              <a:rPr strike="noStrike" u="none" b="0" cap="none" baseline="0" sz="1500" lang="es-AR" i="0">
                <a:solidFill>
                  <a:schemeClr val="dk1"/>
                </a:solidFill>
                <a:latin typeface="Arial"/>
                <a:ea typeface="Arial"/>
                <a:cs typeface="Arial"/>
                <a:sym typeface="Arial"/>
              </a:rPr>
              <a:t>Estas propiedades se usan para poner estilos especificos a un div.</a:t>
            </a:r>
          </a:p>
          <a:p>
            <a:pPr algn="l" rtl="0" lvl="0" marR="0" indent="0" marL="0">
              <a:spcBef>
                <a:spcPts val="1200"/>
              </a:spcBef>
              <a:spcAft>
                <a:spcPts val="600"/>
              </a:spcAft>
              <a:buClr>
                <a:schemeClr val="dk1"/>
              </a:buClr>
              <a:buSzPct val="25000"/>
              <a:buFont typeface="Arial"/>
              <a:buNone/>
            </a:pPr>
            <a:r>
              <a:rPr strike="noStrike" u="none" b="0" cap="none" baseline="0" sz="1500" lang="es-AR" i="0">
                <a:solidFill>
                  <a:schemeClr val="dk1"/>
                </a:solidFill>
                <a:latin typeface="Arial"/>
                <a:ea typeface="Arial"/>
                <a:cs typeface="Arial"/>
                <a:sym typeface="Arial"/>
              </a:rPr>
              <a:t>Elegir un Id o Clase es cuando la semantica entra en juego.</a:t>
            </a:r>
          </a:p>
          <a:p>
            <a:pPr algn="l" rtl="0" lvl="0" marR="0" indent="0" marL="0">
              <a:spcBef>
                <a:spcPts val="1200"/>
              </a:spcBef>
              <a:spcAft>
                <a:spcPts val="600"/>
              </a:spcAft>
              <a:buClr>
                <a:schemeClr val="dk1"/>
              </a:buClr>
              <a:buSzPct val="25000"/>
              <a:buFont typeface="Arial"/>
              <a:buNone/>
            </a:pPr>
            <a:r>
              <a:rPr strike="noStrike" u="none" b="0" cap="none" baseline="0" sz="1500" lang="es-AR" i="0">
                <a:solidFill>
                  <a:schemeClr val="dk1"/>
                </a:solidFill>
                <a:latin typeface="Arial"/>
                <a:ea typeface="Arial"/>
                <a:cs typeface="Arial"/>
                <a:sym typeface="Arial"/>
              </a:rPr>
              <a:t>Es importante elegir un nombre de clase o id con sentido en el contexto.</a:t>
            </a:r>
          </a:p>
          <a:p>
            <a:pPr algn="l" rtl="0" lvl="0" marR="0" indent="0" marL="0">
              <a:spcBef>
                <a:spcPts val="1200"/>
              </a:spcBef>
              <a:spcAft>
                <a:spcPts val="600"/>
              </a:spcAft>
              <a:buClr>
                <a:schemeClr val="dk1"/>
              </a:buClr>
              <a:buSzPct val="25000"/>
              <a:buFont typeface="Arial"/>
              <a:buNone/>
            </a:pPr>
            <a:r>
              <a:rPr strike="noStrike" u="none" b="0" cap="none" baseline="0" sz="1500" lang="es-AR" i="0">
                <a:solidFill>
                  <a:schemeClr val="dk1"/>
                </a:solidFill>
                <a:latin typeface="Arial"/>
                <a:ea typeface="Arial"/>
                <a:cs typeface="Arial"/>
                <a:sym typeface="Arial"/>
              </a:rPr>
              <a:t>Por ejemplo, un div con fondo naranja, que tiene links a redes sociales. Lo primero seria ponerle class=“orange”, que pasa si se cambia el color de fondo a azul .</a:t>
            </a:r>
          </a:p>
          <a:p>
            <a:pPr algn="l" rtl="0" lvl="0" marR="0" indent="0" marL="0">
              <a:spcBef>
                <a:spcPts val="1200"/>
              </a:spcBef>
              <a:spcAft>
                <a:spcPts val="600"/>
              </a:spcAft>
              <a:buClr>
                <a:schemeClr val="dk1"/>
              </a:buClr>
              <a:buSzPct val="25000"/>
              <a:buFont typeface="Arial"/>
              <a:buNone/>
            </a:pPr>
            <a:r>
              <a:rPr strike="noStrike" u="none" b="0" cap="none" baseline="0" sz="1500" lang="es-AR" i="0">
                <a:solidFill>
                  <a:schemeClr val="dk1"/>
                </a:solidFill>
                <a:latin typeface="Arial"/>
                <a:ea typeface="Arial"/>
                <a:cs typeface="Arial"/>
                <a:sym typeface="Arial"/>
              </a:rPr>
              <a:t>Deja de tener sentido</a:t>
            </a:r>
          </a:p>
          <a:p>
            <a:pPr algn="l" rtl="0" lvl="0" marR="0" indent="0" marL="0">
              <a:spcBef>
                <a:spcPts val="1200"/>
              </a:spcBef>
              <a:spcAft>
                <a:spcPts val="600"/>
              </a:spcAft>
              <a:buClr>
                <a:schemeClr val="dk1"/>
              </a:buClr>
              <a:buSzPct val="25000"/>
              <a:buFont typeface="Arial"/>
              <a:buNone/>
            </a:pPr>
            <a:r>
              <a:rPr strike="noStrike" u="none" b="0" cap="none" baseline="0" sz="1500" lang="es-AR" i="0">
                <a:solidFill>
                  <a:schemeClr val="dk1"/>
                </a:solidFill>
                <a:latin typeface="Arial"/>
                <a:ea typeface="Arial"/>
                <a:cs typeface="Arial"/>
                <a:sym typeface="Arial"/>
              </a:rPr>
              <a:t>Un nombre más semantico sería “social”</a:t>
            </a:r>
          </a:p>
          <a:p>
            <a:r>
              <a:t/>
            </a:r>
          </a:p>
          <a:p>
            <a:pPr algn="l" rtl="0" lvl="0" marR="0" indent="0" marL="0">
              <a:spcBef>
                <a:spcPts val="1200"/>
              </a:spcBef>
              <a:spcAft>
                <a:spcPts val="600"/>
              </a:spcAft>
              <a:buClr>
                <a:schemeClr val="dk1"/>
              </a:buClr>
              <a:buSzPct val="25000"/>
              <a:buFont typeface="Arial"/>
              <a:buNone/>
            </a:pPr>
            <a:r>
              <a:rPr strike="noStrike" u="none" b="0" cap="none" baseline="0" sz="1500" lang="es-AR" i="0">
                <a:solidFill>
                  <a:schemeClr val="dk1"/>
                </a:solidFill>
                <a:latin typeface="Arial"/>
                <a:ea typeface="Arial"/>
                <a:cs typeface="Arial"/>
                <a:sym typeface="Arial"/>
              </a:rPr>
              <a:t>.</a:t>
            </a:r>
          </a:p>
          <a:p>
            <a:r>
              <a:t/>
            </a:r>
          </a:p>
          <a:p>
            <a:r>
              <a:t/>
            </a:r>
          </a:p>
          <a:p>
            <a:r>
              <a:t/>
            </a:r>
          </a:p>
          <a:p>
            <a:r>
              <a:t/>
            </a:r>
          </a:p>
          <a:p>
            <a:r>
              <a:t/>
            </a:r>
          </a:p>
          <a:p>
            <a:r>
              <a:t/>
            </a:r>
          </a:p>
          <a:p>
            <a:r>
              <a:t/>
            </a:r>
          </a:p>
          <a:p>
            <a:r>
              <a:t/>
            </a:r>
          </a:p>
          <a:p>
            <a:r>
              <a:t/>
            </a:r>
          </a:p>
          <a:p>
            <a:r>
              <a:t/>
            </a:r>
          </a:p>
        </p:txBody>
      </p:sp>
      <p:sp>
        <p:nvSpPr>
          <p:cNvPr id="112" name="Shape 112"/>
          <p:cNvSpPr/>
          <p:nvPr/>
        </p:nvSpPr>
        <p:spPr>
          <a:xfrm>
            <a:off y="4797151" x="179511"/>
            <a:ext cy="1872208" cx="8809743"/>
          </a:xfrm>
          <a:prstGeom prst="rect">
            <a:avLst/>
          </a:prstGeom>
          <a:blipFill>
            <a:blip r:embed="rId3"/>
            <a:stretch>
              <a:fillRect/>
            </a:stretch>
          </a:blipFill>
        </p:spPr>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152718" x="457200"/>
            <a:ext cy="1371599" cx="5791200"/>
          </a:xfrm>
          <a:prstGeom prst="rect">
            <a:avLst/>
          </a:prstGeom>
          <a:noFill/>
          <a:ln>
            <a:noFill/>
          </a:ln>
        </p:spPr>
        <p:txBody>
          <a:bodyPr bIns="45700" rIns="91425" lIns="91425" tIns="45700" anchor="b" anchorCtr="0">
            <a:noAutofit/>
          </a:bodyPr>
          <a:lstStyle/>
          <a:p>
            <a:pPr algn="l" rtl="0" lvl="0" marR="0" indent="0" marL="0">
              <a:spcBef>
                <a:spcPts val="0"/>
              </a:spcBef>
              <a:buClr>
                <a:schemeClr val="dk2"/>
              </a:buClr>
              <a:buSzPct val="25000"/>
              <a:buFont typeface="Arial Black"/>
              <a:buNone/>
            </a:pPr>
            <a:r>
              <a:rPr strike="noStrike" u="none" b="0" cap="small" baseline="0" sz="3600" lang="es-AR" i="0">
                <a:solidFill>
                  <a:schemeClr val="dk2"/>
                </a:solidFill>
                <a:latin typeface="Arial Black"/>
                <a:ea typeface="Arial Black"/>
                <a:cs typeface="Arial Black"/>
                <a:sym typeface="Arial Black"/>
              </a:rPr>
              <a:t>HTML 5 Elementos estructurales</a:t>
            </a:r>
          </a:p>
        </p:txBody>
      </p:sp>
      <p:sp>
        <p:nvSpPr>
          <p:cNvPr id="118" name="Shape 118"/>
          <p:cNvSpPr txBox="1"/>
          <p:nvPr>
            <p:ph idx="1" type="body"/>
          </p:nvPr>
        </p:nvSpPr>
        <p:spPr>
          <a:xfrm>
            <a:off y="1752600" x="457200"/>
            <a:ext cy="4373563" cx="7619999"/>
          </a:xfrm>
          <a:prstGeom prst="rect">
            <a:avLst/>
          </a:prstGeom>
          <a:noFill/>
          <a:ln>
            <a:noFill/>
          </a:ln>
        </p:spPr>
        <p:txBody>
          <a:bodyPr bIns="45700" rIns="91425" lIns="91425" tIns="45700" anchor="t" anchorCtr="0">
            <a:noAutofit/>
          </a:bodyPr>
          <a:lstStyle/>
          <a:p>
            <a:pPr algn="l" rtl="0" lvl="0" marR="0" indent="0" marL="0">
              <a:spcBef>
                <a:spcPts val="400"/>
              </a:spcBef>
              <a:spcAft>
                <a:spcPts val="600"/>
              </a:spcAft>
              <a:buClr>
                <a:schemeClr val="dk1"/>
              </a:buClr>
              <a:buSzPct val="25000"/>
              <a:buFont typeface="Arial"/>
              <a:buNone/>
            </a:pPr>
            <a:r>
              <a:rPr strike="noStrike" u="none" b="0" cap="none" baseline="0" sz="2000" lang="es-AR" i="0">
                <a:solidFill>
                  <a:schemeClr val="dk1"/>
                </a:solidFill>
                <a:latin typeface="Arial"/>
                <a:ea typeface="Arial"/>
                <a:cs typeface="Arial"/>
                <a:sym typeface="Arial"/>
              </a:rPr>
              <a:t>HTML 5 provee nuevos elementos que dan semantica a las paginas.</a:t>
            </a:r>
          </a:p>
          <a:p>
            <a:pPr algn="l" rtl="0" lvl="0" marR="0" indent="-342900" marL="342900">
              <a:spcBef>
                <a:spcPts val="400"/>
              </a:spcBef>
              <a:spcAft>
                <a:spcPts val="600"/>
              </a:spcAft>
              <a:buClr>
                <a:schemeClr val="dk1"/>
              </a:buClr>
              <a:buSzPct val="100000"/>
              <a:buFont typeface="Arial"/>
              <a:buChar char="•"/>
            </a:pPr>
            <a:r>
              <a:rPr strike="noStrike" u="none" b="0" cap="none" baseline="0" sz="2000" lang="es-AR" i="0">
                <a:solidFill>
                  <a:schemeClr val="dk1"/>
                </a:solidFill>
                <a:latin typeface="Arial"/>
                <a:ea typeface="Arial"/>
                <a:cs typeface="Arial"/>
                <a:sym typeface="Arial"/>
              </a:rPr>
              <a:t>Antes si se quería crear un bloque “seccion”, se hacia con un &lt;div&gt;</a:t>
            </a:r>
          </a:p>
          <a:p>
            <a:pPr algn="l" rtl="0" lvl="0" marR="0" indent="-342900" marL="342900">
              <a:spcBef>
                <a:spcPts val="400"/>
              </a:spcBef>
              <a:spcAft>
                <a:spcPts val="600"/>
              </a:spcAft>
              <a:buClr>
                <a:schemeClr val="dk1"/>
              </a:buClr>
              <a:buSzPct val="100000"/>
              <a:buFont typeface="Arial"/>
              <a:buChar char="•"/>
            </a:pPr>
            <a:r>
              <a:rPr strike="noStrike" u="none" b="0" cap="none" baseline="0" sz="2000" lang="es-AR" i="0">
                <a:solidFill>
                  <a:schemeClr val="dk1"/>
                </a:solidFill>
                <a:latin typeface="Arial"/>
                <a:ea typeface="Arial"/>
                <a:cs typeface="Arial"/>
                <a:sym typeface="Arial"/>
              </a:rPr>
              <a:t>HTML5 nos permite usa un elemento &lt;section&gt;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152718" x="457200"/>
            <a:ext cy="1371599" cx="5791200"/>
          </a:xfrm>
          <a:prstGeom prst="rect">
            <a:avLst/>
          </a:prstGeom>
          <a:noFill/>
          <a:ln>
            <a:noFill/>
          </a:ln>
        </p:spPr>
        <p:txBody>
          <a:bodyPr bIns="45700" rIns="91425" lIns="91425" tIns="45700" anchor="b" anchorCtr="0">
            <a:noAutofit/>
          </a:bodyPr>
          <a:lstStyle/>
          <a:p>
            <a:pPr algn="l" rtl="0" lvl="0" marR="0" indent="0" marL="0">
              <a:spcBef>
                <a:spcPts val="0"/>
              </a:spcBef>
              <a:buClr>
                <a:schemeClr val="dk2"/>
              </a:buClr>
              <a:buSzPct val="25000"/>
              <a:buFont typeface="Arial Black"/>
              <a:buNone/>
            </a:pPr>
            <a:r>
              <a:rPr strike="noStrike" u="none" b="0" cap="small" baseline="0" sz="3600" lang="es-AR" i="0">
                <a:solidFill>
                  <a:schemeClr val="dk2"/>
                </a:solidFill>
                <a:latin typeface="Arial Black"/>
                <a:ea typeface="Arial Black"/>
                <a:cs typeface="Arial Black"/>
                <a:sym typeface="Arial Black"/>
              </a:rPr>
              <a:t>HTML 5 Elementos estructurales</a:t>
            </a:r>
          </a:p>
        </p:txBody>
      </p:sp>
      <p:sp>
        <p:nvSpPr>
          <p:cNvPr id="124" name="Shape 124"/>
          <p:cNvSpPr/>
          <p:nvPr/>
        </p:nvSpPr>
        <p:spPr>
          <a:xfrm>
            <a:off y="1844824" x="1187624"/>
            <a:ext cy="3912688" cx="6408712"/>
          </a:xfrm>
          <a:prstGeom prst="rect">
            <a:avLst/>
          </a:prstGeom>
          <a:blipFill>
            <a:blip r:embed="rId3"/>
            <a:stretch>
              <a:fillRect/>
            </a:stretch>
          </a:blipFill>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152718" x="457200"/>
            <a:ext cy="1371599" cx="5791200"/>
          </a:xfrm>
          <a:prstGeom prst="rect">
            <a:avLst/>
          </a:prstGeom>
          <a:noFill/>
          <a:ln>
            <a:noFill/>
          </a:ln>
        </p:spPr>
        <p:txBody>
          <a:bodyPr bIns="45700" rIns="91425" lIns="91425" tIns="45700" anchor="b" anchorCtr="0">
            <a:noAutofit/>
          </a:bodyPr>
          <a:lstStyle/>
          <a:p>
            <a:pPr algn="l" rtl="0" lvl="0" marR="0" indent="0" marL="0">
              <a:spcBef>
                <a:spcPts val="0"/>
              </a:spcBef>
              <a:buClr>
                <a:schemeClr val="dk2"/>
              </a:buClr>
              <a:buSzPct val="25000"/>
              <a:buFont typeface="Arial Black"/>
              <a:buNone/>
            </a:pPr>
            <a:r>
              <a:rPr strike="noStrike" u="none" b="0" cap="small" baseline="0" sz="3600" lang="es-AR" i="0">
                <a:solidFill>
                  <a:schemeClr val="dk2"/>
                </a:solidFill>
                <a:latin typeface="Arial Black"/>
                <a:ea typeface="Arial Black"/>
                <a:cs typeface="Arial Black"/>
                <a:sym typeface="Arial Black"/>
              </a:rPr>
              <a:t>header</a:t>
            </a:r>
          </a:p>
        </p:txBody>
      </p:sp>
      <p:sp>
        <p:nvSpPr>
          <p:cNvPr id="130" name="Shape 130"/>
          <p:cNvSpPr txBox="1"/>
          <p:nvPr>
            <p:ph idx="1" type="body"/>
          </p:nvPr>
        </p:nvSpPr>
        <p:spPr>
          <a:xfrm>
            <a:off y="1752600" x="457200"/>
            <a:ext cy="4373563" cx="7619999"/>
          </a:xfrm>
          <a:prstGeom prst="rect">
            <a:avLst/>
          </a:prstGeom>
          <a:noFill/>
          <a:ln>
            <a:noFill/>
          </a:ln>
        </p:spPr>
        <p:txBody>
          <a:bodyPr bIns="45700" rIns="91425" lIns="91425" tIns="45700" anchor="t" anchorCtr="0">
            <a:noAutofit/>
          </a:bodyPr>
          <a:lstStyle/>
          <a:p>
            <a:pPr algn="l" rtl="0" lvl="0" marR="0" indent="-342900" marL="342900">
              <a:spcBef>
                <a:spcPts val="400"/>
              </a:spcBef>
              <a:spcAft>
                <a:spcPts val="600"/>
              </a:spcAft>
              <a:buClr>
                <a:schemeClr val="dk1"/>
              </a:buClr>
              <a:buSzPct val="100000"/>
              <a:buFont typeface="Arial"/>
              <a:buChar char="•"/>
            </a:pPr>
            <a:r>
              <a:rPr strike="noStrike" u="none" b="0" cap="none" baseline="0" sz="2000" lang="es-AR" i="0">
                <a:solidFill>
                  <a:schemeClr val="dk1"/>
                </a:solidFill>
                <a:latin typeface="Arial"/>
                <a:ea typeface="Arial"/>
                <a:cs typeface="Arial"/>
                <a:sym typeface="Arial"/>
              </a:rPr>
              <a:t>Es usado para identificar la cabezera de una pagina, articlo, seccion.</a:t>
            </a:r>
          </a:p>
          <a:p>
            <a:pPr algn="l" rtl="0" lvl="0" marR="0" indent="-342900" marL="342900">
              <a:spcBef>
                <a:spcPts val="400"/>
              </a:spcBef>
              <a:spcAft>
                <a:spcPts val="600"/>
              </a:spcAft>
              <a:buClr>
                <a:schemeClr val="dk1"/>
              </a:buClr>
              <a:buSzPct val="100000"/>
              <a:buFont typeface="Arial"/>
              <a:buChar char="•"/>
            </a:pPr>
            <a:r>
              <a:rPr strike="noStrike" u="none" b="0" cap="none" baseline="0" sz="2000" lang="es-AR" i="0">
                <a:solidFill>
                  <a:schemeClr val="dk1"/>
                </a:solidFill>
                <a:latin typeface="Arial"/>
                <a:ea typeface="Arial"/>
                <a:cs typeface="Arial"/>
                <a:sym typeface="Arial"/>
              </a:rPr>
              <a:t>En general va a incluir un texto de introducción o navegacion.</a:t>
            </a:r>
          </a:p>
          <a:p>
            <a:pPr algn="l" rtl="0" lvl="0" marR="0" indent="-342900" marL="342900">
              <a:spcBef>
                <a:spcPts val="400"/>
              </a:spcBef>
              <a:spcAft>
                <a:spcPts val="600"/>
              </a:spcAft>
              <a:buClr>
                <a:schemeClr val="dk1"/>
              </a:buClr>
              <a:buSzPct val="100000"/>
              <a:buFont typeface="Arial"/>
              <a:buChar char="•"/>
            </a:pPr>
            <a:r>
              <a:rPr strike="noStrike" u="none" b="0" cap="none" baseline="0" sz="2000" lang="es-AR" i="0">
                <a:solidFill>
                  <a:schemeClr val="dk1"/>
                </a:solidFill>
                <a:latin typeface="Arial"/>
                <a:ea typeface="Arial"/>
                <a:cs typeface="Arial"/>
                <a:sym typeface="Arial"/>
              </a:rPr>
              <a:t>Se puede usar más de 1 header por pagina.</a:t>
            </a:r>
          </a:p>
          <a:p>
            <a:pPr algn="l" rtl="0" lvl="0" marR="0" indent="-342900" marL="342900">
              <a:spcBef>
                <a:spcPts val="400"/>
              </a:spcBef>
              <a:spcAft>
                <a:spcPts val="600"/>
              </a:spcAft>
              <a:buClr>
                <a:schemeClr val="dk1"/>
              </a:buClr>
              <a:buSzPct val="100000"/>
              <a:buFont typeface="Arial"/>
              <a:buChar char="•"/>
            </a:pPr>
            <a:r>
              <a:rPr strike="noStrike" u="none" b="0" cap="none" baseline="0" sz="2000" lang="es-AR" i="0">
                <a:solidFill>
                  <a:schemeClr val="dk1"/>
                </a:solidFill>
                <a:latin typeface="Arial"/>
                <a:ea typeface="Arial"/>
                <a:cs typeface="Arial"/>
                <a:sym typeface="Arial"/>
              </a:rPr>
              <a:t>Idealmente se pondría uno al comienzo de a pagina y luego headers por secciones, articulos, segun sea necesario.</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txBox="1"/>
          <p:nvPr>
            <p:ph type="title"/>
          </p:nvPr>
        </p:nvSpPr>
        <p:spPr>
          <a:xfrm>
            <a:off y="152718" x="457200"/>
            <a:ext cy="1371599" cx="5791200"/>
          </a:xfrm>
          <a:prstGeom prst="rect">
            <a:avLst/>
          </a:prstGeom>
          <a:noFill/>
          <a:ln>
            <a:noFill/>
          </a:ln>
        </p:spPr>
        <p:txBody>
          <a:bodyPr bIns="45700" rIns="91425" lIns="91425" tIns="45700" anchor="b" anchorCtr="0">
            <a:noAutofit/>
          </a:bodyPr>
          <a:lstStyle/>
          <a:p>
            <a:pPr algn="l" rtl="0" lvl="0" marR="0" indent="0" marL="0">
              <a:spcBef>
                <a:spcPts val="0"/>
              </a:spcBef>
              <a:buClr>
                <a:schemeClr val="dk2"/>
              </a:buClr>
              <a:buSzPct val="25000"/>
              <a:buFont typeface="Arial Black"/>
              <a:buNone/>
            </a:pPr>
            <a:r>
              <a:rPr strike="noStrike" u="none" b="0" cap="small" baseline="0" sz="3600" lang="es-AR" i="0">
                <a:solidFill>
                  <a:schemeClr val="dk2"/>
                </a:solidFill>
                <a:latin typeface="Arial Black"/>
                <a:ea typeface="Arial Black"/>
                <a:cs typeface="Arial Black"/>
                <a:sym typeface="Arial Black"/>
              </a:rPr>
              <a:t>Navigation</a:t>
            </a:r>
          </a:p>
        </p:txBody>
      </p:sp>
      <p:sp>
        <p:nvSpPr>
          <p:cNvPr id="136" name="Shape 136"/>
          <p:cNvSpPr txBox="1"/>
          <p:nvPr>
            <p:ph idx="1" type="body"/>
          </p:nvPr>
        </p:nvSpPr>
        <p:spPr>
          <a:xfrm>
            <a:off y="1752600" x="457200"/>
            <a:ext cy="4373563" cx="7619999"/>
          </a:xfrm>
          <a:prstGeom prst="rect">
            <a:avLst/>
          </a:prstGeom>
          <a:noFill/>
          <a:ln>
            <a:noFill/>
          </a:ln>
        </p:spPr>
        <p:txBody>
          <a:bodyPr bIns="45700" rIns="91425" lIns="91425" tIns="45700" anchor="t" anchorCtr="0">
            <a:noAutofit/>
          </a:bodyPr>
          <a:lstStyle/>
          <a:p>
            <a:pPr algn="l" rtl="0" lvl="0" marR="0" indent="0" marL="0">
              <a:spcBef>
                <a:spcPts val="400"/>
              </a:spcBef>
              <a:spcAft>
                <a:spcPts val="600"/>
              </a:spcAft>
              <a:buClr>
                <a:schemeClr val="dk1"/>
              </a:buClr>
              <a:buSzPct val="25000"/>
              <a:buFont typeface="Arial"/>
              <a:buNone/>
            </a:pPr>
            <a:r>
              <a:rPr strike="noStrike" u="none" b="1" cap="none" baseline="0" sz="2000" lang="es-AR" i="0">
                <a:solidFill>
                  <a:schemeClr val="dk1"/>
                </a:solidFill>
                <a:latin typeface="Arial"/>
                <a:ea typeface="Arial"/>
                <a:cs typeface="Arial"/>
                <a:sym typeface="Arial"/>
              </a:rPr>
              <a:t>Navigation</a:t>
            </a:r>
          </a:p>
          <a:p>
            <a:pPr algn="l" rtl="0" lvl="0" marR="0" indent="-342900" marL="342900">
              <a:spcBef>
                <a:spcPts val="400"/>
              </a:spcBef>
              <a:spcAft>
                <a:spcPts val="600"/>
              </a:spcAft>
              <a:buClr>
                <a:schemeClr val="dk1"/>
              </a:buClr>
              <a:buSzPct val="100000"/>
              <a:buFont typeface="Arial"/>
              <a:buChar char="•"/>
            </a:pPr>
            <a:r>
              <a:rPr strike="noStrike" u="none" b="0" cap="none" baseline="0" sz="2000" lang="es-AR" i="0">
                <a:solidFill>
                  <a:schemeClr val="dk1"/>
                </a:solidFill>
                <a:latin typeface="Arial"/>
                <a:ea typeface="Arial"/>
                <a:cs typeface="Arial"/>
                <a:sym typeface="Arial"/>
              </a:rPr>
              <a:t>El elemento </a:t>
            </a:r>
            <a:r>
              <a:rPr strike="noStrike" u="none" b="1" cap="none" baseline="0" sz="2000" lang="es-AR" i="0">
                <a:solidFill>
                  <a:schemeClr val="dk1"/>
                </a:solidFill>
                <a:latin typeface="Arial"/>
                <a:ea typeface="Arial"/>
                <a:cs typeface="Arial"/>
                <a:sym typeface="Arial"/>
              </a:rPr>
              <a:t>nav </a:t>
            </a:r>
            <a:r>
              <a:rPr strike="noStrike" u="none" b="0" cap="none" baseline="0" sz="2000" lang="es-AR" i="0">
                <a:solidFill>
                  <a:schemeClr val="dk1"/>
                </a:solidFill>
                <a:latin typeface="Arial"/>
                <a:ea typeface="Arial"/>
                <a:cs typeface="Arial"/>
                <a:sym typeface="Arial"/>
              </a:rPr>
              <a:t>es utulizado para identificar la seccion donde estan todos los links de navegacion de la pagina.</a:t>
            </a:r>
          </a:p>
          <a:p>
            <a:pPr algn="l" rtl="0" lvl="0" marR="0" indent="-342900" marL="342900">
              <a:spcBef>
                <a:spcPts val="400"/>
              </a:spcBef>
              <a:spcAft>
                <a:spcPts val="600"/>
              </a:spcAft>
              <a:buClr>
                <a:schemeClr val="dk1"/>
              </a:buClr>
              <a:buSzPct val="100000"/>
              <a:buFont typeface="Arial"/>
              <a:buChar char="•"/>
            </a:pPr>
            <a:r>
              <a:rPr strike="noStrike" u="none" b="0" cap="none" baseline="0" sz="2000" lang="es-AR" i="0">
                <a:solidFill>
                  <a:schemeClr val="dk1"/>
                </a:solidFill>
                <a:latin typeface="Arial"/>
                <a:ea typeface="Arial"/>
                <a:cs typeface="Arial"/>
                <a:sym typeface="Arial"/>
              </a:rPr>
              <a:t>No todos los links tienen que estar dentro de un elemento nav.</a:t>
            </a:r>
          </a:p>
          <a:p>
            <a:pPr algn="l" rtl="0" lvl="0" marR="0" indent="-342900" marL="342900">
              <a:spcBef>
                <a:spcPts val="400"/>
              </a:spcBef>
              <a:spcAft>
                <a:spcPts val="600"/>
              </a:spcAft>
              <a:buClr>
                <a:schemeClr val="dk1"/>
              </a:buClr>
              <a:buSzPct val="100000"/>
              <a:buFont typeface="Arial"/>
              <a:buChar char="•"/>
            </a:pPr>
            <a:r>
              <a:rPr strike="noStrike" u="none" b="0" cap="none" baseline="0" sz="2000" lang="es-AR" i="0">
                <a:solidFill>
                  <a:schemeClr val="dk1"/>
                </a:solidFill>
                <a:latin typeface="Arial"/>
                <a:ea typeface="Arial"/>
                <a:cs typeface="Arial"/>
                <a:sym typeface="Arial"/>
              </a:rPr>
              <a:t>Tiene que ser reservado solo para la navegación primaria.</a:t>
            </a:r>
          </a:p>
          <a:p>
            <a:pPr algn="l" rtl="0" lvl="1" marR="0" indent="-342900" marL="800100">
              <a:spcBef>
                <a:spcPts val="400"/>
              </a:spcBef>
              <a:buClr>
                <a:schemeClr val="dk2"/>
              </a:buClr>
              <a:buSzPct val="100000"/>
              <a:buFont typeface="Arial"/>
              <a:buChar char="•"/>
            </a:pPr>
            <a:r>
              <a:rPr strike="noStrike" u="none" b="0" cap="none" baseline="0" sz="2000" lang="es-AR" i="0">
                <a:solidFill>
                  <a:schemeClr val="dk1"/>
                </a:solidFill>
                <a:latin typeface="Arial"/>
                <a:ea typeface="Arial"/>
                <a:cs typeface="Arial"/>
                <a:sym typeface="Arial"/>
              </a:rPr>
              <a:t>Tabla de contenidos</a:t>
            </a:r>
          </a:p>
          <a:p>
            <a:pPr algn="l" rtl="0" lvl="1" marR="0" indent="-342900" marL="800100">
              <a:spcBef>
                <a:spcPts val="400"/>
              </a:spcBef>
              <a:buClr>
                <a:schemeClr val="dk2"/>
              </a:buClr>
              <a:buSzPct val="100000"/>
              <a:buFont typeface="Arial"/>
              <a:buChar char="•"/>
            </a:pPr>
            <a:r>
              <a:rPr strike="noStrike" u="none" b="0" cap="none" baseline="0" sz="2000" lang="es-AR" i="0">
                <a:solidFill>
                  <a:schemeClr val="dk1"/>
                </a:solidFill>
                <a:latin typeface="Arial"/>
                <a:ea typeface="Arial"/>
                <a:cs typeface="Arial"/>
                <a:sym typeface="Arial"/>
              </a:rPr>
              <a:t>Breadcrumbs</a:t>
            </a:r>
          </a:p>
          <a:p>
            <a:pPr algn="l" rtl="0" lvl="1" marR="0" indent="-342900" marL="800100">
              <a:spcBef>
                <a:spcPts val="400"/>
              </a:spcBef>
              <a:buClr>
                <a:schemeClr val="dk2"/>
              </a:buClr>
              <a:buSzPct val="100000"/>
              <a:buFont typeface="Arial"/>
              <a:buChar char="•"/>
            </a:pPr>
            <a:r>
              <a:rPr strike="noStrike" u="none" b="0" cap="none" baseline="0" sz="2000" lang="es-AR" i="0">
                <a:solidFill>
                  <a:schemeClr val="dk1"/>
                </a:solidFill>
                <a:latin typeface="Arial"/>
                <a:ea typeface="Arial"/>
                <a:cs typeface="Arial"/>
                <a:sym typeface="Arial"/>
              </a:rPr>
              <a:t>Links Siguiente y Anterior</a:t>
            </a:r>
          </a:p>
          <a:p>
            <a:pPr algn="l" rtl="0" lvl="1" marR="0" indent="-342900" marL="800100">
              <a:spcBef>
                <a:spcPts val="400"/>
              </a:spcBef>
              <a:buClr>
                <a:schemeClr val="dk2"/>
              </a:buClr>
              <a:buSzPct val="100000"/>
              <a:buFont typeface="Arial"/>
              <a:buChar char="•"/>
            </a:pPr>
            <a:r>
              <a:rPr strike="noStrike" u="none" b="0" cap="none" baseline="0" sz="2000" lang="es-AR" i="0">
                <a:solidFill>
                  <a:schemeClr val="dk1"/>
                </a:solidFill>
                <a:latin typeface="Arial"/>
                <a:ea typeface="Arial"/>
                <a:cs typeface="Arial"/>
                <a:sym typeface="Arial"/>
              </a:rPr>
              <a:t>Y otro tipo de grupos de links.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