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y="228600" x="457200"/>
            <a:ext cy="45719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trike="noStrike" u="none" b="0" cap="small" baseline="0" sz="8800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4800600" x="457200"/>
            <a:ext cy="914400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Font typeface="Arial Black"/>
              <a:buNone/>
              <a:defRPr strike="noStrike" u="none" b="0" cap="small" baseline="0" sz="2000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algn="ctr" rtl="0" marR="0" indent="0" marL="457200">
              <a:spcBef>
                <a:spcPts val="400"/>
              </a:spcBef>
              <a:buClr>
                <a:schemeClr val="dk2"/>
              </a:buClr>
              <a:buFont typeface="Arial"/>
              <a:buNone/>
              <a:defRPr strike="noStrike" u="none" b="0" cap="none" baseline="0" sz="20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914400">
              <a:spcBef>
                <a:spcPts val="360"/>
              </a:spcBef>
              <a:buClr>
                <a:schemeClr val="dk2"/>
              </a:buClr>
              <a:buFont typeface="Arial"/>
              <a:buNone/>
              <a:defRPr strike="noStrike" u="none" b="0" cap="none" baseline="0" sz="18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1371600">
              <a:spcBef>
                <a:spcPts val="360"/>
              </a:spcBef>
              <a:buClr>
                <a:schemeClr val="dk2"/>
              </a:buClr>
              <a:buFont typeface="Arial"/>
              <a:buNone/>
              <a:defRPr strike="noStrike" u="none" b="0" cap="none" baseline="0" sz="18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1828800">
              <a:spcBef>
                <a:spcPts val="360"/>
              </a:spcBef>
              <a:buClr>
                <a:schemeClr val="dk2"/>
              </a:buClr>
              <a:buFont typeface="Arial"/>
              <a:buNone/>
              <a:defRPr strike="noStrike" u="none" b="0" cap="none" baseline="0" sz="18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2286000">
              <a:spcBef>
                <a:spcPts val="320"/>
              </a:spcBef>
              <a:buClr>
                <a:schemeClr val="dk2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743200">
              <a:spcBef>
                <a:spcPts val="320"/>
              </a:spcBef>
              <a:buClr>
                <a:schemeClr val="dk2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3200400">
              <a:spcBef>
                <a:spcPts val="320"/>
              </a:spcBef>
              <a:buClr>
                <a:schemeClr val="dk2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3657600">
              <a:spcBef>
                <a:spcPts val="320"/>
              </a:spcBef>
              <a:buClr>
                <a:schemeClr val="dk2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/>
          <p:nvPr/>
        </p:nvSpPr>
        <p:spPr>
          <a:xfrm>
            <a:off y="4846319" x="9001124"/>
            <a:ext cy="2011680" cx="1428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" name="Shape 18"/>
          <p:cNvSpPr/>
          <p:nvPr/>
        </p:nvSpPr>
        <p:spPr>
          <a:xfrm>
            <a:off y="0" x="9001124"/>
            <a:ext cy="4846320" cx="1428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129381" x="2080418"/>
            <a:ext cy="7619999" cx="43735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14300" marL="45720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58750" marL="11430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8750" marL="16002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8750" marL="20574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baseline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68275" marL="25146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68275" marL="29718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68275" marL="34290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68275" marL="38862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14300" marL="45720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58750" marL="11430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8750" marL="16002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8750" marL="20574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baseline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68275" marL="25146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68275" marL="29718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68275" marL="34290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68275" marL="38862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14300" marL="45720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58750" marL="11430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8750" marL="16002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8750" marL="20574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baseline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68275" marL="25146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68275" marL="29718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68275" marL="34290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68275" marL="38862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1447800" x="457200"/>
            <a:ext cy="43211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100000"/>
              </a:lnSpc>
              <a:defRPr b="0" cap="small" baseline="0" sz="88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228601" x="457200"/>
            <a:ext cy="1066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chemeClr val="dk2"/>
              </a:buClr>
              <a:buFont typeface="Arial Black"/>
              <a:buNone/>
              <a:defRPr b="0" cap="small" baseline="0" sz="2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 indent="0" marL="457200"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574800" x="1630679"/>
            <a:ext cy="4525963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574800" x="5090160"/>
            <a:ext cy="4525963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572767" x="1627632"/>
            <a:ext cy="639762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chemeClr val="dk1"/>
              </a:buClr>
              <a:buFont typeface="Arial Black"/>
              <a:buNone/>
              <a:defRPr b="0" cap="small" baseline="0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 indent="0" marL="457200">
              <a:buFont typeface="Arial"/>
              <a:buNone/>
              <a:defRPr b="1" sz="2000"/>
            </a:lvl2pPr>
            <a:lvl3pPr rtl="0" indent="0" marL="914400">
              <a:buFont typeface="Arial"/>
              <a:buNone/>
              <a:defRPr b="1" sz="1800"/>
            </a:lvl3pPr>
            <a:lvl4pPr rtl="0" indent="0" marL="1371600">
              <a:buFont typeface="Arial"/>
              <a:buNone/>
              <a:defRPr b="1" sz="1600"/>
            </a:lvl4pPr>
            <a:lvl5pPr rtl="0" indent="0" marL="1828800">
              <a:buFont typeface="Arial"/>
              <a:buNone/>
              <a:defRPr b="1" sz="1600"/>
            </a:lvl5pPr>
            <a:lvl6pPr rtl="0" indent="0" marL="2286000">
              <a:buFont typeface="Arial"/>
              <a:buNone/>
              <a:defRPr b="1" sz="1600"/>
            </a:lvl6pPr>
            <a:lvl7pPr rtl="0" indent="0" marL="2743200">
              <a:buFont typeface="Arial"/>
              <a:buNone/>
              <a:defRPr b="1" sz="1600"/>
            </a:lvl7pPr>
            <a:lvl8pPr rtl="0" indent="0" marL="3200400">
              <a:buFont typeface="Arial"/>
              <a:buNone/>
              <a:defRPr b="1" sz="1600"/>
            </a:lvl8pPr>
            <a:lvl9pPr rtl="0" indent="0" marL="3657600">
              <a:buFont typeface="Arial"/>
              <a:buNone/>
              <a:defRPr b="1" sz="16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259366" x="1627632"/>
            <a:ext cy="3840479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572767" x="5093207"/>
            <a:ext cy="639762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chemeClr val="dk1"/>
              </a:buClr>
              <a:buFont typeface="Arial Black"/>
              <a:buNone/>
              <a:defRPr b="0" cap="small" baseline="0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 indent="0" marL="457200">
              <a:buFont typeface="Arial"/>
              <a:buNone/>
              <a:defRPr b="1" sz="2000"/>
            </a:lvl2pPr>
            <a:lvl3pPr rtl="0" indent="0" marL="914400">
              <a:buFont typeface="Arial"/>
              <a:buNone/>
              <a:defRPr b="1" sz="1800"/>
            </a:lvl3pPr>
            <a:lvl4pPr rtl="0" indent="0" marL="1371600">
              <a:buFont typeface="Arial"/>
              <a:buNone/>
              <a:defRPr b="1" sz="1600"/>
            </a:lvl4pPr>
            <a:lvl5pPr rtl="0" indent="0" marL="1828800">
              <a:buFont typeface="Arial"/>
              <a:buNone/>
              <a:defRPr b="1" sz="1600"/>
            </a:lvl5pPr>
            <a:lvl6pPr rtl="0" indent="0" marL="2286000">
              <a:buFont typeface="Arial"/>
              <a:buNone/>
              <a:defRPr b="1" sz="1600"/>
            </a:lvl6pPr>
            <a:lvl7pPr rtl="0" indent="0" marL="2743200">
              <a:buFont typeface="Arial"/>
              <a:buNone/>
              <a:defRPr b="1" sz="1600"/>
            </a:lvl7pPr>
            <a:lvl8pPr rtl="0" indent="0" marL="3200400">
              <a:buFont typeface="Arial"/>
              <a:buNone/>
              <a:defRPr b="1" sz="1600"/>
            </a:lvl8pPr>
            <a:lvl9pPr rtl="0" indent="0" marL="3657600">
              <a:buFont typeface="Arial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259366" x="5093207"/>
            <a:ext cy="3840479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y="1600200" x="3575050"/>
            <a:ext cy="4480560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600200" x="457200"/>
            <a:ext cy="4480560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 sz="1600"/>
            </a:lvl1pPr>
            <a:lvl2pPr rtl="0" indent="0" marL="457200">
              <a:buFont typeface="Arial"/>
              <a:buNone/>
              <a:defRPr sz="1200"/>
            </a:lvl2pPr>
            <a:lvl3pPr rtl="0" indent="0" marL="914400">
              <a:buFont typeface="Arial"/>
              <a:buNone/>
              <a:defRPr sz="1000"/>
            </a:lvl3pPr>
            <a:lvl4pPr rtl="0" indent="0" marL="1371600">
              <a:buFont typeface="Arial"/>
              <a:buNone/>
              <a:defRPr sz="900"/>
            </a:lvl4pPr>
            <a:lvl5pPr rtl="0" indent="0" marL="1828800">
              <a:buFont typeface="Arial"/>
              <a:buNone/>
              <a:defRPr sz="900"/>
            </a:lvl5pPr>
            <a:lvl6pPr rtl="0" indent="0" marL="2286000">
              <a:buFont typeface="Arial"/>
              <a:buNone/>
              <a:defRPr sz="900"/>
            </a:lvl6pPr>
            <a:lvl7pPr rtl="0" indent="0" marL="2743200">
              <a:buFont typeface="Arial"/>
              <a:buNone/>
              <a:defRPr sz="900"/>
            </a:lvl7pPr>
            <a:lvl8pPr rtl="0" indent="0" marL="3200400">
              <a:buFont typeface="Arial"/>
              <a:buNone/>
              <a:defRPr sz="900"/>
            </a:lvl8pPr>
            <a:lvl9pPr rtl="0" indent="0" marL="3657600">
              <a:buFont typeface="Arial"/>
              <a:buNone/>
              <a:defRPr sz="9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/>
        </p:nvSpPr>
        <p:spPr>
          <a:xfrm>
            <a:off y="4846319" x="9001124"/>
            <a:ext cy="2011680" cx="1428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0" x="0"/>
            <a:ext cy="4846320" cx="900087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buClr>
                <a:schemeClr val="dk1"/>
              </a:buClr>
              <a:buFont typeface="Arial"/>
              <a:buNone/>
              <a:defRPr strike="noStrike" u="none" b="0" cap="none" baseline="0" sz="3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buClr>
                <a:schemeClr val="dk1"/>
              </a:buClr>
              <a:buFont typeface="Arial"/>
              <a:buNone/>
              <a:defRPr strike="noStrike" u="none" b="0" cap="none" baseline="0" sz="2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buClr>
                <a:schemeClr val="dk1"/>
              </a:buClr>
              <a:buFont typeface="Arial"/>
              <a:buNone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5715000" x="457200"/>
            <a:ext cy="457200" cx="815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 sz="1600"/>
            </a:lvl1pPr>
            <a:lvl2pPr rtl="0" indent="0" marL="457200">
              <a:buFont typeface="Arial"/>
              <a:buNone/>
              <a:defRPr sz="1200"/>
            </a:lvl2pPr>
            <a:lvl3pPr rtl="0" indent="0" marL="914400">
              <a:buFont typeface="Arial"/>
              <a:buNone/>
              <a:defRPr sz="1000"/>
            </a:lvl3pPr>
            <a:lvl4pPr rtl="0" indent="0" marL="1371600">
              <a:buFont typeface="Arial"/>
              <a:buNone/>
              <a:defRPr sz="900"/>
            </a:lvl4pPr>
            <a:lvl5pPr rtl="0" indent="0" marL="1828800">
              <a:buFont typeface="Arial"/>
              <a:buNone/>
              <a:defRPr sz="900"/>
            </a:lvl5pPr>
            <a:lvl6pPr rtl="0" indent="0" marL="2286000">
              <a:buFont typeface="Arial"/>
              <a:buNone/>
              <a:defRPr sz="900"/>
            </a:lvl6pPr>
            <a:lvl7pPr rtl="0" indent="0" marL="2743200">
              <a:buFont typeface="Arial"/>
              <a:buNone/>
              <a:defRPr sz="900"/>
            </a:lvl7pPr>
            <a:lvl8pPr rtl="0" indent="0" marL="3200400">
              <a:buFont typeface="Arial"/>
              <a:buNone/>
              <a:defRPr sz="900"/>
            </a:lvl8pPr>
            <a:lvl9pPr rtl="0" indent="0" marL="3657600">
              <a:buFont typeface="Arial"/>
              <a:buNone/>
              <a:defRPr sz="9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y="4953000" x="457200"/>
            <a:ext cy="762000" cx="815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2" name="Shape 72"/>
          <p:cNvSpPr/>
          <p:nvPr/>
        </p:nvSpPr>
        <p:spPr>
          <a:xfrm>
            <a:off y="0" x="9001124"/>
            <a:ext cy="4846320" cx="1428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trike="noStrike" u="none" b="0" cap="small" baseline="0" sz="3600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trike="noStrike" u="none" b="1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14300" marL="45720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158750" marL="11430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58750" marL="16002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158750" marL="20574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168275" marL="25146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168275" marL="29718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168275" marL="34290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168275" marL="38862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y="0" x="9001124"/>
            <a:ext cy="1371599" cx="1428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1371600" x="9001124"/>
            <a:ext cy="5486399" cx="1428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apachefriends.org/en/xampp.html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ampserver.com/en/" Type="http://schemas.openxmlformats.org/officeDocument/2006/relationships/hyperlink" TargetMode="External" Id="rId4"/><Relationship Target="http://www.jeremymorgan.com/tutorials/linux/how-to-install-apache-php-and-mysql-on-ubuntu-12-dot-10-quantal-quetzal/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jeremymorgan.com/tutorials/linux/how-to-install-apache-php-and-mysql-on-ubuntu-12-dot-10-quantal-quetzal/" Type="http://schemas.openxmlformats.org/officeDocument/2006/relationships/hyperlink" TargetMode="External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netbeans.org/" Type="http://schemas.openxmlformats.org/officeDocument/2006/relationships/hyperlink" TargetMode="External" Id="rId4"/><Relationship Target="http://www.aptana.com/" Type="http://schemas.openxmlformats.org/officeDocument/2006/relationships/hyperlink" TargetMode="External" Id="rId3"/><Relationship Target="http://www.sublimetext.com/2" Type="http://schemas.openxmlformats.org/officeDocument/2006/relationships/hyperlink" TargetMode="External" Id="rId6"/><Relationship Target="http://www.notepad-plus-plus.org/" Type="http://schemas.openxmlformats.org/officeDocument/2006/relationships/hyperlink" TargetMode="External" Id="rId5"/><Relationship Target="http://www.activestate.com/komodo-ide" Type="http://schemas.openxmlformats.org/officeDocument/2006/relationships/hyperlink" TargetMode="External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y="228600" x="457200"/>
            <a:ext cy="45719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strike="noStrike" u="none" b="0" cap="small" baseline="0" sz="8800" lang="es-AR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Dev tools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y="4800600" x="457200"/>
            <a:ext cy="914400" cx="6858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20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Programación Web I - 2013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Introducción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desarrollar sitos/aplicaciones web no se necesitan grandes cosas: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Servidor Web (Apache)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 (My SQL)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 de desarrollo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Apache + SQL + PHP XAMPP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Friends creó </a:t>
            </a:r>
            <a:r>
              <a:rPr strike="noStrike" u="none" b="1" cap="none" baseline="0" sz="2000" lang="es-AR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XAMPP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la instalación nos instala y configura: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 + PEAR, 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phpMyAdmin, 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Mercury Mail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FileZilla 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más…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versiones para Windows, Linux, Mac OS y Solaris.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sng" b="1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http://www.apachefriends.org/en/xampp.html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Apache + SQL + PHP XAMPP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varias versiones: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Instalable en la maquina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Portable (para un Pen-drive)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152718" x="457200"/>
            <a:ext cy="1371599" cx="728315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Apache + SQL + PHP </a:t>
            </a:r>
            <a:b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Otras Opciones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Ubuntu 12.10: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sng" b="1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http://www.jeremymorgan.com/tutorials/linux/how-to-install-apache-php-and-mysql-on-ubuntu-12-dot-10-quantal-quetzal/</a:t>
            </a:r>
          </a:p>
          <a:p>
            <a:r>
              <a:t/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Parecido a XAMPP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Wampp - </a:t>
            </a:r>
            <a:r>
              <a:rPr strike="noStrike" u="sng" b="1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http://www.wampserver.com/en/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152718" x="457200"/>
            <a:ext cy="1371599" cx="728315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Apache + SQL + PHP </a:t>
            </a:r>
            <a:b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Otras Opciones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Instalar todo por separado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SQL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Desventaja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que configurar todo a mano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Ventaja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esta bien configurado, debería andar mejor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Ubuntu 12.10: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sng" b="1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http://www.jeremymorgan.com/tutorials/linux/how-to-install-apache-php-and-mysql-on-ubuntu-12-dot-10-quantal-quetzal/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IDE de Desarrollo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existe un “Mejor IDE”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que elegir uno y usarlo.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Algunos son: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 – www.eclipse.org – www.easyeclipse.org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Bluefish – bluefish.openoffice.nl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Geany – geany.uvena.de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Aptana – </a:t>
            </a:r>
            <a:r>
              <a:rPr strike="noStrike" u="sng" b="0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www.aptana.com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NetBeans – </a:t>
            </a:r>
            <a:r>
              <a:rPr strike="noStrike" u="sng" b="0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www.netbeans.org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Notepad ++ - </a:t>
            </a:r>
            <a:r>
              <a:rPr strike="noStrike" u="sng" b="0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www.notepad-plus-plus.org</a:t>
            </a: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Recomendado</a:t>
            </a: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Sublime Text 2 - </a:t>
            </a:r>
            <a:r>
              <a:rPr strike="noStrike" u="sng" b="0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www.sublimetext.com/2</a:t>
            </a: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Recomendado</a:t>
            </a: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Komodo - </a:t>
            </a:r>
            <a:r>
              <a:rPr strike="noStrike" u="sng" b="0" cap="none" baseline="0" sz="2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www.activestate.com/komodo-ide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