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3" r:id="rId2"/>
    <p:sldId id="286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BA15-EF89-4E8F-8ABB-17ADC9328845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D75B1-9084-470D-A017-E5C5BB15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baseline="0" dirty="0" smtClean="0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0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7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46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9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36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4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929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40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058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89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62AF972-9F1F-4E5A-B704-E2C63FBDFEEB}" type="datetimeFigureOut">
              <a:rPr lang="es-AR" smtClean="0"/>
              <a:t>14/10/2013</a:t>
            </a:fld>
            <a:endParaRPr lang="es-AR"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AD5800A-3C06-4140-B98F-E0784DE7BCCC}" type="slidenum">
              <a:rPr lang="es-AR" smtClean="0"/>
              <a:t>‹#›</a:t>
            </a:fld>
            <a:endParaRPr lang="es-AR"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3340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u-email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Envío</a:t>
            </a:r>
            <a:r>
              <a:rPr lang="es-AR" sz="8800" b="0" i="0" u="none" strike="noStrike" cap="small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de Mails</a:t>
            </a: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-AR" sz="2000" dirty="0" smtClean="0">
                <a:solidFill>
                  <a:srgbClr val="C00000"/>
                </a:solidFill>
              </a:rPr>
              <a:t>e-mails con estilo</a:t>
            </a:r>
            <a:endParaRPr lang="es-AR" sz="8800" b="0" i="0" u="none" strike="noStrike" cap="small" baseline="0" dirty="0">
              <a:solidFill>
                <a:srgbClr val="C00000"/>
              </a:solidFill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</a:t>
            </a:r>
            <a:r>
              <a:rPr lang="es-AR" sz="20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II </a:t>
            </a: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- 2013</a:t>
            </a:r>
          </a:p>
        </p:txBody>
      </p:sp>
    </p:spTree>
    <p:extLst>
      <p:ext uri="{BB962C8B-B14F-4D97-AF65-F5344CB8AC3E}">
        <p14:creationId xmlns:p14="http://schemas.microsoft.com/office/powerpoint/2010/main" val="27896196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Funcion</a:t>
            </a:r>
            <a:r>
              <a:rPr lang="es-AR" dirty="0" smtClean="0"/>
              <a:t>  Mail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dirty="0" smtClean="0"/>
              <a:t>PHP tiene una función mail</a:t>
            </a:r>
          </a:p>
          <a:p>
            <a:pPr algn="ctr"/>
            <a:r>
              <a:rPr lang="es-AR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s-AR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mail($</a:t>
            </a:r>
            <a:r>
              <a:rPr lang="es-AR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AR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s-AR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es-AR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s-AR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AR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[$</a:t>
            </a:r>
            <a:r>
              <a:rPr lang="es-AR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s-AR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[$</a:t>
            </a:r>
            <a:r>
              <a:rPr lang="es-AR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s-AR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s-AR" b="0" dirty="0"/>
          </a:p>
          <a:p>
            <a:r>
              <a:rPr lang="es-AR" dirty="0" err="1" smtClean="0"/>
              <a:t>To</a:t>
            </a:r>
            <a:r>
              <a:rPr lang="es-AR" b="0" dirty="0" smtClean="0"/>
              <a:t>: Quien va a recibir el mail</a:t>
            </a:r>
          </a:p>
          <a:p>
            <a:r>
              <a:rPr lang="es-AR" dirty="0" err="1" smtClean="0"/>
              <a:t>Subject</a:t>
            </a:r>
            <a:r>
              <a:rPr lang="es-AR" b="0" dirty="0" smtClean="0"/>
              <a:t>: El asunto del mensaje</a:t>
            </a:r>
          </a:p>
          <a:p>
            <a:r>
              <a:rPr lang="es-AR" dirty="0" err="1" smtClean="0"/>
              <a:t>Message</a:t>
            </a:r>
            <a:r>
              <a:rPr lang="es-AR" b="0" dirty="0" smtClean="0"/>
              <a:t>: El mensaje</a:t>
            </a:r>
          </a:p>
          <a:p>
            <a:r>
              <a:rPr lang="es-AR" dirty="0" err="1" smtClean="0"/>
              <a:t>Headers</a:t>
            </a:r>
            <a:r>
              <a:rPr lang="es-AR" b="0" dirty="0" smtClean="0"/>
              <a:t>: Encabezado del mensaje (si va a tener HTML, etc</a:t>
            </a:r>
            <a:r>
              <a:rPr lang="es-AR" b="0" dirty="0" smtClean="0"/>
              <a:t>.)</a:t>
            </a:r>
          </a:p>
          <a:p>
            <a:r>
              <a:rPr lang="es-AR" dirty="0" err="1" smtClean="0"/>
              <a:t>Parameters</a:t>
            </a:r>
            <a:r>
              <a:rPr lang="es-AR" b="0" dirty="0" smtClean="0"/>
              <a:t>: </a:t>
            </a:r>
            <a:r>
              <a:rPr lang="es-AR" b="0" dirty="0" err="1" smtClean="0"/>
              <a:t>Parametros</a:t>
            </a:r>
            <a:r>
              <a:rPr lang="es-AR" b="0" dirty="0" smtClean="0"/>
              <a:t> adicionales para el servidor SMTP.</a:t>
            </a:r>
          </a:p>
          <a:p>
            <a:endParaRPr lang="es-AR" b="0" dirty="0"/>
          </a:p>
          <a:p>
            <a:r>
              <a:rPr lang="es-AR" b="0" i="1" dirty="0" smtClean="0"/>
              <a:t>Retorna true, si el mail se envió.</a:t>
            </a:r>
            <a:endParaRPr lang="es-AR" b="0" i="1" dirty="0"/>
          </a:p>
        </p:txBody>
      </p:sp>
    </p:spTree>
    <p:extLst>
      <p:ext uri="{BB962C8B-B14F-4D97-AF65-F5344CB8AC3E}">
        <p14:creationId xmlns:p14="http://schemas.microsoft.com/office/powerpoint/2010/main" val="26966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Enviar el Primer Mail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To</a:t>
            </a:r>
            <a:r>
              <a:rPr lang="es-AR" dirty="0" smtClean="0"/>
              <a:t>: </a:t>
            </a:r>
            <a:r>
              <a:rPr lang="es-AR" dirty="0" smtClean="0">
                <a:hlinkClick r:id="rId2"/>
              </a:rPr>
              <a:t>tu-email@gmail.com</a:t>
            </a:r>
            <a:endParaRPr lang="es-AR" dirty="0" smtClean="0"/>
          </a:p>
          <a:p>
            <a:r>
              <a:rPr lang="es-AR" dirty="0" err="1" smtClean="0"/>
              <a:t>Subject</a:t>
            </a:r>
            <a:r>
              <a:rPr lang="es-AR" dirty="0" smtClean="0"/>
              <a:t>: “Envío de mail”</a:t>
            </a:r>
          </a:p>
          <a:p>
            <a:r>
              <a:rPr lang="es-AR" dirty="0" smtClean="0"/>
              <a:t>Mensaje: “Probando 1,2,3… </a:t>
            </a:r>
            <a:r>
              <a:rPr lang="es-AR" dirty="0" err="1" smtClean="0"/>
              <a:t>Huston</a:t>
            </a:r>
            <a:r>
              <a:rPr lang="es-AR" dirty="0" smtClean="0"/>
              <a:t> me copia?”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645024"/>
            <a:ext cx="7855046" cy="2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Modificar los </a:t>
            </a:r>
            <a:r>
              <a:rPr lang="es-AR" dirty="0" err="1" smtClean="0"/>
              <a:t>Headers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  <a:p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 = 'tu-mail@gmail.com';</a:t>
            </a:r>
          </a:p>
          <a:p>
            <a:r>
              <a:rPr lang="es-A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 = 'Envío de Mails Con Estilo';</a:t>
            </a:r>
          </a:p>
          <a:p>
            <a:r>
              <a:rPr lang="es-AR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: tu-sitio@gmail.com \r\n";</a:t>
            </a:r>
          </a:p>
          <a:p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 .= "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Reply-To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: tu-mail@gmail.com\r\n";</a:t>
            </a:r>
          </a:p>
          <a:p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 .= "CC: alguien@gmail.com\r\n";</a:t>
            </a:r>
          </a:p>
          <a:p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 .= "MIME-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: 1.0\r\n";</a:t>
            </a:r>
          </a:p>
          <a:p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 .= "Content-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AR" b="0" dirty="0" err="1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s-AR" b="0" dirty="0">
                <a:latin typeface="Consolas" panose="020B0609020204030204" pitchFamily="49" charset="0"/>
                <a:cs typeface="Consolas" panose="020B0609020204030204" pitchFamily="49" charset="0"/>
              </a:rPr>
              <a:t>=ISO-8859-1\r\n";</a:t>
            </a:r>
            <a:endParaRPr lang="es-AR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AR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Mensaje con HTML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$message = '&lt;html&gt;&lt;body&gt;';</a:t>
            </a:r>
          </a:p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$message .= '&lt;h1&gt;Hello, World!&lt;/h1&gt;';</a:t>
            </a:r>
          </a:p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$message .= '&lt;/body&gt;&lt;/html&gt;';</a:t>
            </a:r>
            <a:endParaRPr lang="es-AR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56992"/>
            <a:ext cx="84795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Usar CSS </a:t>
            </a:r>
            <a:r>
              <a:rPr lang="es-AR" dirty="0" err="1" smtClean="0"/>
              <a:t>inline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el caso de los emails es uno de los pocos lugares donde esta bien usar CSS </a:t>
            </a:r>
            <a:r>
              <a:rPr lang="es-AR" dirty="0" err="1" smtClean="0"/>
              <a:t>inline</a:t>
            </a:r>
            <a:r>
              <a:rPr lang="es-AR" dirty="0" smtClean="0"/>
              <a:t> (no incluir un archivo).</a:t>
            </a:r>
          </a:p>
          <a:p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611560" y="2636912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$message = '&lt;html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&gt;&lt;body style=“background: #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;”&gt;';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$message .= '&lt;h1&gt;Hello, World!&lt;/h1&gt;';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$message .= '&lt;/body&gt;&lt;/html&gt;';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77072"/>
            <a:ext cx="8595110" cy="17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Consideracion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/>
              <a:t>Mas llamativos a la vista, por lo tanto más profesionales.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/>
              <a:t>Podemos poner tablas, imágenes y demás.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b="0" dirty="0"/>
          </a:p>
          <a:p>
            <a:r>
              <a:rPr lang="es-AR" dirty="0" err="1" smtClean="0"/>
              <a:t>Cons</a:t>
            </a:r>
            <a:endParaRPr lang="es-A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/>
              <a:t>Riesgosos, porque se podría correr </a:t>
            </a:r>
            <a:r>
              <a:rPr lang="es-AR" b="0" dirty="0" err="1" smtClean="0"/>
              <a:t>Javascript</a:t>
            </a:r>
            <a:r>
              <a:rPr lang="es-AR" b="0" dirty="0" smtClean="0"/>
              <a:t> del lado del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/>
              <a:t>Más fácil que un filtro de </a:t>
            </a:r>
            <a:r>
              <a:rPr lang="es-AR" b="0" dirty="0" err="1" smtClean="0"/>
              <a:t>spam</a:t>
            </a:r>
            <a:r>
              <a:rPr lang="es-AR" b="0" dirty="0" smtClean="0"/>
              <a:t> los capture.</a:t>
            </a:r>
          </a:p>
        </p:txBody>
      </p:sp>
    </p:spTree>
    <p:extLst>
      <p:ext uri="{BB962C8B-B14F-4D97-AF65-F5344CB8AC3E}">
        <p14:creationId xmlns:p14="http://schemas.microsoft.com/office/powerpoint/2010/main" val="34618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PA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PAR" id="{B917F9F2-F3E0-4BAD-AF29-7F6BFDFA54D0}" vid="{2CFA0408-1634-4327-9D06-CF2B5F96F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TUPAR</Template>
  <TotalTime>768</TotalTime>
  <Words>300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TUPAR</vt:lpstr>
      <vt:lpstr>Envío de Mails e-mails con estilo</vt:lpstr>
      <vt:lpstr>Funcion  Mail</vt:lpstr>
      <vt:lpstr>Enviar el Primer Mail</vt:lpstr>
      <vt:lpstr>Modificar los Headers</vt:lpstr>
      <vt:lpstr>Mensaje con HTML</vt:lpstr>
      <vt:lpstr>Usar CSS inline</vt:lpstr>
      <vt:lpstr>Consideracion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Jonas</dc:creator>
  <cp:lastModifiedBy>ijonas</cp:lastModifiedBy>
  <cp:revision>36</cp:revision>
  <dcterms:created xsi:type="dcterms:W3CDTF">2012-08-21T00:03:05Z</dcterms:created>
  <dcterms:modified xsi:type="dcterms:W3CDTF">2013-10-15T02:00:44Z</dcterms:modified>
</cp:coreProperties>
</file>