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9" r:id="rId4"/>
    <p:sldId id="280" r:id="rId5"/>
    <p:sldId id="281" r:id="rId6"/>
    <p:sldId id="282" r:id="rId7"/>
    <p:sldId id="283" r:id="rId8"/>
    <p:sldId id="284" r:id="rId9"/>
    <p:sldId id="270" r:id="rId10"/>
    <p:sldId id="258" r:id="rId11"/>
    <p:sldId id="272" r:id="rId12"/>
    <p:sldId id="268" r:id="rId13"/>
    <p:sldId id="266" r:id="rId14"/>
    <p:sldId id="290" r:id="rId15"/>
    <p:sldId id="285" r:id="rId16"/>
    <p:sldId id="261" r:id="rId17"/>
    <p:sldId id="289" r:id="rId18"/>
    <p:sldId id="263" r:id="rId19"/>
    <p:sldId id="288" r:id="rId20"/>
    <p:sldId id="260" r:id="rId21"/>
    <p:sldId id="265" r:id="rId22"/>
    <p:sldId id="286" r:id="rId23"/>
    <p:sldId id="267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46" d="100"/>
          <a:sy n="46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0DAAD-F70C-4CFE-B423-3DA92A48F62E}" type="doc">
      <dgm:prSet loTypeId="urn:microsoft.com/office/officeart/2005/8/layout/venn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8440D50-7416-469D-902B-40D0E074DA96}">
      <dgm:prSet phldrT="[Text]"/>
      <dgm:spPr/>
      <dgm:t>
        <a:bodyPr/>
        <a:lstStyle/>
        <a:p>
          <a:r>
            <a:rPr lang="en-US" dirty="0" smtClean="0"/>
            <a:t>User acceptance</a:t>
          </a:r>
          <a:endParaRPr lang="en-US" dirty="0"/>
        </a:p>
      </dgm:t>
    </dgm:pt>
    <dgm:pt modelId="{A923D57A-513A-4E8B-905E-0D1E182E57E2}" type="parTrans" cxnId="{C4882AF7-94B3-425A-B014-80D850D26314}">
      <dgm:prSet/>
      <dgm:spPr/>
      <dgm:t>
        <a:bodyPr/>
        <a:lstStyle/>
        <a:p>
          <a:endParaRPr lang="en-US"/>
        </a:p>
      </dgm:t>
    </dgm:pt>
    <dgm:pt modelId="{38544525-7C3A-4ABB-97C3-5FDFEB9ACC30}" type="sibTrans" cxnId="{C4882AF7-94B3-425A-B014-80D850D26314}">
      <dgm:prSet/>
      <dgm:spPr/>
      <dgm:t>
        <a:bodyPr/>
        <a:lstStyle/>
        <a:p>
          <a:endParaRPr lang="en-US"/>
        </a:p>
      </dgm:t>
    </dgm:pt>
    <dgm:pt modelId="{88E23FEF-A1A6-441A-B7D6-03E8EE7F73CA}">
      <dgm:prSet phldrT="[Text]"/>
      <dgm:spPr/>
      <dgm:t>
        <a:bodyPr/>
        <a:lstStyle/>
        <a:p>
          <a:r>
            <a:rPr lang="en-US" dirty="0" smtClean="0"/>
            <a:t>Performance	</a:t>
          </a:r>
        </a:p>
      </dgm:t>
    </dgm:pt>
    <dgm:pt modelId="{8C5E4FCF-FABE-4489-8799-ABB2AD882E52}" type="parTrans" cxnId="{56A81CC2-0666-451C-A0E8-44A62C5796D9}">
      <dgm:prSet/>
      <dgm:spPr/>
      <dgm:t>
        <a:bodyPr/>
        <a:lstStyle/>
        <a:p>
          <a:endParaRPr lang="en-US"/>
        </a:p>
      </dgm:t>
    </dgm:pt>
    <dgm:pt modelId="{E4C8576B-37EB-4861-8687-8FCA1F181CFB}" type="sibTrans" cxnId="{56A81CC2-0666-451C-A0E8-44A62C5796D9}">
      <dgm:prSet/>
      <dgm:spPr/>
      <dgm:t>
        <a:bodyPr/>
        <a:lstStyle/>
        <a:p>
          <a:endParaRPr lang="en-US"/>
        </a:p>
      </dgm:t>
    </dgm:pt>
    <dgm:pt modelId="{4CCCA3D3-6092-4CF2-96F2-83BE56744915}">
      <dgm:prSet phldrT="[Text]"/>
      <dgm:spPr/>
      <dgm:t>
        <a:bodyPr/>
        <a:lstStyle/>
        <a:p>
          <a:r>
            <a:rPr lang="en-US" dirty="0" smtClean="0"/>
            <a:t>Function / Integration</a:t>
          </a:r>
          <a:endParaRPr lang="en-US" dirty="0"/>
        </a:p>
      </dgm:t>
    </dgm:pt>
    <dgm:pt modelId="{7A3BF0D1-0CB8-47D8-86BE-5C01A91C5F01}" type="parTrans" cxnId="{4C17212F-F174-4372-9828-C585AB088DB2}">
      <dgm:prSet/>
      <dgm:spPr/>
      <dgm:t>
        <a:bodyPr/>
        <a:lstStyle/>
        <a:p>
          <a:endParaRPr lang="en-US"/>
        </a:p>
      </dgm:t>
    </dgm:pt>
    <dgm:pt modelId="{3D5B323E-BCDE-4337-A52B-5DD766DF037D}" type="sibTrans" cxnId="{4C17212F-F174-4372-9828-C585AB088DB2}">
      <dgm:prSet/>
      <dgm:spPr/>
      <dgm:t>
        <a:bodyPr/>
        <a:lstStyle/>
        <a:p>
          <a:endParaRPr lang="en-US"/>
        </a:p>
      </dgm:t>
    </dgm:pt>
    <dgm:pt modelId="{5CA0B539-BED9-4A5A-9A99-465B113A840A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14B1F7CB-B089-4151-BE9A-CDB3CB0B1179}" type="parTrans" cxnId="{E2C99D3E-1E87-42F2-A4CA-650CD7A83E03}">
      <dgm:prSet/>
      <dgm:spPr/>
      <dgm:t>
        <a:bodyPr/>
        <a:lstStyle/>
        <a:p>
          <a:endParaRPr lang="en-US"/>
        </a:p>
      </dgm:t>
    </dgm:pt>
    <dgm:pt modelId="{175321B0-BA1B-41A9-ACE7-4DFDB80198A4}" type="sibTrans" cxnId="{E2C99D3E-1E87-42F2-A4CA-650CD7A83E03}">
      <dgm:prSet/>
      <dgm:spPr/>
      <dgm:t>
        <a:bodyPr/>
        <a:lstStyle/>
        <a:p>
          <a:endParaRPr lang="en-US"/>
        </a:p>
      </dgm:t>
    </dgm:pt>
    <dgm:pt modelId="{BFAD1D90-32B0-456A-87E4-6B17548CFCC4}">
      <dgm:prSet phldrT="[Text]"/>
      <dgm:spPr/>
      <dgm:t>
        <a:bodyPr/>
        <a:lstStyle/>
        <a:p>
          <a:r>
            <a:rPr lang="en-US" dirty="0" smtClean="0"/>
            <a:t>Manual Testing</a:t>
          </a:r>
          <a:endParaRPr lang="en-US" dirty="0"/>
        </a:p>
      </dgm:t>
    </dgm:pt>
    <dgm:pt modelId="{72E98C62-393C-4222-91D9-6FE357BEB201}" type="parTrans" cxnId="{DF66ADEC-7C2F-4E70-B15B-A51BDF1A53F0}">
      <dgm:prSet/>
      <dgm:spPr/>
      <dgm:t>
        <a:bodyPr/>
        <a:lstStyle/>
        <a:p>
          <a:endParaRPr lang="en-US"/>
        </a:p>
      </dgm:t>
    </dgm:pt>
    <dgm:pt modelId="{63A52472-2E11-4170-9C8D-E92815965764}" type="sibTrans" cxnId="{DF66ADEC-7C2F-4E70-B15B-A51BDF1A53F0}">
      <dgm:prSet/>
      <dgm:spPr/>
      <dgm:t>
        <a:bodyPr/>
        <a:lstStyle/>
        <a:p>
          <a:endParaRPr lang="en-US"/>
        </a:p>
      </dgm:t>
    </dgm:pt>
    <dgm:pt modelId="{43E82822-0589-43C6-9B03-3AB706273B0D}" type="pres">
      <dgm:prSet presAssocID="{14A0DAAD-F70C-4CFE-B423-3DA92A48F62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E4346-F8A8-4566-8C5C-02F9CCA9A16E}" type="pres">
      <dgm:prSet presAssocID="{14A0DAAD-F70C-4CFE-B423-3DA92A48F62E}" presName="comp1" presStyleCnt="0"/>
      <dgm:spPr/>
    </dgm:pt>
    <dgm:pt modelId="{E9700D72-DE6E-46CB-9AFD-E9213E6A0ED1}" type="pres">
      <dgm:prSet presAssocID="{14A0DAAD-F70C-4CFE-B423-3DA92A48F62E}" presName="circle1" presStyleLbl="node1" presStyleIdx="0" presStyleCnt="5" custLinFactNeighborY="1920"/>
      <dgm:spPr/>
      <dgm:t>
        <a:bodyPr/>
        <a:lstStyle/>
        <a:p>
          <a:endParaRPr lang="en-US"/>
        </a:p>
      </dgm:t>
    </dgm:pt>
    <dgm:pt modelId="{E630EF0B-3AF0-4879-B0AB-9A5EBACF0A8E}" type="pres">
      <dgm:prSet presAssocID="{14A0DAAD-F70C-4CFE-B423-3DA92A48F62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66EA3-A813-401F-92D7-62D5BF25D4B5}" type="pres">
      <dgm:prSet presAssocID="{14A0DAAD-F70C-4CFE-B423-3DA92A48F62E}" presName="comp2" presStyleCnt="0"/>
      <dgm:spPr/>
    </dgm:pt>
    <dgm:pt modelId="{58AC88D6-1F10-4A53-BF77-636E169C9C6C}" type="pres">
      <dgm:prSet presAssocID="{14A0DAAD-F70C-4CFE-B423-3DA92A48F62E}" presName="circle2" presStyleLbl="node1" presStyleIdx="1" presStyleCnt="5"/>
      <dgm:spPr/>
      <dgm:t>
        <a:bodyPr/>
        <a:lstStyle/>
        <a:p>
          <a:endParaRPr lang="en-US"/>
        </a:p>
      </dgm:t>
    </dgm:pt>
    <dgm:pt modelId="{9EBF298C-509E-4BFF-8CD9-E8CCA31C4194}" type="pres">
      <dgm:prSet presAssocID="{14A0DAAD-F70C-4CFE-B423-3DA92A48F62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03104-3025-41A8-8803-707D4C1D1295}" type="pres">
      <dgm:prSet presAssocID="{14A0DAAD-F70C-4CFE-B423-3DA92A48F62E}" presName="comp3" presStyleCnt="0"/>
      <dgm:spPr/>
    </dgm:pt>
    <dgm:pt modelId="{C9CCBBEA-59B7-46CC-9E80-5B066786FCD1}" type="pres">
      <dgm:prSet presAssocID="{14A0DAAD-F70C-4CFE-B423-3DA92A48F62E}" presName="circle3" presStyleLbl="node1" presStyleIdx="2" presStyleCnt="5"/>
      <dgm:spPr/>
      <dgm:t>
        <a:bodyPr/>
        <a:lstStyle/>
        <a:p>
          <a:endParaRPr lang="en-US"/>
        </a:p>
      </dgm:t>
    </dgm:pt>
    <dgm:pt modelId="{D817C898-D291-4923-B7D3-46364D68A45F}" type="pres">
      <dgm:prSet presAssocID="{14A0DAAD-F70C-4CFE-B423-3DA92A48F62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39F4D-2356-40B0-8166-177A499B5628}" type="pres">
      <dgm:prSet presAssocID="{14A0DAAD-F70C-4CFE-B423-3DA92A48F62E}" presName="comp4" presStyleCnt="0"/>
      <dgm:spPr/>
    </dgm:pt>
    <dgm:pt modelId="{028BF6A8-4A6B-41CE-9889-14666E4244FD}" type="pres">
      <dgm:prSet presAssocID="{14A0DAAD-F70C-4CFE-B423-3DA92A48F62E}" presName="circle4" presStyleLbl="node1" presStyleIdx="3" presStyleCnt="5"/>
      <dgm:spPr/>
      <dgm:t>
        <a:bodyPr/>
        <a:lstStyle/>
        <a:p>
          <a:endParaRPr lang="en-US"/>
        </a:p>
      </dgm:t>
    </dgm:pt>
    <dgm:pt modelId="{D4260100-80A4-4D2D-A547-CAF9642A7A4C}" type="pres">
      <dgm:prSet presAssocID="{14A0DAAD-F70C-4CFE-B423-3DA92A48F62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A29CC-3574-4657-B7CD-6E3841B98ED0}" type="pres">
      <dgm:prSet presAssocID="{14A0DAAD-F70C-4CFE-B423-3DA92A48F62E}" presName="comp5" presStyleCnt="0"/>
      <dgm:spPr/>
    </dgm:pt>
    <dgm:pt modelId="{B3460595-3F82-413A-926A-5B44D2DBB536}" type="pres">
      <dgm:prSet presAssocID="{14A0DAAD-F70C-4CFE-B423-3DA92A48F62E}" presName="circle5" presStyleLbl="node1" presStyleIdx="4" presStyleCnt="5"/>
      <dgm:spPr/>
      <dgm:t>
        <a:bodyPr/>
        <a:lstStyle/>
        <a:p>
          <a:endParaRPr lang="en-US"/>
        </a:p>
      </dgm:t>
    </dgm:pt>
    <dgm:pt modelId="{95714B32-5131-4AD5-8CD2-F19D474A511A}" type="pres">
      <dgm:prSet presAssocID="{14A0DAAD-F70C-4CFE-B423-3DA92A48F62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93CA56-D88F-4099-AA3B-FD94E9F0130C}" type="presOf" srcId="{88E23FEF-A1A6-441A-B7D6-03E8EE7F73CA}" destId="{C9CCBBEA-59B7-46CC-9E80-5B066786FCD1}" srcOrd="0" destOrd="0" presId="urn:microsoft.com/office/officeart/2005/8/layout/venn2"/>
    <dgm:cxn modelId="{0B2F2D21-DD5B-48BA-8199-2540AF570861}" type="presOf" srcId="{5CA0B539-BED9-4A5A-9A99-465B113A840A}" destId="{95714B32-5131-4AD5-8CD2-F19D474A511A}" srcOrd="1" destOrd="0" presId="urn:microsoft.com/office/officeart/2005/8/layout/venn2"/>
    <dgm:cxn modelId="{1C9F80BF-299D-48D5-90BB-D37988FEA11F}" type="presOf" srcId="{BFAD1D90-32B0-456A-87E4-6B17548CFCC4}" destId="{E630EF0B-3AF0-4879-B0AB-9A5EBACF0A8E}" srcOrd="1" destOrd="0" presId="urn:microsoft.com/office/officeart/2005/8/layout/venn2"/>
    <dgm:cxn modelId="{CAC0C835-0F29-4F2B-B910-1DA98817C8A8}" type="presOf" srcId="{14A0DAAD-F70C-4CFE-B423-3DA92A48F62E}" destId="{43E82822-0589-43C6-9B03-3AB706273B0D}" srcOrd="0" destOrd="0" presId="urn:microsoft.com/office/officeart/2005/8/layout/venn2"/>
    <dgm:cxn modelId="{96235CB9-2A3E-4EA4-842D-8B947DF3C384}" type="presOf" srcId="{48440D50-7416-469D-902B-40D0E074DA96}" destId="{9EBF298C-509E-4BFF-8CD9-E8CCA31C4194}" srcOrd="1" destOrd="0" presId="urn:microsoft.com/office/officeart/2005/8/layout/venn2"/>
    <dgm:cxn modelId="{8169ACF3-C58E-4043-9065-4D589FE5150D}" type="presOf" srcId="{4CCCA3D3-6092-4CF2-96F2-83BE56744915}" destId="{028BF6A8-4A6B-41CE-9889-14666E4244FD}" srcOrd="0" destOrd="0" presId="urn:microsoft.com/office/officeart/2005/8/layout/venn2"/>
    <dgm:cxn modelId="{1CB7C8FE-4530-4F06-B9BD-819351F8557C}" type="presOf" srcId="{88E23FEF-A1A6-441A-B7D6-03E8EE7F73CA}" destId="{D817C898-D291-4923-B7D3-46364D68A45F}" srcOrd="1" destOrd="0" presId="urn:microsoft.com/office/officeart/2005/8/layout/venn2"/>
    <dgm:cxn modelId="{DF66ADEC-7C2F-4E70-B15B-A51BDF1A53F0}" srcId="{14A0DAAD-F70C-4CFE-B423-3DA92A48F62E}" destId="{BFAD1D90-32B0-456A-87E4-6B17548CFCC4}" srcOrd="0" destOrd="0" parTransId="{72E98C62-393C-4222-91D9-6FE357BEB201}" sibTransId="{63A52472-2E11-4170-9C8D-E92815965764}"/>
    <dgm:cxn modelId="{A27B0FD2-8CF9-49E8-B433-16E6C7E47F08}" type="presOf" srcId="{4CCCA3D3-6092-4CF2-96F2-83BE56744915}" destId="{D4260100-80A4-4D2D-A547-CAF9642A7A4C}" srcOrd="1" destOrd="0" presId="urn:microsoft.com/office/officeart/2005/8/layout/venn2"/>
    <dgm:cxn modelId="{1AAB4447-C68C-4D41-A9AF-4E68F43BA496}" type="presOf" srcId="{5CA0B539-BED9-4A5A-9A99-465B113A840A}" destId="{B3460595-3F82-413A-926A-5B44D2DBB536}" srcOrd="0" destOrd="0" presId="urn:microsoft.com/office/officeart/2005/8/layout/venn2"/>
    <dgm:cxn modelId="{4C17212F-F174-4372-9828-C585AB088DB2}" srcId="{14A0DAAD-F70C-4CFE-B423-3DA92A48F62E}" destId="{4CCCA3D3-6092-4CF2-96F2-83BE56744915}" srcOrd="3" destOrd="0" parTransId="{7A3BF0D1-0CB8-47D8-86BE-5C01A91C5F01}" sibTransId="{3D5B323E-BCDE-4337-A52B-5DD766DF037D}"/>
    <dgm:cxn modelId="{A1A58F7C-3D58-47C8-9D8E-7D4BFDC7BD3C}" type="presOf" srcId="{48440D50-7416-469D-902B-40D0E074DA96}" destId="{58AC88D6-1F10-4A53-BF77-636E169C9C6C}" srcOrd="0" destOrd="0" presId="urn:microsoft.com/office/officeart/2005/8/layout/venn2"/>
    <dgm:cxn modelId="{E2C99D3E-1E87-42F2-A4CA-650CD7A83E03}" srcId="{14A0DAAD-F70C-4CFE-B423-3DA92A48F62E}" destId="{5CA0B539-BED9-4A5A-9A99-465B113A840A}" srcOrd="4" destOrd="0" parTransId="{14B1F7CB-B089-4151-BE9A-CDB3CB0B1179}" sibTransId="{175321B0-BA1B-41A9-ACE7-4DFDB80198A4}"/>
    <dgm:cxn modelId="{56A81CC2-0666-451C-A0E8-44A62C5796D9}" srcId="{14A0DAAD-F70C-4CFE-B423-3DA92A48F62E}" destId="{88E23FEF-A1A6-441A-B7D6-03E8EE7F73CA}" srcOrd="2" destOrd="0" parTransId="{8C5E4FCF-FABE-4489-8799-ABB2AD882E52}" sibTransId="{E4C8576B-37EB-4861-8687-8FCA1F181CFB}"/>
    <dgm:cxn modelId="{02FF0375-0B35-4A15-9586-031D1833431A}" type="presOf" srcId="{BFAD1D90-32B0-456A-87E4-6B17548CFCC4}" destId="{E9700D72-DE6E-46CB-9AFD-E9213E6A0ED1}" srcOrd="0" destOrd="0" presId="urn:microsoft.com/office/officeart/2005/8/layout/venn2"/>
    <dgm:cxn modelId="{C4882AF7-94B3-425A-B014-80D850D26314}" srcId="{14A0DAAD-F70C-4CFE-B423-3DA92A48F62E}" destId="{48440D50-7416-469D-902B-40D0E074DA96}" srcOrd="1" destOrd="0" parTransId="{A923D57A-513A-4E8B-905E-0D1E182E57E2}" sibTransId="{38544525-7C3A-4ABB-97C3-5FDFEB9ACC30}"/>
    <dgm:cxn modelId="{40155FC0-0C5E-4B4E-9A3C-931559BE37AC}" type="presParOf" srcId="{43E82822-0589-43C6-9B03-3AB706273B0D}" destId="{B35E4346-F8A8-4566-8C5C-02F9CCA9A16E}" srcOrd="0" destOrd="0" presId="urn:microsoft.com/office/officeart/2005/8/layout/venn2"/>
    <dgm:cxn modelId="{2236DA2C-2D2D-4A85-80C4-43F5D2A6C081}" type="presParOf" srcId="{B35E4346-F8A8-4566-8C5C-02F9CCA9A16E}" destId="{E9700D72-DE6E-46CB-9AFD-E9213E6A0ED1}" srcOrd="0" destOrd="0" presId="urn:microsoft.com/office/officeart/2005/8/layout/venn2"/>
    <dgm:cxn modelId="{939D36EA-5819-474C-B594-A3C7D27C7096}" type="presParOf" srcId="{B35E4346-F8A8-4566-8C5C-02F9CCA9A16E}" destId="{E630EF0B-3AF0-4879-B0AB-9A5EBACF0A8E}" srcOrd="1" destOrd="0" presId="urn:microsoft.com/office/officeart/2005/8/layout/venn2"/>
    <dgm:cxn modelId="{BF532364-2A95-47DE-B26F-33700E874645}" type="presParOf" srcId="{43E82822-0589-43C6-9B03-3AB706273B0D}" destId="{97166EA3-A813-401F-92D7-62D5BF25D4B5}" srcOrd="1" destOrd="0" presId="urn:microsoft.com/office/officeart/2005/8/layout/venn2"/>
    <dgm:cxn modelId="{02E28372-64D2-4C8D-8D8B-437DE4631AA3}" type="presParOf" srcId="{97166EA3-A813-401F-92D7-62D5BF25D4B5}" destId="{58AC88D6-1F10-4A53-BF77-636E169C9C6C}" srcOrd="0" destOrd="0" presId="urn:microsoft.com/office/officeart/2005/8/layout/venn2"/>
    <dgm:cxn modelId="{819686F1-F38E-4579-AEFE-8C96E0046C82}" type="presParOf" srcId="{97166EA3-A813-401F-92D7-62D5BF25D4B5}" destId="{9EBF298C-509E-4BFF-8CD9-E8CCA31C4194}" srcOrd="1" destOrd="0" presId="urn:microsoft.com/office/officeart/2005/8/layout/venn2"/>
    <dgm:cxn modelId="{5B363306-2A5B-4394-B1D4-F6072B79FCF7}" type="presParOf" srcId="{43E82822-0589-43C6-9B03-3AB706273B0D}" destId="{F9D03104-3025-41A8-8803-707D4C1D1295}" srcOrd="2" destOrd="0" presId="urn:microsoft.com/office/officeart/2005/8/layout/venn2"/>
    <dgm:cxn modelId="{34737C10-EFB6-46FA-9BAB-B7443C12E63F}" type="presParOf" srcId="{F9D03104-3025-41A8-8803-707D4C1D1295}" destId="{C9CCBBEA-59B7-46CC-9E80-5B066786FCD1}" srcOrd="0" destOrd="0" presId="urn:microsoft.com/office/officeart/2005/8/layout/venn2"/>
    <dgm:cxn modelId="{2B41E8E8-C3FE-44E8-A885-0BA1C7065B30}" type="presParOf" srcId="{F9D03104-3025-41A8-8803-707D4C1D1295}" destId="{D817C898-D291-4923-B7D3-46364D68A45F}" srcOrd="1" destOrd="0" presId="urn:microsoft.com/office/officeart/2005/8/layout/venn2"/>
    <dgm:cxn modelId="{BD19E2D6-0374-4909-AEBB-D89B338CEEAB}" type="presParOf" srcId="{43E82822-0589-43C6-9B03-3AB706273B0D}" destId="{0D139F4D-2356-40B0-8166-177A499B5628}" srcOrd="3" destOrd="0" presId="urn:microsoft.com/office/officeart/2005/8/layout/venn2"/>
    <dgm:cxn modelId="{F54D2336-4EA0-45F4-92F1-AAD60D3AAFB2}" type="presParOf" srcId="{0D139F4D-2356-40B0-8166-177A499B5628}" destId="{028BF6A8-4A6B-41CE-9889-14666E4244FD}" srcOrd="0" destOrd="0" presId="urn:microsoft.com/office/officeart/2005/8/layout/venn2"/>
    <dgm:cxn modelId="{CFC4EC01-E5D9-4A74-B6D4-FBF9C6A15727}" type="presParOf" srcId="{0D139F4D-2356-40B0-8166-177A499B5628}" destId="{D4260100-80A4-4D2D-A547-CAF9642A7A4C}" srcOrd="1" destOrd="0" presId="urn:microsoft.com/office/officeart/2005/8/layout/venn2"/>
    <dgm:cxn modelId="{242D00EC-84A5-4BD9-A11E-DCD9010ECAE5}" type="presParOf" srcId="{43E82822-0589-43C6-9B03-3AB706273B0D}" destId="{7DFA29CC-3574-4657-B7CD-6E3841B98ED0}" srcOrd="4" destOrd="0" presId="urn:microsoft.com/office/officeart/2005/8/layout/venn2"/>
    <dgm:cxn modelId="{B45AF185-D42A-4623-ACAF-866F9BB70586}" type="presParOf" srcId="{7DFA29CC-3574-4657-B7CD-6E3841B98ED0}" destId="{B3460595-3F82-413A-926A-5B44D2DBB536}" srcOrd="0" destOrd="0" presId="urn:microsoft.com/office/officeart/2005/8/layout/venn2"/>
    <dgm:cxn modelId="{C9F0FEDF-D11D-4EFA-A323-203A4A93F956}" type="presParOf" srcId="{7DFA29CC-3574-4657-B7CD-6E3841B98ED0}" destId="{95714B32-5131-4AD5-8CD2-F19D474A511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1B88-90F1-4E5C-858D-133D9B5A9686}" type="doc">
      <dgm:prSet loTypeId="urn:microsoft.com/office/officeart/2005/8/layout/radial3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DC4E924-2B24-4349-B02E-90F167E3AAE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E0BC5697-A4EA-4946-8253-1A538BA8DB7C}" type="parTrans" cxnId="{477826E9-6FDE-41E6-8BE9-79D5463E4E85}">
      <dgm:prSet/>
      <dgm:spPr/>
      <dgm:t>
        <a:bodyPr/>
        <a:lstStyle/>
        <a:p>
          <a:endParaRPr lang="en-US"/>
        </a:p>
      </dgm:t>
    </dgm:pt>
    <dgm:pt modelId="{AB1955C7-4ED4-47DE-A930-DEA8FBFB8B80}" type="sibTrans" cxnId="{477826E9-6FDE-41E6-8BE9-79D5463E4E85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06AE9DD-BEFE-4E3B-BBF5-661D6F9A82F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5DEC6D4B-0C04-4A9A-BFC2-384C1320B2FB}" type="parTrans" cxnId="{1A55B555-09EA-48E8-B24A-EA85B20FD3C5}">
      <dgm:prSet/>
      <dgm:spPr/>
      <dgm:t>
        <a:bodyPr/>
        <a:lstStyle/>
        <a:p>
          <a:endParaRPr lang="en-US"/>
        </a:p>
      </dgm:t>
    </dgm:pt>
    <dgm:pt modelId="{63BCE0E4-29FB-4CC1-97D4-DE5736B36373}" type="sibTrans" cxnId="{1A55B555-09EA-48E8-B24A-EA85B20FD3C5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F6C1D863-6878-494B-A970-883A3E3D6C8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0E9C997F-926B-4697-90D0-04110A52FC3C}" type="parTrans" cxnId="{5D87A706-1D29-4179-A306-7C9B2881EA2E}">
      <dgm:prSet/>
      <dgm:spPr/>
      <dgm:t>
        <a:bodyPr/>
        <a:lstStyle/>
        <a:p>
          <a:endParaRPr lang="en-US"/>
        </a:p>
      </dgm:t>
    </dgm:pt>
    <dgm:pt modelId="{2643CE1F-45F8-4D6C-82A5-1F4C0E31351B}" type="sibTrans" cxnId="{5D87A706-1D29-4179-A306-7C9B2881EA2E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D5478657-A08D-493F-8D75-6AF0F91B409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7E897864-40DA-47F6-8795-A095B1C66043}" type="parTrans" cxnId="{98B244C1-3698-4548-85C7-F5BE30EDFB11}">
      <dgm:prSet/>
      <dgm:spPr/>
      <dgm:t>
        <a:bodyPr/>
        <a:lstStyle/>
        <a:p>
          <a:endParaRPr lang="en-US"/>
        </a:p>
      </dgm:t>
    </dgm:pt>
    <dgm:pt modelId="{5F4602B8-EF86-4E84-8B63-A09C0BD6321C}" type="sibTrans" cxnId="{98B244C1-3698-4548-85C7-F5BE30EDFB11}">
      <dgm:prSet/>
      <dgm:spPr/>
      <dgm:t>
        <a:bodyPr/>
        <a:lstStyle/>
        <a:p>
          <a:endParaRPr lang="en-US"/>
        </a:p>
      </dgm:t>
    </dgm:pt>
    <dgm:pt modelId="{E148ABB2-9C67-496B-9F24-B7E42A8441DE}" type="pres">
      <dgm:prSet presAssocID="{17E81B88-90F1-4E5C-858D-133D9B5A968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8D41-0253-43ED-B2BE-07EC55264E73}" type="pres">
      <dgm:prSet presAssocID="{17E81B88-90F1-4E5C-858D-133D9B5A9686}" presName="radial" presStyleCnt="0">
        <dgm:presLayoutVars>
          <dgm:animLvl val="ctr"/>
        </dgm:presLayoutVars>
      </dgm:prSet>
      <dgm:spPr/>
    </dgm:pt>
    <dgm:pt modelId="{861FDCB7-2F08-4A33-B7FD-FD9C9210493D}" type="pres">
      <dgm:prSet presAssocID="{CDC4E924-2B24-4349-B02E-90F167E3AAEE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C2FAB5A4-28D9-493D-A15C-FF5CA217E158}" type="pres">
      <dgm:prSet presAssocID="{D5478657-A08D-493F-8D75-6AF0F91B409C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15F4-8F86-454E-892D-9F5ABB056AA3}" type="pres">
      <dgm:prSet presAssocID="{F06AE9DD-BEFE-4E3B-BBF5-661D6F9A82FA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62C3E-5FED-4032-A5A3-C44697AC7139}" type="pres">
      <dgm:prSet presAssocID="{F6C1D863-6878-494B-A970-883A3E3D6C8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5395C-AE39-4226-92DA-EE8CF270FD97}" type="presOf" srcId="{D5478657-A08D-493F-8D75-6AF0F91B409C}" destId="{C2FAB5A4-28D9-493D-A15C-FF5CA217E158}" srcOrd="0" destOrd="0" presId="urn:microsoft.com/office/officeart/2005/8/layout/radial3"/>
    <dgm:cxn modelId="{AEB41BE9-9C5D-4B23-AE8E-8A62433D399A}" type="presOf" srcId="{F06AE9DD-BEFE-4E3B-BBF5-661D6F9A82FA}" destId="{F3E615F4-8F86-454E-892D-9F5ABB056AA3}" srcOrd="0" destOrd="0" presId="urn:microsoft.com/office/officeart/2005/8/layout/radial3"/>
    <dgm:cxn modelId="{98B244C1-3698-4548-85C7-F5BE30EDFB11}" srcId="{CDC4E924-2B24-4349-B02E-90F167E3AAEE}" destId="{D5478657-A08D-493F-8D75-6AF0F91B409C}" srcOrd="0" destOrd="0" parTransId="{7E897864-40DA-47F6-8795-A095B1C66043}" sibTransId="{5F4602B8-EF86-4E84-8B63-A09C0BD6321C}"/>
    <dgm:cxn modelId="{477826E9-6FDE-41E6-8BE9-79D5463E4E85}" srcId="{17E81B88-90F1-4E5C-858D-133D9B5A9686}" destId="{CDC4E924-2B24-4349-B02E-90F167E3AAEE}" srcOrd="0" destOrd="0" parTransId="{E0BC5697-A4EA-4946-8253-1A538BA8DB7C}" sibTransId="{AB1955C7-4ED4-47DE-A930-DEA8FBFB8B80}"/>
    <dgm:cxn modelId="{5D87A706-1D29-4179-A306-7C9B2881EA2E}" srcId="{CDC4E924-2B24-4349-B02E-90F167E3AAEE}" destId="{F6C1D863-6878-494B-A970-883A3E3D6C8E}" srcOrd="2" destOrd="0" parTransId="{0E9C997F-926B-4697-90D0-04110A52FC3C}" sibTransId="{2643CE1F-45F8-4D6C-82A5-1F4C0E31351B}"/>
    <dgm:cxn modelId="{1A55B555-09EA-48E8-B24A-EA85B20FD3C5}" srcId="{CDC4E924-2B24-4349-B02E-90F167E3AAEE}" destId="{F06AE9DD-BEFE-4E3B-BBF5-661D6F9A82FA}" srcOrd="1" destOrd="0" parTransId="{5DEC6D4B-0C04-4A9A-BFC2-384C1320B2FB}" sibTransId="{63BCE0E4-29FB-4CC1-97D4-DE5736B36373}"/>
    <dgm:cxn modelId="{D31800C9-CFE1-41BF-9E0A-44D7DE0BEDEA}" type="presOf" srcId="{17E81B88-90F1-4E5C-858D-133D9B5A9686}" destId="{E148ABB2-9C67-496B-9F24-B7E42A8441DE}" srcOrd="0" destOrd="0" presId="urn:microsoft.com/office/officeart/2005/8/layout/radial3"/>
    <dgm:cxn modelId="{D4E4B942-967F-4888-8533-C0EF7311E7AB}" type="presOf" srcId="{F6C1D863-6878-494B-A970-883A3E3D6C8E}" destId="{84962C3E-5FED-4032-A5A3-C44697AC7139}" srcOrd="0" destOrd="0" presId="urn:microsoft.com/office/officeart/2005/8/layout/radial3"/>
    <dgm:cxn modelId="{CAE5CEC8-DB29-46B8-B9D4-8614FA640761}" type="presOf" srcId="{CDC4E924-2B24-4349-B02E-90F167E3AAEE}" destId="{861FDCB7-2F08-4A33-B7FD-FD9C9210493D}" srcOrd="0" destOrd="0" presId="urn:microsoft.com/office/officeart/2005/8/layout/radial3"/>
    <dgm:cxn modelId="{50F394A5-3B86-40AB-A37E-C837FCC93612}" type="presParOf" srcId="{E148ABB2-9C67-496B-9F24-B7E42A8441DE}" destId="{EB7F8D41-0253-43ED-B2BE-07EC55264E73}" srcOrd="0" destOrd="0" presId="urn:microsoft.com/office/officeart/2005/8/layout/radial3"/>
    <dgm:cxn modelId="{69F1DF2C-8795-442B-A17C-4653025F02B5}" type="presParOf" srcId="{EB7F8D41-0253-43ED-B2BE-07EC55264E73}" destId="{861FDCB7-2F08-4A33-B7FD-FD9C9210493D}" srcOrd="0" destOrd="0" presId="urn:microsoft.com/office/officeart/2005/8/layout/radial3"/>
    <dgm:cxn modelId="{1465B6AD-9755-4C7B-A8E6-6390524B3353}" type="presParOf" srcId="{EB7F8D41-0253-43ED-B2BE-07EC55264E73}" destId="{C2FAB5A4-28D9-493D-A15C-FF5CA217E158}" srcOrd="1" destOrd="0" presId="urn:microsoft.com/office/officeart/2005/8/layout/radial3"/>
    <dgm:cxn modelId="{647D9261-4504-497B-9672-3E807B0E1D17}" type="presParOf" srcId="{EB7F8D41-0253-43ED-B2BE-07EC55264E73}" destId="{F3E615F4-8F86-454E-892D-9F5ABB056AA3}" srcOrd="2" destOrd="0" presId="urn:microsoft.com/office/officeart/2005/8/layout/radial3"/>
    <dgm:cxn modelId="{2882454D-3344-461D-AB27-A616261D7B83}" type="presParOf" srcId="{EB7F8D41-0253-43ED-B2BE-07EC55264E73}" destId="{84962C3E-5FED-4032-A5A3-C44697AC7139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0D72-DE6E-46CB-9AFD-E9213E6A0ED1}">
      <dsp:nvSpPr>
        <dsp:cNvPr id="0" name=""/>
        <dsp:cNvSpPr/>
      </dsp:nvSpPr>
      <dsp:spPr>
        <a:xfrm>
          <a:off x="2670744" y="0"/>
          <a:ext cx="5366197" cy="536619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Manual Testing</a:t>
          </a:r>
          <a:endParaRPr lang="en-US" sz="1200" kern="1200" dirty="0"/>
        </a:p>
      </dsp:txBody>
      <dsp:txXfrm>
        <a:off x="4347681" y="268309"/>
        <a:ext cx="2012323" cy="536619"/>
      </dsp:txXfrm>
    </dsp:sp>
    <dsp:sp modelId="{58AC88D6-1F10-4A53-BF77-636E169C9C6C}">
      <dsp:nvSpPr>
        <dsp:cNvPr id="0" name=""/>
        <dsp:cNvSpPr/>
      </dsp:nvSpPr>
      <dsp:spPr>
        <a:xfrm>
          <a:off x="3073209" y="804929"/>
          <a:ext cx="4561267" cy="4561267"/>
        </a:xfrm>
        <a:prstGeom prst="ellipse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acceptance</a:t>
          </a:r>
          <a:endParaRPr lang="en-US" sz="1200" kern="1200" dirty="0"/>
        </a:p>
      </dsp:txBody>
      <dsp:txXfrm>
        <a:off x="4370320" y="1067202"/>
        <a:ext cx="1967046" cy="524545"/>
      </dsp:txXfrm>
    </dsp:sp>
    <dsp:sp modelId="{C9CCBBEA-59B7-46CC-9E80-5B066786FCD1}">
      <dsp:nvSpPr>
        <dsp:cNvPr id="0" name=""/>
        <dsp:cNvSpPr/>
      </dsp:nvSpPr>
      <dsp:spPr>
        <a:xfrm>
          <a:off x="3475674" y="1609859"/>
          <a:ext cx="3756337" cy="3756337"/>
        </a:xfrm>
        <a:prstGeom prst="ellipse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Performance	</a:t>
          </a:r>
        </a:p>
      </dsp:txBody>
      <dsp:txXfrm>
        <a:off x="4381891" y="1869046"/>
        <a:ext cx="1943904" cy="518374"/>
      </dsp:txXfrm>
    </dsp:sp>
    <dsp:sp modelId="{028BF6A8-4A6B-41CE-9889-14666E4244FD}">
      <dsp:nvSpPr>
        <dsp:cNvPr id="0" name=""/>
        <dsp:cNvSpPr/>
      </dsp:nvSpPr>
      <dsp:spPr>
        <a:xfrm>
          <a:off x="3878139" y="2414788"/>
          <a:ext cx="2951408" cy="2951408"/>
        </a:xfrm>
        <a:prstGeom prst="ellipse">
          <a:avLst/>
        </a:prstGeom>
        <a:solidFill>
          <a:schemeClr val="accent1">
            <a:shade val="50000"/>
            <a:hueOff val="397179"/>
            <a:satOff val="5666"/>
            <a:lumOff val="346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Function / Integration</a:t>
          </a:r>
          <a:endParaRPr lang="en-US" sz="1200" kern="1200" dirty="0"/>
        </a:p>
      </dsp:txBody>
      <dsp:txXfrm>
        <a:off x="4556963" y="2680415"/>
        <a:ext cx="1593760" cy="531253"/>
      </dsp:txXfrm>
    </dsp:sp>
    <dsp:sp modelId="{B3460595-3F82-413A-926A-5B44D2DBB536}">
      <dsp:nvSpPr>
        <dsp:cNvPr id="0" name=""/>
        <dsp:cNvSpPr/>
      </dsp:nvSpPr>
      <dsp:spPr>
        <a:xfrm>
          <a:off x="4280604" y="3219718"/>
          <a:ext cx="2146478" cy="2146478"/>
        </a:xfrm>
        <a:prstGeom prst="ellipse">
          <a:avLst/>
        </a:prstGeom>
        <a:solidFill>
          <a:schemeClr val="accent1">
            <a:shade val="50000"/>
            <a:hueOff val="198590"/>
            <a:satOff val="2833"/>
            <a:lumOff val="173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Unit Test</a:t>
          </a:r>
          <a:endParaRPr lang="en-US" sz="1200" kern="1200" dirty="0"/>
        </a:p>
      </dsp:txBody>
      <dsp:txXfrm>
        <a:off x="4594948" y="3756337"/>
        <a:ext cx="1517789" cy="107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nit_testing_frame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TheThreeRulesOfTd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Tests &amp;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Smallest Unit of functionality, typically testing a method or a function.</a:t>
            </a:r>
          </a:p>
          <a:p>
            <a:r>
              <a:rPr lang="en-US" dirty="0" smtClean="0"/>
              <a:t>Focusses on one particular feature</a:t>
            </a:r>
          </a:p>
          <a:p>
            <a:r>
              <a:rPr lang="en-US" dirty="0" smtClean="0"/>
              <a:t>Everything it touches should be done in memory</a:t>
            </a:r>
          </a:p>
          <a:p>
            <a:r>
              <a:rPr lang="en-US" dirty="0" smtClean="0"/>
              <a:t>Unit Tests do not:</a:t>
            </a:r>
          </a:p>
          <a:p>
            <a:pPr lvl="1"/>
            <a:r>
              <a:rPr lang="en-US" dirty="0" smtClean="0"/>
              <a:t>Access the network</a:t>
            </a:r>
          </a:p>
          <a:p>
            <a:pPr lvl="1"/>
            <a:r>
              <a:rPr lang="en-US" dirty="0" smtClean="0"/>
              <a:t>Hit a Database</a:t>
            </a:r>
          </a:p>
          <a:p>
            <a:pPr lvl="1"/>
            <a:r>
              <a:rPr lang="en-US" dirty="0" smtClean="0"/>
              <a:t>Use the file system </a:t>
            </a:r>
          </a:p>
          <a:p>
            <a:r>
              <a:rPr lang="en-US" dirty="0" smtClean="0"/>
              <a:t>Any kind of dependency that is Hard to understand, initialize or manipulate should be Stubbed or mocked.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-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858038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PHP Unit</a:t>
            </a:r>
          </a:p>
          <a:p>
            <a:pPr lvl="2"/>
            <a:r>
              <a:rPr lang="en-US" dirty="0" err="1" smtClean="0"/>
              <a:t>SimpleTest</a:t>
            </a:r>
            <a:endParaRPr lang="en-US" dirty="0" smtClean="0"/>
          </a:p>
          <a:p>
            <a:pPr lvl="2"/>
            <a:r>
              <a:rPr lang="en-US" dirty="0" err="1" smtClean="0"/>
              <a:t>SnapTest</a:t>
            </a:r>
            <a:endParaRPr lang="en-US" dirty="0" smtClean="0"/>
          </a:p>
          <a:p>
            <a:pPr lvl="2"/>
            <a:r>
              <a:rPr lang="en-US" dirty="0" err="1" smtClean="0"/>
              <a:t>OnionTest</a:t>
            </a:r>
            <a:endParaRPr lang="en-US" dirty="0" smtClean="0"/>
          </a:p>
          <a:p>
            <a:pPr lvl="2"/>
            <a:r>
              <a:rPr lang="en-US" dirty="0" smtClean="0"/>
              <a:t>……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err="1" smtClean="0"/>
              <a:t>Junit</a:t>
            </a:r>
            <a:endParaRPr lang="en-US" dirty="0" smtClean="0"/>
          </a:p>
          <a:p>
            <a:pPr lvl="2"/>
            <a:r>
              <a:rPr lang="en-US" dirty="0" err="1" smtClean="0"/>
              <a:t>Mockito</a:t>
            </a:r>
            <a:endParaRPr lang="en-US" dirty="0" smtClean="0"/>
          </a:p>
          <a:p>
            <a:pPr lvl="2"/>
            <a:r>
              <a:rPr lang="en-US" dirty="0" err="1" smtClean="0"/>
              <a:t>HavaRunner</a:t>
            </a:r>
            <a:endParaRPr lang="en-US" dirty="0" smtClean="0"/>
          </a:p>
          <a:p>
            <a:pPr lvl="2"/>
            <a:r>
              <a:rPr lang="en-US" dirty="0" err="1" smtClean="0"/>
              <a:t>Jukito</a:t>
            </a:r>
            <a:endParaRPr lang="en-US" dirty="0" smtClean="0"/>
          </a:p>
          <a:p>
            <a:pPr lvl="2"/>
            <a:r>
              <a:rPr lang="en-US" dirty="0" err="1" smtClean="0"/>
              <a:t>PowerMock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0053" y="6307574"/>
            <a:ext cx="604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http://en.wikipedia.org/wiki/List_of_unit_testing_frameworks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PHPUnit</a:t>
            </a:r>
            <a:r>
              <a:rPr lang="en-US" dirty="0"/>
              <a:t> is a unit testing software framework for software written in the PHP programming language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Created </a:t>
            </a:r>
            <a:r>
              <a:rPr lang="en-US" dirty="0"/>
              <a:t>by Sebastian </a:t>
            </a:r>
            <a:r>
              <a:rPr lang="en-US" dirty="0" smtClean="0"/>
              <a:t>Bergmann.</a:t>
            </a:r>
          </a:p>
          <a:p>
            <a:pPr fontAlgn="base"/>
            <a:r>
              <a:rPr lang="en-US" dirty="0" err="1" smtClean="0"/>
              <a:t>PHPUnit</a:t>
            </a:r>
            <a:r>
              <a:rPr lang="en-US" dirty="0" smtClean="0"/>
              <a:t> </a:t>
            </a:r>
            <a:r>
              <a:rPr lang="en-US" dirty="0"/>
              <a:t>is one of the </a:t>
            </a:r>
            <a:r>
              <a:rPr lang="en-US" dirty="0" err="1"/>
              <a:t>xUnit</a:t>
            </a:r>
            <a:r>
              <a:rPr lang="en-US" dirty="0"/>
              <a:t> family of frameworks that originated with Kent </a:t>
            </a:r>
            <a:r>
              <a:rPr lang="en-US" dirty="0" smtClean="0"/>
              <a:t>Beck's.</a:t>
            </a:r>
          </a:p>
        </p:txBody>
      </p:sp>
    </p:spTree>
    <p:extLst>
      <p:ext uri="{BB962C8B-B14F-4D97-AF65-F5344CB8AC3E}">
        <p14:creationId xmlns:p14="http://schemas.microsoft.com/office/powerpoint/2010/main" val="28790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PHP Unit</a:t>
            </a:r>
            <a:r>
              <a:rPr lang="en-US" sz="2000" dirty="0" smtClean="0"/>
              <a:t> (PEAR Package)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upgrade PEAR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auto_discover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pear install pear.phpunit.de/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 – Name </a:t>
            </a:r>
            <a:r>
              <a:rPr lang="en-US" dirty="0" err="1" smtClean="0"/>
              <a:t>Convetion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Test_Method_Parameters_Result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Test_Add_1and2_3()</a:t>
            </a:r>
          </a:p>
          <a:p>
            <a:pPr lvl="1"/>
            <a:r>
              <a:rPr lang="en-US" dirty="0" smtClean="0"/>
              <a:t>Test_Divide_1and0_ExceptionDivideZero()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Unit Test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3781425"/>
            <a:ext cx="3257550" cy="30765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8" y="1594436"/>
            <a:ext cx="3435117" cy="2944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806" y="4253739"/>
            <a:ext cx="4732920" cy="2131945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10800000">
            <a:off x="4250028" y="2550048"/>
            <a:ext cx="2768957" cy="1468159"/>
          </a:xfrm>
          <a:prstGeom prst="bent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1217" y="4649273"/>
            <a:ext cx="210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Source Code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7455" y="6360232"/>
            <a:ext cx="156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Unit Test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62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4" y="400049"/>
            <a:ext cx="8746645" cy="6182095"/>
          </a:xfrm>
        </p:spPr>
      </p:pic>
    </p:spTree>
    <p:extLst>
      <p:ext uri="{BB962C8B-B14F-4D97-AF65-F5344CB8AC3E}">
        <p14:creationId xmlns:p14="http://schemas.microsoft.com/office/powerpoint/2010/main" val="3284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workflow</a:t>
            </a:r>
          </a:p>
          <a:p>
            <a:r>
              <a:rPr lang="en-US" dirty="0" smtClean="0"/>
              <a:t>Push for simplicity</a:t>
            </a:r>
          </a:p>
          <a:p>
            <a:r>
              <a:rPr lang="en-US" dirty="0" smtClean="0"/>
              <a:t>Tests are uses examples</a:t>
            </a:r>
          </a:p>
          <a:p>
            <a:r>
              <a:rPr lang="en-US" dirty="0" smtClean="0"/>
              <a:t>Red, Green, 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3"/>
            <a:ext cx="10018713" cy="1752599"/>
          </a:xfrm>
        </p:spPr>
        <p:txBody>
          <a:bodyPr/>
          <a:lstStyle/>
          <a:p>
            <a:r>
              <a:rPr lang="en-US" dirty="0" smtClean="0"/>
              <a:t>TDD Mantra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292992"/>
              </p:ext>
            </p:extLst>
          </p:nvPr>
        </p:nvGraphicFramePr>
        <p:xfrm>
          <a:off x="978795" y="1596980"/>
          <a:ext cx="11032901" cy="464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rved Left Arrow 8"/>
          <p:cNvSpPr/>
          <p:nvPr/>
        </p:nvSpPr>
        <p:spPr>
          <a:xfrm rot="19802375">
            <a:off x="7894573" y="2364249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5400000">
            <a:off x="5925372" y="5105304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2368827">
            <a:off x="3919843" y="2356320"/>
            <a:ext cx="1007801" cy="23978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9950" y="188761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Failing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8250" y="547714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just enough </a:t>
            </a:r>
            <a:br>
              <a:rPr lang="en-US" dirty="0" smtClean="0"/>
            </a:br>
            <a:r>
              <a:rPr lang="en-US" dirty="0" smtClean="0"/>
              <a:t>code to pass test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9442" y="5338640"/>
            <a:ext cx="2193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Optimize, clean up</a:t>
            </a:r>
            <a:br>
              <a:rPr lang="en-US" dirty="0" smtClean="0"/>
            </a:br>
            <a:r>
              <a:rPr lang="en-US" dirty="0" smtClean="0"/>
              <a:t>without adding new </a:t>
            </a:r>
            <a:br>
              <a:rPr lang="en-US" dirty="0" smtClean="0"/>
            </a:br>
            <a:r>
              <a:rPr lang="en-US" dirty="0" smtClean="0"/>
              <a:t>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8453"/>
            <a:ext cx="10018713" cy="1752599"/>
          </a:xfrm>
        </p:spPr>
        <p:txBody>
          <a:bodyPr/>
          <a:lstStyle/>
          <a:p>
            <a:r>
              <a:rPr lang="en-US" dirty="0" smtClean="0"/>
              <a:t>TDD Mantra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13069"/>
          <a:stretch/>
        </p:blipFill>
        <p:spPr>
          <a:xfrm>
            <a:off x="3320870" y="38099"/>
            <a:ext cx="5761150" cy="67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Tests flavors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13663"/>
              </p:ext>
            </p:extLst>
          </p:nvPr>
        </p:nvGraphicFramePr>
        <p:xfrm>
          <a:off x="1097945" y="1056068"/>
          <a:ext cx="10707687" cy="536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4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write any production code unless it is to make a failing unit test pass.</a:t>
            </a:r>
          </a:p>
          <a:p>
            <a:r>
              <a:rPr lang="en-US" dirty="0"/>
              <a:t>You are not allowed to write any more of a unit test than is sufficient to fail; and compilation failures are failures</a:t>
            </a:r>
          </a:p>
          <a:p>
            <a:r>
              <a:rPr lang="en-US" dirty="0"/>
              <a:t>You are not allowed to write any more production code than is sufficient to pass the one failing unit test.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5897" y="5919917"/>
            <a:ext cx="660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http://butunclebob.com/ArticleS.UncleBob.TheThreeRulesOfTdd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makes you think about what you're about to write, before you write it. </a:t>
            </a:r>
            <a:endParaRPr lang="en-US" dirty="0" smtClean="0"/>
          </a:p>
          <a:p>
            <a:pPr fontAlgn="base"/>
            <a:r>
              <a:rPr lang="en-US" dirty="0" smtClean="0"/>
              <a:t>Usually </a:t>
            </a:r>
            <a:r>
              <a:rPr lang="en-US" dirty="0"/>
              <a:t>the final outcome is better, more expressive and well structured code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You should test your code </a:t>
            </a:r>
            <a:r>
              <a:rPr lang="en-US" dirty="0" smtClean="0"/>
              <a:t>for edge cases,</a:t>
            </a:r>
            <a:r>
              <a:rPr lang="en-US" dirty="0"/>
              <a:t> invalid inputs and general </a:t>
            </a:r>
            <a:r>
              <a:rPr lang="en-US" dirty="0" smtClean="0"/>
              <a:t>cases.</a:t>
            </a:r>
            <a:endParaRPr lang="en-US" dirty="0"/>
          </a:p>
          <a:p>
            <a:pPr fontAlgn="base"/>
            <a:r>
              <a:rPr lang="en-US" dirty="0"/>
              <a:t> It can turn you into a more productive person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TDD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3781425"/>
            <a:ext cx="3257550" cy="3076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704974"/>
            <a:ext cx="5553076" cy="49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guys!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Rules</a:t>
            </a:r>
          </a:p>
          <a:p>
            <a:pPr lvl="1" fontAlgn="base"/>
            <a:r>
              <a:rPr lang="en-US" dirty="0" smtClean="0"/>
              <a:t>Use TDD</a:t>
            </a:r>
          </a:p>
          <a:p>
            <a:pPr lvl="1" fontAlgn="base"/>
            <a:r>
              <a:rPr lang="en-US" dirty="0" smtClean="0"/>
              <a:t>Work in pairs</a:t>
            </a:r>
          </a:p>
          <a:p>
            <a:pPr lvl="1" fontAlgn="base"/>
            <a:r>
              <a:rPr lang="en-US" dirty="0" smtClean="0"/>
              <a:t>Change the Commander every 20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2" y="3257548"/>
            <a:ext cx="447040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guys!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Rules</a:t>
            </a:r>
          </a:p>
          <a:p>
            <a:pPr lvl="1" fontAlgn="base"/>
            <a:r>
              <a:rPr lang="en-US" dirty="0" smtClean="0"/>
              <a:t>Use TDD</a:t>
            </a:r>
          </a:p>
          <a:p>
            <a:pPr lvl="1" fontAlgn="base"/>
            <a:r>
              <a:rPr lang="en-US" dirty="0" smtClean="0"/>
              <a:t>Work in pairs</a:t>
            </a:r>
          </a:p>
          <a:p>
            <a:pPr lvl="1" fontAlgn="base"/>
            <a:r>
              <a:rPr lang="en-US" dirty="0" smtClean="0"/>
              <a:t>Change the Commander every 20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6" b="11715"/>
          <a:stretch/>
        </p:blipFill>
        <p:spPr>
          <a:xfrm>
            <a:off x="-824248" y="0"/>
            <a:ext cx="1601078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643" y="335845"/>
            <a:ext cx="48900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>
                <a:solidFill>
                  <a:schemeClr val="bg1"/>
                </a:solidFill>
              </a:rPr>
              <a:t>Maximus </a:t>
            </a:r>
            <a:r>
              <a:rPr lang="en-US" dirty="0" err="1">
                <a:solidFill>
                  <a:schemeClr val="bg1"/>
                </a:solidFill>
              </a:rPr>
              <a:t>Decimus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Meridius</a:t>
            </a:r>
            <a:r>
              <a:rPr lang="en-US" dirty="0">
                <a:solidFill>
                  <a:schemeClr val="bg1"/>
                </a:solidFill>
              </a:rPr>
              <a:t> leads the Roman </a:t>
            </a:r>
            <a:r>
              <a:rPr lang="en-US" dirty="0" smtClean="0">
                <a:solidFill>
                  <a:schemeClr val="bg1"/>
                </a:solidFill>
              </a:rPr>
              <a:t>army.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He is now fighting against the </a:t>
            </a:r>
            <a:r>
              <a:rPr lang="en-US" dirty="0" err="1" smtClean="0">
                <a:solidFill>
                  <a:schemeClr val="bg1"/>
                </a:solidFill>
              </a:rPr>
              <a:t>Arabics</a:t>
            </a:r>
            <a:r>
              <a:rPr lang="en-US" dirty="0" smtClean="0">
                <a:solidFill>
                  <a:schemeClr val="bg1"/>
                </a:solidFill>
              </a:rPr>
              <a:t>. In a combat he found </a:t>
            </a:r>
            <a:r>
              <a:rPr lang="en-US" dirty="0">
                <a:solidFill>
                  <a:schemeClr val="bg1"/>
                </a:solidFill>
              </a:rPr>
              <a:t>some </a:t>
            </a:r>
            <a:r>
              <a:rPr lang="en-US" dirty="0" smtClean="0">
                <a:solidFill>
                  <a:schemeClr val="bg1"/>
                </a:solidFill>
              </a:rPr>
              <a:t>papyrus with the numbers of the Arabic army, but he doesn’t understand the Arabic numbers.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 came to us, asking for help he said</a:t>
            </a:r>
          </a:p>
          <a:p>
            <a:r>
              <a:rPr lang="en-US" dirty="0">
                <a:solidFill>
                  <a:schemeClr val="bg1"/>
                </a:solidFill>
              </a:rPr>
              <a:t>“Marcus Aurelius had a dream that was Rome, </a:t>
            </a:r>
            <a:r>
              <a:rPr lang="en-US" dirty="0" smtClean="0">
                <a:solidFill>
                  <a:schemeClr val="bg1"/>
                </a:solidFill>
              </a:rPr>
              <a:t>guys, we need to convert this numbers to Roman Numbers”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is the reproduction of the papyrus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Private 895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Sergeant 467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Captain 187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Major 15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Generals 4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Swords 504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Arches 353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2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Example: PS4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We are a team that works for Sony, they want a blog to present the official news of the PlayStation 4.</a:t>
            </a:r>
          </a:p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As a user I want to comment on the news so that I interact with other people in the blog.</a:t>
            </a:r>
          </a:p>
          <a:p>
            <a:pPr lvl="1"/>
            <a:r>
              <a:rPr lang="en-US" dirty="0" smtClean="0"/>
              <a:t>As a user I want to share the news on any social network so that I can share the articles with my friends</a:t>
            </a:r>
          </a:p>
          <a:p>
            <a:pPr lvl="1"/>
            <a:r>
              <a:rPr lang="en-US" dirty="0" smtClean="0"/>
              <a:t>As a Blog Administrator I want to create an article so that I can publish it to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One guy from our team test the main flow. </a:t>
            </a:r>
          </a:p>
          <a:p>
            <a:pPr lvl="1"/>
            <a:r>
              <a:rPr lang="en-US" dirty="0" smtClean="0"/>
              <a:t>Login as an Admin</a:t>
            </a:r>
          </a:p>
          <a:p>
            <a:pPr lvl="1"/>
            <a:r>
              <a:rPr lang="en-US" dirty="0" smtClean="0"/>
              <a:t>Create an article</a:t>
            </a:r>
          </a:p>
          <a:p>
            <a:pPr lvl="1"/>
            <a:r>
              <a:rPr lang="en-US" dirty="0" smtClean="0"/>
              <a:t>Publish</a:t>
            </a:r>
          </a:p>
          <a:p>
            <a:pPr lvl="1"/>
            <a:r>
              <a:rPr lang="en-US" dirty="0" smtClean="0"/>
              <a:t>Login as a user</a:t>
            </a:r>
          </a:p>
          <a:p>
            <a:pPr lvl="1"/>
            <a:r>
              <a:rPr lang="en-US" dirty="0" smtClean="0"/>
              <a:t>Comment on the article</a:t>
            </a:r>
          </a:p>
          <a:p>
            <a:pPr lvl="1"/>
            <a:r>
              <a:rPr lang="en-US" dirty="0" smtClean="0"/>
              <a:t>Share the article on Facebook</a:t>
            </a:r>
          </a:p>
          <a:p>
            <a:r>
              <a:rPr lang="en-US" dirty="0" smtClean="0"/>
              <a:t>This can be automated by using </a:t>
            </a:r>
            <a:r>
              <a:rPr lang="en-US" dirty="0" err="1" smtClean="0">
                <a:hlinkClick r:id="rId2"/>
              </a:rPr>
              <a:t>Slenium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956" y="5657850"/>
            <a:ext cx="1326133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6155">
            <a:off x="7774776" y="1744387"/>
            <a:ext cx="4104959" cy="3014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56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81050"/>
            <a:ext cx="10018713" cy="3752850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Responsibility of the End user/ Customer to check functionalities.</a:t>
            </a:r>
          </a:p>
          <a:p>
            <a:r>
              <a:rPr lang="en-US" dirty="0" smtClean="0"/>
              <a:t>No technical knowledge.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John Doe from Sony, login to the system, add a comment to an article.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83634"/>
            <a:ext cx="8953499" cy="2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685800"/>
            <a:ext cx="10018713" cy="3409950"/>
          </a:xfrm>
        </p:spPr>
        <p:txBody>
          <a:bodyPr>
            <a:normAutofit/>
          </a:bodyPr>
          <a:lstStyle/>
          <a:p>
            <a:r>
              <a:rPr lang="en-US" dirty="0" smtClean="0"/>
              <a:t>We have some “Non-</a:t>
            </a:r>
            <a:r>
              <a:rPr lang="en-US" dirty="0" err="1" smtClean="0"/>
              <a:t>Fuctional</a:t>
            </a:r>
            <a:r>
              <a:rPr lang="en-US" dirty="0" smtClean="0"/>
              <a:t> Requirement”</a:t>
            </a:r>
          </a:p>
          <a:p>
            <a:pPr lvl="1"/>
            <a:r>
              <a:rPr lang="en-US" dirty="0" smtClean="0"/>
              <a:t>The system shall be able to support 1 million of users at the same time in peak load.</a:t>
            </a:r>
          </a:p>
          <a:p>
            <a:pPr lvl="1"/>
            <a:r>
              <a:rPr lang="en-US" dirty="0" smtClean="0"/>
              <a:t>Save an article shall take less than 3 seconds for the 80% of the cases.</a:t>
            </a:r>
          </a:p>
          <a:p>
            <a:pPr lvl="1"/>
            <a:r>
              <a:rPr lang="en-US" dirty="0" smtClean="0"/>
              <a:t>Show a full article shall take at most 2 seconds.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 for Load Testing.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4095750"/>
            <a:ext cx="812362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Functional/Integration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Pick a feature “Add a Comment”</a:t>
            </a:r>
          </a:p>
          <a:p>
            <a:r>
              <a:rPr lang="en-US" dirty="0" smtClean="0"/>
              <a:t>A guy from our team create a test:</a:t>
            </a:r>
          </a:p>
          <a:p>
            <a:pPr lvl="1"/>
            <a:r>
              <a:rPr lang="en-US" dirty="0" smtClean="0"/>
              <a:t>Call the method </a:t>
            </a:r>
            <a:r>
              <a:rPr lang="en-US" dirty="0" err="1" smtClean="0"/>
              <a:t>addComment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addComment</a:t>
            </a:r>
            <a:r>
              <a:rPr lang="en-US" dirty="0" smtClean="0"/>
              <a:t> calls </a:t>
            </a:r>
            <a:r>
              <a:rPr lang="en-US" dirty="0" err="1" smtClean="0"/>
              <a:t>VerifyFields</a:t>
            </a:r>
            <a:endParaRPr lang="en-US" dirty="0" smtClean="0"/>
          </a:p>
          <a:p>
            <a:pPr lvl="1"/>
            <a:r>
              <a:rPr lang="en-US" dirty="0" err="1" smtClean="0"/>
              <a:t>addComments</a:t>
            </a:r>
            <a:r>
              <a:rPr lang="en-US" dirty="0" smtClean="0"/>
              <a:t> calls data access layer </a:t>
            </a:r>
            <a:br>
              <a:rPr lang="en-US" dirty="0" smtClean="0"/>
            </a:br>
            <a:r>
              <a:rPr lang="en-US" dirty="0" smtClean="0"/>
              <a:t>to save the comment.</a:t>
            </a:r>
          </a:p>
          <a:p>
            <a:pPr lvl="1"/>
            <a:r>
              <a:rPr lang="en-US" dirty="0" smtClean="0"/>
              <a:t>Verify the Comment is in the database.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4252">
            <a:off x="7590548" y="2112941"/>
            <a:ext cx="3533775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1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Pick a method </a:t>
            </a:r>
            <a:r>
              <a:rPr lang="en-US" dirty="0" err="1" smtClean="0"/>
              <a:t>addComment</a:t>
            </a:r>
            <a:endParaRPr lang="en-US" dirty="0" smtClean="0"/>
          </a:p>
          <a:p>
            <a:r>
              <a:rPr lang="en-US" dirty="0" smtClean="0"/>
              <a:t>A guy from our team create a test:</a:t>
            </a:r>
          </a:p>
          <a:p>
            <a:pPr lvl="1"/>
            <a:r>
              <a:rPr lang="en-US" dirty="0" smtClean="0"/>
              <a:t>Call the method </a:t>
            </a:r>
            <a:r>
              <a:rPr lang="en-US" dirty="0" err="1" smtClean="0"/>
              <a:t>addComment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a mock of  </a:t>
            </a:r>
            <a:r>
              <a:rPr lang="en-US" dirty="0" err="1" smtClean="0"/>
              <a:t>VerifyFields</a:t>
            </a:r>
            <a:r>
              <a:rPr lang="en-US" dirty="0" smtClean="0"/>
              <a:t> method.</a:t>
            </a:r>
          </a:p>
          <a:p>
            <a:pPr lvl="1"/>
            <a:r>
              <a:rPr lang="en-US" dirty="0" smtClean="0"/>
              <a:t>Create a mock of the data access layer.</a:t>
            </a:r>
          </a:p>
          <a:p>
            <a:pPr lvl="1"/>
            <a:r>
              <a:rPr lang="en-US" dirty="0" smtClean="0"/>
              <a:t>Verify the method returns true.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02" b="9218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552">
            <a:off x="7782297" y="2383743"/>
            <a:ext cx="3588900" cy="28711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829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 unit test is a piece of code written by a developer </a:t>
            </a:r>
            <a:r>
              <a:rPr lang="en-US" dirty="0" smtClean="0"/>
              <a:t>  that</a:t>
            </a:r>
            <a:r>
              <a:rPr lang="en-US" dirty="0"/>
              <a:t> exercises a very small, specific area of </a:t>
            </a:r>
            <a:r>
              <a:rPr lang="en-US" dirty="0" smtClean="0"/>
              <a:t>                    functionality</a:t>
            </a:r>
            <a:r>
              <a:rPr lang="en-US" dirty="0"/>
              <a:t> of the code being tested.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 smtClean="0"/>
              <a:t>Unit Test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335</TotalTime>
  <Words>685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Parallax</vt:lpstr>
      <vt:lpstr>Unit Tests &amp; TDD</vt:lpstr>
      <vt:lpstr>Tests flavors</vt:lpstr>
      <vt:lpstr>Example: PS4 Blog</vt:lpstr>
      <vt:lpstr>Manual Testing</vt:lpstr>
      <vt:lpstr>User Acceptance Testing</vt:lpstr>
      <vt:lpstr>Performance Testing</vt:lpstr>
      <vt:lpstr>Functional/Integration Tests</vt:lpstr>
      <vt:lpstr>Unit Test</vt:lpstr>
      <vt:lpstr>A unit test is a piece of code written by a developer   that exercises a very small, specific area of                     functionality of the code being tested.</vt:lpstr>
      <vt:lpstr>Unit Test</vt:lpstr>
      <vt:lpstr>Unit Test - Frameworks</vt:lpstr>
      <vt:lpstr>PHP Unit</vt:lpstr>
      <vt:lpstr>Install PHP Unit (PEAR Package)</vt:lpstr>
      <vt:lpstr>Unit Test – Name Convetion</vt:lpstr>
      <vt:lpstr>Demo – Unit Test</vt:lpstr>
      <vt:lpstr>What is TDD?</vt:lpstr>
      <vt:lpstr>What is TDD?</vt:lpstr>
      <vt:lpstr>TDD Mantra</vt:lpstr>
      <vt:lpstr>TDD Mantra</vt:lpstr>
      <vt:lpstr>TDD Laws</vt:lpstr>
      <vt:lpstr>Why use TDD?</vt:lpstr>
      <vt:lpstr>Demo – TDD</vt:lpstr>
      <vt:lpstr>Now you guys!</vt:lpstr>
      <vt:lpstr>Now you guys!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ijonas</dc:creator>
  <cp:lastModifiedBy>ijonas</cp:lastModifiedBy>
  <cp:revision>29</cp:revision>
  <dcterms:created xsi:type="dcterms:W3CDTF">2013-11-19T01:29:03Z</dcterms:created>
  <dcterms:modified xsi:type="dcterms:W3CDTF">2013-12-03T20:01:13Z</dcterms:modified>
</cp:coreProperties>
</file>