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308" r:id="rId4"/>
    <p:sldId id="309" r:id="rId5"/>
    <p:sldId id="310" r:id="rId6"/>
    <p:sldId id="305" r:id="rId7"/>
    <p:sldId id="303" r:id="rId8"/>
    <p:sldId id="304" r:id="rId9"/>
    <p:sldId id="307" r:id="rId10"/>
    <p:sldId id="306" r:id="rId11"/>
    <p:sldId id="297" r:id="rId12"/>
    <p:sldId id="311" r:id="rId13"/>
    <p:sldId id="312" r:id="rId14"/>
    <p:sldId id="292" r:id="rId15"/>
    <p:sldId id="302" r:id="rId16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7A7A"/>
    <a:srgbClr val="E389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285702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1947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6955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2881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9254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98558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6633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8465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5808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2619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2115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299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3269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0441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7545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 Black"/>
              <a:buNone/>
              <a:defRPr sz="8800" b="0" i="0" u="none" strike="noStrike" cap="small" baseline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400"/>
              </a:spcBef>
              <a:spcAft>
                <a:spcPts val="600"/>
              </a:spcAft>
              <a:buClr>
                <a:schemeClr val="dk2"/>
              </a:buClr>
              <a:buFont typeface="Arial Black"/>
              <a:buNone/>
              <a:defRPr sz="2000" b="0" i="0" u="none" strike="noStrike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457200" marR="0" indent="0" algn="ctr" rtl="0">
              <a:spcBef>
                <a:spcPts val="400"/>
              </a:spcBef>
              <a:buClr>
                <a:schemeClr val="dk2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ctr" rtl="0">
              <a:spcBef>
                <a:spcPts val="360"/>
              </a:spcBef>
              <a:buClr>
                <a:schemeClr val="dk2"/>
              </a:buClr>
              <a:buFont typeface="Arial"/>
              <a:buNone/>
              <a:defRPr sz="18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ctr" rtl="0">
              <a:spcBef>
                <a:spcPts val="360"/>
              </a:spcBef>
              <a:buClr>
                <a:schemeClr val="dk2"/>
              </a:buClr>
              <a:buFont typeface="Arial"/>
              <a:buNone/>
              <a:defRPr sz="18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ctr" rtl="0">
              <a:spcBef>
                <a:spcPts val="360"/>
              </a:spcBef>
              <a:buClr>
                <a:schemeClr val="dk2"/>
              </a:buClr>
              <a:buFont typeface="Arial"/>
              <a:buNone/>
              <a:defRPr sz="18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ctr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ctr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ctr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ctr" rtl="0">
              <a:spcBef>
                <a:spcPts val="320"/>
              </a:spcBef>
              <a:buClr>
                <a:schemeClr val="dk2"/>
              </a:buClr>
              <a:buFont typeface="Arial"/>
              <a:buNone/>
              <a:defRPr sz="16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/>
          <p:nvPr/>
        </p:nvSpPr>
        <p:spPr>
          <a:xfrm>
            <a:off x="9001124" y="4846319"/>
            <a:ext cx="142875" cy="20116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9001124" y="0"/>
            <a:ext cx="142875" cy="4846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x" type="vertTx">
  <p:cSld name="vertTx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sz="3600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2080418" y="129381"/>
            <a:ext cx="4373563" cy="761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indent="-114300" algn="l" rtl="0">
              <a:spcBef>
                <a:spcPts val="400"/>
              </a:spcBef>
              <a:buClr>
                <a:schemeClr val="dk2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itleAndTx" type="vertTitleAndTx">
  <p:cSld name="vertTitleAndTx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sz="3600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indent="-114300" algn="l" rtl="0">
              <a:spcBef>
                <a:spcPts val="400"/>
              </a:spcBef>
              <a:buClr>
                <a:schemeClr val="dk2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sz="3600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indent="-114300" algn="l" rtl="0">
              <a:spcBef>
                <a:spcPts val="400"/>
              </a:spcBef>
              <a:buClr>
                <a:schemeClr val="dk2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Head" type="secHead">
  <p:cSld name="secHead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1447800"/>
            <a:ext cx="7772400" cy="4321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100000"/>
              </a:lnSpc>
              <a:defRPr sz="8800" b="0" cap="small" baseline="0">
                <a:solidFill>
                  <a:schemeClr val="dk1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228601"/>
            <a:ext cx="77724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Clr>
                <a:schemeClr val="dk2"/>
              </a:buClr>
              <a:buFont typeface="Arial Black"/>
              <a:buNone/>
              <a:defRPr sz="2000" b="0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457200" indent="0" rtl="0">
              <a:buClr>
                <a:srgbClr val="888888"/>
              </a:buClr>
              <a:buFont typeface="Arial"/>
              <a:buNone/>
              <a:defRPr sz="1800">
                <a:solidFill>
                  <a:srgbClr val="888888"/>
                </a:solidFill>
              </a:defRPr>
            </a:lvl2pPr>
            <a:lvl3pPr marL="914400" indent="0" rtl="0">
              <a:buClr>
                <a:srgbClr val="888888"/>
              </a:buClr>
              <a:buFont typeface="Arial"/>
              <a:buNone/>
              <a:defRPr sz="1600">
                <a:solidFill>
                  <a:srgbClr val="888888"/>
                </a:solidFill>
              </a:defRPr>
            </a:lvl3pPr>
            <a:lvl4pPr marL="1371600" indent="0" rtl="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4pPr>
            <a:lvl5pPr marL="1828800" indent="0" rtl="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5pPr>
            <a:lvl6pPr marL="2286000" indent="0" rtl="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6pPr>
            <a:lvl7pPr marL="2743200" indent="0" rtl="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7pPr>
            <a:lvl8pPr marL="3200400" indent="0" rtl="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8pPr>
            <a:lvl9pPr marL="3657600" indent="0" rtl="0">
              <a:buClr>
                <a:srgbClr val="888888"/>
              </a:buClr>
              <a:buFont typeface="Arial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Obj" type="twoObj">
  <p:cSld name="twoObj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sz="3600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1630679" y="1574800"/>
            <a:ext cx="329184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5090160" y="1574800"/>
            <a:ext cx="329184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TxTwoObj" type="twoTxTwoObj">
  <p:cSld name="twoTxTwoObj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1627632" y="1572767"/>
            <a:ext cx="3291840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Clr>
                <a:schemeClr val="dk1"/>
              </a:buClr>
              <a:buFont typeface="Arial Black"/>
              <a:buNone/>
              <a:defRPr sz="1800" b="0" cap="small" baseline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457200" indent="0" rtl="0">
              <a:buFont typeface="Arial"/>
              <a:buNone/>
              <a:defRPr sz="2000" b="1"/>
            </a:lvl2pPr>
            <a:lvl3pPr marL="914400" indent="0" rtl="0">
              <a:buFont typeface="Arial"/>
              <a:buNone/>
              <a:defRPr sz="1800" b="1"/>
            </a:lvl3pPr>
            <a:lvl4pPr marL="1371600" indent="0" rtl="0">
              <a:buFont typeface="Arial"/>
              <a:buNone/>
              <a:defRPr sz="1600" b="1"/>
            </a:lvl4pPr>
            <a:lvl5pPr marL="1828800" indent="0" rtl="0">
              <a:buFont typeface="Arial"/>
              <a:buNone/>
              <a:defRPr sz="1600" b="1"/>
            </a:lvl5pPr>
            <a:lvl6pPr marL="2286000" indent="0" rtl="0">
              <a:buFont typeface="Arial"/>
              <a:buNone/>
              <a:defRPr sz="1600" b="1"/>
            </a:lvl6pPr>
            <a:lvl7pPr marL="2743200" indent="0" rtl="0">
              <a:buFont typeface="Arial"/>
              <a:buNone/>
              <a:defRPr sz="1600" b="1"/>
            </a:lvl7pPr>
            <a:lvl8pPr marL="3200400" indent="0" rtl="0">
              <a:buFont typeface="Arial"/>
              <a:buNone/>
              <a:defRPr sz="1600" b="1"/>
            </a:lvl8pPr>
            <a:lvl9pPr marL="3657600" indent="0" rtl="0"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1627632" y="2259366"/>
            <a:ext cx="3291840" cy="38404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3"/>
          </p:nvPr>
        </p:nvSpPr>
        <p:spPr>
          <a:xfrm>
            <a:off x="5093207" y="1572767"/>
            <a:ext cx="3291840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Clr>
                <a:schemeClr val="dk1"/>
              </a:buClr>
              <a:buFont typeface="Arial Black"/>
              <a:buNone/>
              <a:defRPr sz="1800" b="0" cap="small" baseline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457200" indent="0" rtl="0">
              <a:buFont typeface="Arial"/>
              <a:buNone/>
              <a:defRPr sz="2000" b="1"/>
            </a:lvl2pPr>
            <a:lvl3pPr marL="914400" indent="0" rtl="0">
              <a:buFont typeface="Arial"/>
              <a:buNone/>
              <a:defRPr sz="1800" b="1"/>
            </a:lvl3pPr>
            <a:lvl4pPr marL="1371600" indent="0" rtl="0">
              <a:buFont typeface="Arial"/>
              <a:buNone/>
              <a:defRPr sz="1600" b="1"/>
            </a:lvl4pPr>
            <a:lvl5pPr marL="1828800" indent="0" rtl="0">
              <a:buFont typeface="Arial"/>
              <a:buNone/>
              <a:defRPr sz="1600" b="1"/>
            </a:lvl5pPr>
            <a:lvl6pPr marL="2286000" indent="0" rtl="0">
              <a:buFont typeface="Arial"/>
              <a:buNone/>
              <a:defRPr sz="1600" b="1"/>
            </a:lvl6pPr>
            <a:lvl7pPr marL="2743200" indent="0" rtl="0">
              <a:buFont typeface="Arial"/>
              <a:buNone/>
              <a:defRPr sz="1600" b="1"/>
            </a:lvl7pPr>
            <a:lvl8pPr marL="3200400" indent="0" rtl="0">
              <a:buFont typeface="Arial"/>
              <a:buNone/>
              <a:defRPr sz="1600" b="1"/>
            </a:lvl8pPr>
            <a:lvl9pPr marL="3657600" indent="0" rtl="0"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4"/>
          </p:nvPr>
        </p:nvSpPr>
        <p:spPr>
          <a:xfrm>
            <a:off x="5093207" y="2259366"/>
            <a:ext cx="3291840" cy="38404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sz="3600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Tx" type="objTx">
  <p:cSld name="objTx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575050" y="1600200"/>
            <a:ext cx="5111750" cy="4480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3008313" cy="4480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Arial"/>
              <a:buNone/>
              <a:defRPr sz="1600"/>
            </a:lvl1pPr>
            <a:lvl2pPr marL="457200" indent="0" rtl="0">
              <a:buFont typeface="Arial"/>
              <a:buNone/>
              <a:defRPr sz="1200"/>
            </a:lvl2pPr>
            <a:lvl3pPr marL="914400" indent="0" rtl="0">
              <a:buFont typeface="Arial"/>
              <a:buNone/>
              <a:defRPr sz="1000"/>
            </a:lvl3pPr>
            <a:lvl4pPr marL="1371600" indent="0" rtl="0">
              <a:buFont typeface="Arial"/>
              <a:buNone/>
              <a:defRPr sz="900"/>
            </a:lvl4pPr>
            <a:lvl5pPr marL="1828800" indent="0" rtl="0">
              <a:buFont typeface="Arial"/>
              <a:buNone/>
              <a:defRPr sz="900"/>
            </a:lvl5pPr>
            <a:lvl6pPr marL="2286000" indent="0" rtl="0">
              <a:buFont typeface="Arial"/>
              <a:buNone/>
              <a:defRPr sz="900"/>
            </a:lvl6pPr>
            <a:lvl7pPr marL="2743200" indent="0" rtl="0">
              <a:buFont typeface="Arial"/>
              <a:buNone/>
              <a:defRPr sz="900"/>
            </a:lvl7pPr>
            <a:lvl8pPr marL="3200400" indent="0" rtl="0">
              <a:buFont typeface="Arial"/>
              <a:buNone/>
              <a:defRPr sz="900"/>
            </a:lvl8pPr>
            <a:lvl9pPr marL="3657600" indent="0" rtl="0"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sz="3600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x" type="picTx">
  <p:cSld name="picTx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9001124" y="4846319"/>
            <a:ext cx="142875" cy="20116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pic" idx="2"/>
          </p:nvPr>
        </p:nvSpPr>
        <p:spPr>
          <a:xfrm>
            <a:off x="0" y="0"/>
            <a:ext cx="9000876" cy="484632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buClr>
                <a:schemeClr val="dk1"/>
              </a:buClr>
              <a:buFont typeface="Arial"/>
              <a:buNone/>
              <a:defRPr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7200" y="5715000"/>
            <a:ext cx="81533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Arial"/>
              <a:buNone/>
              <a:defRPr sz="1600"/>
            </a:lvl1pPr>
            <a:lvl2pPr marL="457200" indent="0" rtl="0">
              <a:buFont typeface="Arial"/>
              <a:buNone/>
              <a:defRPr sz="1200"/>
            </a:lvl2pPr>
            <a:lvl3pPr marL="914400" indent="0" rtl="0">
              <a:buFont typeface="Arial"/>
              <a:buNone/>
              <a:defRPr sz="1000"/>
            </a:lvl3pPr>
            <a:lvl4pPr marL="1371600" indent="0" rtl="0">
              <a:buFont typeface="Arial"/>
              <a:buNone/>
              <a:defRPr sz="900"/>
            </a:lvl4pPr>
            <a:lvl5pPr marL="1828800" indent="0" rtl="0">
              <a:buFont typeface="Arial"/>
              <a:buNone/>
              <a:defRPr sz="900"/>
            </a:lvl5pPr>
            <a:lvl6pPr marL="2286000" indent="0" rtl="0">
              <a:buFont typeface="Arial"/>
              <a:buNone/>
              <a:defRPr sz="900"/>
            </a:lvl6pPr>
            <a:lvl7pPr marL="2743200" indent="0" rtl="0">
              <a:buFont typeface="Arial"/>
              <a:buNone/>
              <a:defRPr sz="900"/>
            </a:lvl7pPr>
            <a:lvl8pPr marL="3200400" indent="0" rtl="0">
              <a:buFont typeface="Arial"/>
              <a:buNone/>
              <a:defRPr sz="900"/>
            </a:lvl8pPr>
            <a:lvl9pPr marL="3657600" indent="0" rtl="0"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4953000"/>
            <a:ext cx="8153399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32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72" name="Shape 72"/>
          <p:cNvSpPr/>
          <p:nvPr/>
        </p:nvSpPr>
        <p:spPr>
          <a:xfrm>
            <a:off x="9001124" y="0"/>
            <a:ext cx="142875" cy="4846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dk2"/>
              </a:buClr>
              <a:buFont typeface="Arial Black"/>
              <a:buNone/>
              <a:defRPr sz="3600" b="0" i="0" u="none" strike="noStrike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4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 sz="20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-114300" algn="l" rtl="0">
              <a:spcBef>
                <a:spcPts val="400"/>
              </a:spcBef>
              <a:buClr>
                <a:schemeClr val="dk2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158750" algn="l" rtl="0">
              <a:spcBef>
                <a:spcPts val="360"/>
              </a:spcBef>
              <a:buClr>
                <a:schemeClr val="dk2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16827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457200" y="6172201"/>
            <a:ext cx="34290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457200" y="6492875"/>
            <a:ext cx="3429000" cy="283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 rot="-5400000">
            <a:off x="8227377" y="5885497"/>
            <a:ext cx="13157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24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9001124" y="0"/>
            <a:ext cx="142875" cy="1371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9001124" y="1371600"/>
            <a:ext cx="142875" cy="54863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ssenceandartifact.com/2012/12/the-essence-of-mvc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 Black"/>
              <a:buNone/>
            </a:pPr>
            <a:r>
              <a:rPr lang="es-AR" sz="8800" b="0" i="0" u="none" strike="noStrike" cap="small" baseline="0" dirty="0" smtClean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M</a:t>
            </a:r>
            <a:r>
              <a:rPr lang="es-AR" sz="8800" b="0" i="0" u="none" strike="noStrike" cap="small" dirty="0" smtClean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VC</a:t>
            </a:r>
            <a:br>
              <a:rPr lang="es-AR" sz="8800" b="0" i="0" u="none" strike="noStrike" cap="small" dirty="0" smtClean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s-AR" sz="2800" dirty="0" err="1" smtClean="0"/>
              <a:t>Model</a:t>
            </a:r>
            <a:r>
              <a:rPr lang="es-AR" sz="2800" dirty="0" smtClean="0"/>
              <a:t> View </a:t>
            </a:r>
            <a:r>
              <a:rPr lang="es-AR" sz="2800" dirty="0" err="1" smtClean="0"/>
              <a:t>Controller</a:t>
            </a:r>
            <a:endParaRPr lang="es-AR" sz="8800" b="0" i="0" u="none" strike="noStrike" cap="small" baseline="0" dirty="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600"/>
              </a:spcAft>
              <a:buClr>
                <a:schemeClr val="dk2"/>
              </a:buClr>
              <a:buSzPct val="25000"/>
              <a:buFont typeface="Arial Black"/>
              <a:buNone/>
            </a:pPr>
            <a:r>
              <a:rPr lang="es-AR" sz="2000" b="0" i="0" u="none" strike="noStrike" cap="small" baseline="0" dirty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Programación Web </a:t>
            </a:r>
            <a:r>
              <a:rPr lang="es-AR" sz="2000" b="0" i="0" u="none" strike="noStrike" cap="small" baseline="0" dirty="0" smtClean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II </a:t>
            </a:r>
            <a:r>
              <a:rPr lang="es-AR" sz="2000" b="0" i="0" u="none" strike="noStrike" cap="small" baseline="0" dirty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- 2013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1.bp.blogspot.com/-GMvBz2taYH8/UL4v-8e51HI/AAAAAAAAAFk/RnpdpsNOhjY/s1600/mvc_role_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48" y="1524317"/>
            <a:ext cx="8595360" cy="3964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4957341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MVC </a:t>
            </a:r>
            <a:r>
              <a:rPr lang="en-US" b="0" dirty="0" err="1" smtClean="0"/>
              <a:t>permite</a:t>
            </a:r>
            <a:r>
              <a:rPr lang="en-US" b="0" dirty="0" smtClean="0"/>
              <a:t> a los data-engineers</a:t>
            </a:r>
            <a:r>
              <a:rPr lang="en-US" b="0" dirty="0"/>
              <a:t>, </a:t>
            </a:r>
            <a:r>
              <a:rPr lang="en-US" b="0" dirty="0" err="1" smtClean="0"/>
              <a:t>diseñadores</a:t>
            </a:r>
            <a:r>
              <a:rPr lang="en-US" b="0" dirty="0" smtClean="0"/>
              <a:t> y  a los </a:t>
            </a:r>
            <a:r>
              <a:rPr lang="en-US" b="0" dirty="0" err="1" smtClean="0"/>
              <a:t>expertos</a:t>
            </a:r>
            <a:r>
              <a:rPr lang="en-US" b="0" dirty="0" smtClean="0"/>
              <a:t> en el </a:t>
            </a:r>
            <a:r>
              <a:rPr lang="en-US" b="0" dirty="0" err="1" smtClean="0"/>
              <a:t>sistema</a:t>
            </a:r>
            <a:r>
              <a:rPr lang="en-US" b="0" dirty="0" smtClean="0"/>
              <a:t> </a:t>
            </a:r>
            <a:r>
              <a:rPr lang="en-US" b="0" dirty="0" err="1" smtClean="0"/>
              <a:t>enfocarse</a:t>
            </a:r>
            <a:r>
              <a:rPr lang="en-US" b="0" dirty="0" smtClean="0"/>
              <a:t> en lo </a:t>
            </a:r>
            <a:r>
              <a:rPr lang="en-US" b="0" dirty="0" err="1" smtClean="0"/>
              <a:t>que</a:t>
            </a:r>
            <a:r>
              <a:rPr lang="en-US" b="0" dirty="0" smtClean="0"/>
              <a:t> </a:t>
            </a:r>
            <a:r>
              <a:rPr lang="en-US" b="0" dirty="0" err="1" smtClean="0"/>
              <a:t>cada</a:t>
            </a:r>
            <a:r>
              <a:rPr lang="en-US" b="0" dirty="0" smtClean="0"/>
              <a:t> </a:t>
            </a:r>
            <a:r>
              <a:rPr lang="en-US" b="0" dirty="0" err="1" smtClean="0"/>
              <a:t>uno</a:t>
            </a:r>
            <a:r>
              <a:rPr lang="en-US" b="0" dirty="0" smtClean="0"/>
              <a:t> </a:t>
            </a:r>
            <a:r>
              <a:rPr lang="en-US" b="0" dirty="0" err="1" smtClean="0"/>
              <a:t>hace</a:t>
            </a:r>
            <a:r>
              <a:rPr lang="en-US" b="0" dirty="0" smtClean="0"/>
              <a:t> major.</a:t>
            </a:r>
            <a:endParaRPr lang="en-US" b="0" dirty="0"/>
          </a:p>
          <a:p>
            <a:r>
              <a:rPr lang="en-US" b="0" dirty="0"/>
              <a:t>MVC </a:t>
            </a:r>
            <a:r>
              <a:rPr lang="en-US" b="0" dirty="0" err="1" smtClean="0"/>
              <a:t>es</a:t>
            </a:r>
            <a:r>
              <a:rPr lang="en-US" b="0" dirty="0" smtClean="0"/>
              <a:t> </a:t>
            </a:r>
            <a:r>
              <a:rPr lang="en-US" b="0" dirty="0" err="1" smtClean="0"/>
              <a:t>una</a:t>
            </a:r>
            <a:r>
              <a:rPr lang="en-US" b="0" dirty="0" smtClean="0"/>
              <a:t> </a:t>
            </a:r>
            <a:r>
              <a:rPr lang="en-US" b="0" dirty="0" err="1" smtClean="0"/>
              <a:t>excelente</a:t>
            </a:r>
            <a:r>
              <a:rPr lang="en-US" b="0" dirty="0" smtClean="0"/>
              <a:t> forma de </a:t>
            </a:r>
            <a:r>
              <a:rPr lang="en-US" b="0" dirty="0" err="1" smtClean="0"/>
              <a:t>compartimentar</a:t>
            </a:r>
            <a:r>
              <a:rPr lang="en-US" b="0" dirty="0" smtClean="0"/>
              <a:t> la </a:t>
            </a:r>
            <a:r>
              <a:rPr lang="en-US" b="0" dirty="0" err="1" smtClean="0"/>
              <a:t>complegidad</a:t>
            </a:r>
            <a:r>
              <a:rPr lang="en-US" b="0" dirty="0" smtClean="0"/>
              <a:t> e </a:t>
            </a:r>
            <a:r>
              <a:rPr lang="en-US" b="0" dirty="0" err="1" smtClean="0"/>
              <a:t>aislar</a:t>
            </a:r>
            <a:r>
              <a:rPr lang="en-US" b="0" dirty="0" smtClean="0"/>
              <a:t> </a:t>
            </a:r>
            <a:r>
              <a:rPr lang="en-US" b="0" dirty="0" err="1" smtClean="0"/>
              <a:t>modos</a:t>
            </a:r>
            <a:r>
              <a:rPr lang="en-US" b="0" dirty="0"/>
              <a:t> </a:t>
            </a:r>
            <a:r>
              <a:rPr lang="en-US" b="0" dirty="0" err="1" smtClean="0"/>
              <a:t>mentales</a:t>
            </a:r>
            <a:r>
              <a:rPr lang="en-US" b="0" dirty="0" smtClean="0"/>
              <a:t>.</a:t>
            </a:r>
          </a:p>
          <a:p>
            <a:r>
              <a:rPr lang="en-US" b="0" dirty="0" smtClean="0"/>
              <a:t>El </a:t>
            </a:r>
            <a:r>
              <a:rPr lang="en-US" b="0" dirty="0" err="1" smtClean="0"/>
              <a:t>modelo</a:t>
            </a:r>
            <a:r>
              <a:rPr lang="en-US" b="0" dirty="0" smtClean="0"/>
              <a:t>, la vista y el </a:t>
            </a:r>
            <a:r>
              <a:rPr lang="en-US" b="0" dirty="0" err="1" smtClean="0"/>
              <a:t>controlador</a:t>
            </a:r>
            <a:r>
              <a:rPr lang="en-US" b="0" dirty="0" smtClean="0"/>
              <a:t> </a:t>
            </a:r>
            <a:r>
              <a:rPr lang="en-US" b="0" dirty="0" err="1" smtClean="0"/>
              <a:t>pueden</a:t>
            </a:r>
            <a:r>
              <a:rPr lang="en-US" b="0" dirty="0" smtClean="0"/>
              <a:t> </a:t>
            </a:r>
            <a:r>
              <a:rPr lang="en-US" b="0" dirty="0" err="1" smtClean="0"/>
              <a:t>evolucionar</a:t>
            </a:r>
            <a:r>
              <a:rPr lang="en-US" b="0" dirty="0" smtClean="0"/>
              <a:t> mucho mas </a:t>
            </a:r>
            <a:r>
              <a:rPr lang="en-US" b="0" dirty="0" err="1" smtClean="0"/>
              <a:t>rapido</a:t>
            </a:r>
            <a:r>
              <a:rPr lang="en-US" b="0" dirty="0" smtClean="0"/>
              <a:t>, </a:t>
            </a:r>
            <a:r>
              <a:rPr lang="en-US" b="0" dirty="0" err="1" smtClean="0"/>
              <a:t>independientemente</a:t>
            </a:r>
            <a:r>
              <a:rPr lang="en-US" b="0" dirty="0" smtClean="0"/>
              <a:t> </a:t>
            </a:r>
            <a:r>
              <a:rPr lang="en-US" b="0" dirty="0" err="1" smtClean="0"/>
              <a:t>que</a:t>
            </a:r>
            <a:r>
              <a:rPr lang="en-US" b="0" dirty="0" smtClean="0"/>
              <a:t> </a:t>
            </a:r>
            <a:r>
              <a:rPr lang="en-US" b="0" dirty="0" err="1" smtClean="0"/>
              <a:t>como</a:t>
            </a:r>
            <a:r>
              <a:rPr lang="en-US" b="0" dirty="0" smtClean="0"/>
              <a:t> lo </a:t>
            </a:r>
            <a:r>
              <a:rPr lang="en-US" b="0" dirty="0" err="1" smtClean="0"/>
              <a:t>podrían</a:t>
            </a:r>
            <a:r>
              <a:rPr lang="en-US" b="0" dirty="0" smtClean="0"/>
              <a:t> </a:t>
            </a:r>
            <a:r>
              <a:rPr lang="en-US" b="0" dirty="0" err="1" smtClean="0"/>
              <a:t>hacer</a:t>
            </a:r>
            <a:r>
              <a:rPr lang="en-US" b="0" dirty="0" smtClean="0"/>
              <a:t> </a:t>
            </a:r>
            <a:r>
              <a:rPr lang="en-US" b="0" dirty="0" err="1" smtClean="0"/>
              <a:t>monoliticamente</a:t>
            </a:r>
            <a:r>
              <a:rPr lang="en-US" b="0" dirty="0" smtClean="0"/>
              <a:t>.</a:t>
            </a:r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Beneficios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233401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199" y="152718"/>
            <a:ext cx="7922525" cy="1371599"/>
          </a:xfrm>
        </p:spPr>
        <p:txBody>
          <a:bodyPr/>
          <a:lstStyle/>
          <a:p>
            <a:r>
              <a:rPr lang="es-AR" dirty="0" smtClean="0"/>
              <a:t>Vamos a llegar a tener un sistema </a:t>
            </a:r>
            <a:r>
              <a:rPr lang="es-AR" dirty="0" err="1" smtClean="0"/>
              <a:t>asi</a:t>
            </a:r>
            <a:r>
              <a:rPr lang="es-AR" dirty="0" smtClean="0"/>
              <a:t>…</a:t>
            </a:r>
            <a:endParaRPr lang="es-A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00" y="1524317"/>
            <a:ext cx="7473321" cy="523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7582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1026" name="Picture 2" descr="http://blog.kissmetrics.com/wp-content/uploads/2012/10/Demo-Tim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273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249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563072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lang="es-AR" sz="3600" b="0" i="0" u="none" strike="noStrike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Ejercicio	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7727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sz="2000" b="0" i="0" u="none" strike="noStrike" cap="none" baseline="0" dirty="0" smtClean="0">
                <a:solidFill>
                  <a:schemeClr val="dk1"/>
                </a:solidFill>
                <a:sym typeface="Arial"/>
              </a:rPr>
              <a:t>Sincronizarse</a:t>
            </a:r>
            <a:r>
              <a:rPr lang="es-AR" sz="2000" b="0" i="0" u="none" strike="noStrike" cap="none" dirty="0" smtClean="0">
                <a:solidFill>
                  <a:schemeClr val="dk1"/>
                </a:solidFill>
                <a:sym typeface="Arial"/>
              </a:rPr>
              <a:t> o Clonarse </a:t>
            </a:r>
            <a:r>
              <a:rPr lang="es-AR" b="0" dirty="0"/>
              <a:t>el repositorio PW2013</a:t>
            </a:r>
            <a:endParaRPr lang="es-AR" sz="2000" b="0" i="0" u="none" strike="noStrike" cap="none" baseline="0" dirty="0" smtClean="0">
              <a:solidFill>
                <a:schemeClr val="dk1"/>
              </a:solidFill>
              <a:sym typeface="Arial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600"/>
              </a:spcAft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sz="2000" b="0" i="0" u="none" strike="noStrike" cap="none" baseline="0" dirty="0" smtClean="0">
                <a:solidFill>
                  <a:schemeClr val="dk1"/>
                </a:solidFill>
                <a:sym typeface="Arial"/>
              </a:rPr>
              <a:t>Ir a la carpeta </a:t>
            </a:r>
            <a:r>
              <a:rPr lang="es-AR" sz="2000" b="0" i="0" u="none" strike="noStrike" cap="none" baseline="0" dirty="0" smtClean="0">
                <a:solidFill>
                  <a:schemeClr val="dk1"/>
                </a:solidFill>
                <a:sym typeface="Arial"/>
              </a:rPr>
              <a:t>Clases/MVC</a:t>
            </a:r>
            <a:endParaRPr lang="es-AR" sz="2000" b="0" i="0" u="none" strike="noStrike" cap="none" baseline="0" dirty="0" smtClean="0">
              <a:solidFill>
                <a:schemeClr val="dk1"/>
              </a:solidFill>
              <a:sym typeface="Arial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600"/>
              </a:spcAft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sz="2000" b="0" i="0" u="none" strike="noStrike" cap="none" baseline="0" dirty="0" smtClean="0">
                <a:solidFill>
                  <a:schemeClr val="dk1"/>
                </a:solidFill>
                <a:sym typeface="Arial"/>
              </a:rPr>
              <a:t>Crear una carpet</a:t>
            </a:r>
            <a:r>
              <a:rPr lang="es-AR" b="0" dirty="0" smtClean="0"/>
              <a:t>a con su nombre y apellido (dentro de </a:t>
            </a:r>
            <a:r>
              <a:rPr lang="es-AR" b="0" dirty="0" smtClean="0"/>
              <a:t>Alumnos)</a:t>
            </a:r>
            <a:endParaRPr lang="es-AR" b="0" dirty="0" smtClean="0"/>
          </a:p>
          <a:p>
            <a:pPr marL="342900" marR="0" lvl="0" indent="-342900" algn="l" rtl="0">
              <a:spcBef>
                <a:spcPts val="400"/>
              </a:spcBef>
              <a:spcAft>
                <a:spcPts val="600"/>
              </a:spcAft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/>
              <a:t>Copiar </a:t>
            </a:r>
            <a:r>
              <a:rPr lang="es-AR" b="0" dirty="0" smtClean="0"/>
              <a:t>lo contenido en la carpeta ejercicio</a:t>
            </a:r>
            <a:endParaRPr lang="es-AR" b="0" dirty="0" smtClean="0"/>
          </a:p>
          <a:p>
            <a:pPr marL="342900" marR="0" lvl="0" indent="-342900" algn="l" rtl="0">
              <a:spcBef>
                <a:spcPts val="400"/>
              </a:spcBef>
              <a:spcAft>
                <a:spcPts val="600"/>
              </a:spcAft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/>
              <a:t>En su </a:t>
            </a:r>
            <a:r>
              <a:rPr lang="es-AR" b="0" dirty="0" err="1" smtClean="0"/>
              <a:t>MySql</a:t>
            </a:r>
            <a:r>
              <a:rPr lang="es-AR" b="0" dirty="0" smtClean="0"/>
              <a:t> local ejecuten el script que esta dentro de la carpeta </a:t>
            </a:r>
            <a:r>
              <a:rPr lang="es-AR" b="0" dirty="0" err="1" smtClean="0"/>
              <a:t>database</a:t>
            </a:r>
            <a:r>
              <a:rPr lang="es-AR" b="0" dirty="0" smtClean="0"/>
              <a:t>.</a:t>
            </a:r>
          </a:p>
          <a:p>
            <a:pPr marL="342900" marR="0" lvl="0" indent="-342900" algn="l" rtl="0">
              <a:spcBef>
                <a:spcPts val="400"/>
              </a:spcBef>
              <a:spcAft>
                <a:spcPts val="600"/>
              </a:spcAft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/>
              <a:t>Modificar la solución para que utilice el patrón MVC.</a:t>
            </a:r>
          </a:p>
          <a:p>
            <a:pPr marL="342900" marR="0" lvl="0" indent="-342900" algn="l" rtl="0">
              <a:spcBef>
                <a:spcPts val="400"/>
              </a:spcBef>
              <a:spcAft>
                <a:spcPts val="600"/>
              </a:spcAft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b="0" dirty="0" smtClean="0"/>
              <a:t>Recuerde que tanto el </a:t>
            </a:r>
            <a:r>
              <a:rPr lang="es-AR" b="0" dirty="0" err="1" smtClean="0"/>
              <a:t>index.php</a:t>
            </a:r>
            <a:r>
              <a:rPr lang="es-AR" b="0" dirty="0" smtClean="0"/>
              <a:t> como el </a:t>
            </a:r>
            <a:r>
              <a:rPr lang="es-AR" b="0" dirty="0" err="1" smtClean="0"/>
              <a:t>getdata.php</a:t>
            </a:r>
            <a:r>
              <a:rPr lang="es-AR" b="0" dirty="0" smtClean="0"/>
              <a:t> tienen que usar el patrón.</a:t>
            </a:r>
            <a:endParaRPr lang="es-AR" b="0" dirty="0" smtClean="0"/>
          </a:p>
          <a:p>
            <a:pPr marL="342900" marR="0" lvl="0" indent="-342900" algn="l" rtl="0">
              <a:spcBef>
                <a:spcPts val="400"/>
              </a:spcBef>
              <a:spcAft>
                <a:spcPts val="600"/>
              </a:spcAft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s-AR" sz="2000" b="0" i="0" u="none" strike="noStrike" cap="none" baseline="0" dirty="0" smtClean="0">
                <a:solidFill>
                  <a:schemeClr val="dk1"/>
                </a:solidFill>
                <a:sym typeface="Arial"/>
              </a:rPr>
              <a:t>Subir </a:t>
            </a:r>
            <a:r>
              <a:rPr lang="es-AR" b="0" dirty="0" smtClean="0"/>
              <a:t>el ejercicio al repositorio.</a:t>
            </a:r>
            <a:endParaRPr lang="es-AR" sz="2000" b="0" i="0" u="none" strike="noStrike" cap="none" baseline="0" dirty="0" smtClean="0">
              <a:solidFill>
                <a:schemeClr val="dk1"/>
              </a:solidFill>
              <a:sym typeface="Arial"/>
            </a:endParaRPr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563072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lang="es-AR" sz="3600" b="0" i="0" u="none" strike="noStrike" cap="small" baseline="0" dirty="0" smtClean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Mas</a:t>
            </a:r>
            <a:r>
              <a:rPr lang="es-AR" sz="3600" b="0" i="0" u="none" strike="noStrike" cap="small" dirty="0" smtClean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 Información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7727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s-AR" dirty="0" err="1" smtClean="0"/>
              <a:t>The</a:t>
            </a:r>
            <a:r>
              <a:rPr lang="es-AR" dirty="0" smtClean="0"/>
              <a:t> </a:t>
            </a:r>
            <a:r>
              <a:rPr lang="es-AR" dirty="0" err="1" smtClean="0"/>
              <a:t>essence</a:t>
            </a:r>
            <a:r>
              <a:rPr lang="es-AR" dirty="0" smtClean="0"/>
              <a:t> of MVC</a:t>
            </a:r>
          </a:p>
          <a:p>
            <a:r>
              <a:rPr lang="en-US" dirty="0">
                <a:hlinkClick r:id="rId3"/>
              </a:rPr>
              <a:t>http://www.essenceandartifact.com/2012/12/the-essence-of-mvc.html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s-AR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5743130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lang="es-AR" sz="3600" b="0" i="0" u="none" strike="noStrike" cap="small" baseline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Introducción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 smtClean="0"/>
              <a:t>MVC </a:t>
            </a:r>
            <a:r>
              <a:rPr lang="en-US" b="0" dirty="0" smtClean="0"/>
              <a:t>(Model View Controller) </a:t>
            </a:r>
            <a:r>
              <a:rPr lang="en-US" b="0" dirty="0" err="1" smtClean="0"/>
              <a:t>es</a:t>
            </a:r>
            <a:r>
              <a:rPr lang="en-US" b="0" dirty="0" smtClean="0"/>
              <a:t> un patron de </a:t>
            </a:r>
            <a:r>
              <a:rPr lang="en-US" b="0" dirty="0" err="1" smtClean="0"/>
              <a:t>arquitectura</a:t>
            </a:r>
            <a:r>
              <a:rPr lang="en-US" b="0" dirty="0" smtClean="0"/>
              <a:t> de software.</a:t>
            </a:r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b="0" dirty="0" err="1" smtClean="0"/>
              <a:t>Es</a:t>
            </a:r>
            <a:r>
              <a:rPr lang="en-US" b="0" dirty="0" smtClean="0"/>
              <a:t> </a:t>
            </a:r>
            <a:r>
              <a:rPr lang="en-US" b="0" dirty="0" err="1" smtClean="0"/>
              <a:t>ampliamente</a:t>
            </a:r>
            <a:r>
              <a:rPr lang="en-US" b="0" dirty="0" smtClean="0"/>
              <a:t> </a:t>
            </a:r>
            <a:r>
              <a:rPr lang="en-US" b="0" dirty="0" err="1" smtClean="0"/>
              <a:t>usado</a:t>
            </a:r>
            <a:r>
              <a:rPr lang="en-US" b="0" dirty="0" smtClean="0"/>
              <a:t> en </a:t>
            </a:r>
            <a:r>
              <a:rPr lang="en-US" b="0" dirty="0" err="1" smtClean="0"/>
              <a:t>las</a:t>
            </a:r>
            <a:r>
              <a:rPr lang="en-US" b="0" dirty="0" smtClean="0"/>
              <a:t> </a:t>
            </a:r>
            <a:r>
              <a:rPr lang="en-US" b="0" dirty="0" err="1" smtClean="0"/>
              <a:t>aplicaciones</a:t>
            </a:r>
            <a:r>
              <a:rPr lang="en-US" b="0" dirty="0" smtClean="0"/>
              <a:t> web </a:t>
            </a:r>
            <a:r>
              <a:rPr lang="en-US" b="0" dirty="0" err="1" smtClean="0"/>
              <a:t>porque</a:t>
            </a:r>
            <a:r>
              <a:rPr lang="en-US" b="0" dirty="0" smtClean="0"/>
              <a:t> </a:t>
            </a:r>
            <a:r>
              <a:rPr lang="en-US" b="0" dirty="0" err="1" smtClean="0"/>
              <a:t>hace</a:t>
            </a:r>
            <a:r>
              <a:rPr lang="en-US" b="0" dirty="0" smtClean="0"/>
              <a:t> </a:t>
            </a:r>
            <a:r>
              <a:rPr lang="en-US" b="0" dirty="0" err="1" smtClean="0"/>
              <a:t>su</a:t>
            </a:r>
            <a:r>
              <a:rPr lang="en-US" b="0" dirty="0" smtClean="0"/>
              <a:t> </a:t>
            </a:r>
            <a:r>
              <a:rPr lang="en-US" b="0" dirty="0" err="1" smtClean="0"/>
              <a:t>foco</a:t>
            </a:r>
            <a:r>
              <a:rPr lang="en-US" b="0" dirty="0" smtClean="0"/>
              <a:t> en </a:t>
            </a:r>
            <a:r>
              <a:rPr lang="en-US" b="0" dirty="0" err="1" smtClean="0"/>
              <a:t>separar</a:t>
            </a:r>
            <a:r>
              <a:rPr lang="en-US" b="0" dirty="0" smtClean="0"/>
              <a:t>:</a:t>
            </a:r>
          </a:p>
          <a:p>
            <a:pPr marL="800100" lvl="1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/>
              <a:t>El </a:t>
            </a:r>
            <a:r>
              <a:rPr lang="en-US" dirty="0" err="1"/>
              <a:t>acceso</a:t>
            </a:r>
            <a:r>
              <a:rPr lang="en-US" dirty="0"/>
              <a:t> a </a:t>
            </a:r>
            <a:r>
              <a:rPr lang="en-US" dirty="0" err="1" smtClean="0"/>
              <a:t>datos</a:t>
            </a:r>
            <a:endParaRPr lang="en-US" dirty="0"/>
          </a:p>
          <a:p>
            <a:pPr marL="800100" lvl="1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 smtClean="0"/>
              <a:t>La </a:t>
            </a:r>
            <a:r>
              <a:rPr lang="en-US" dirty="0" err="1"/>
              <a:t>interfaz</a:t>
            </a:r>
            <a:r>
              <a:rPr lang="en-US" dirty="0"/>
              <a:t> de </a:t>
            </a:r>
            <a:r>
              <a:rPr lang="en-US" dirty="0" err="1" smtClean="0"/>
              <a:t>usuario</a:t>
            </a:r>
            <a:endParaRPr lang="en-US" dirty="0"/>
          </a:p>
          <a:p>
            <a:pPr marL="800100" lvl="1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 smtClean="0"/>
              <a:t>La </a:t>
            </a:r>
            <a:r>
              <a:rPr lang="en-US" dirty="0" err="1" smtClean="0"/>
              <a:t>logíca</a:t>
            </a:r>
            <a:r>
              <a:rPr lang="en-US" dirty="0" smtClean="0"/>
              <a:t> del </a:t>
            </a:r>
            <a:r>
              <a:rPr lang="en-US" dirty="0" err="1" smtClean="0"/>
              <a:t>negocio</a:t>
            </a:r>
            <a:endParaRPr lang="en-US" dirty="0" smtClean="0"/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b="0" dirty="0" smtClean="0"/>
              <a:t>Este </a:t>
            </a:r>
            <a:r>
              <a:rPr lang="en-US" b="0" dirty="0" err="1" smtClean="0"/>
              <a:t>partrón</a:t>
            </a:r>
            <a:r>
              <a:rPr lang="en-US" b="0" dirty="0" smtClean="0"/>
              <a:t> </a:t>
            </a:r>
            <a:r>
              <a:rPr lang="en-US" b="0" dirty="0" err="1" smtClean="0"/>
              <a:t>nos</a:t>
            </a:r>
            <a:r>
              <a:rPr lang="en-US" b="0" dirty="0" smtClean="0"/>
              <a:t> </a:t>
            </a:r>
            <a:r>
              <a:rPr lang="en-US" b="0" dirty="0" err="1" smtClean="0"/>
              <a:t>facilita</a:t>
            </a:r>
            <a:endParaRPr lang="en-US" b="0" dirty="0" smtClean="0"/>
          </a:p>
          <a:p>
            <a:pPr marL="800100" lvl="1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 err="1" smtClean="0"/>
              <a:t>Funcionalidad</a:t>
            </a:r>
            <a:endParaRPr lang="en-US" dirty="0" smtClean="0"/>
          </a:p>
          <a:p>
            <a:pPr marL="800100" lvl="1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b="0" dirty="0" err="1" smtClean="0"/>
              <a:t>Escalabilidad</a:t>
            </a:r>
            <a:endParaRPr lang="en-US" b="0" dirty="0" smtClean="0"/>
          </a:p>
          <a:p>
            <a:pPr marL="800100" lvl="1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 err="1" smtClean="0"/>
              <a:t>Mantenimiento</a:t>
            </a:r>
            <a:r>
              <a:rPr lang="en-US" dirty="0" smtClean="0"/>
              <a:t> </a:t>
            </a:r>
          </a:p>
          <a:p>
            <a:pPr marL="34290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b="0" dirty="0" smtClean="0"/>
              <a:t>No </a:t>
            </a:r>
            <a:r>
              <a:rPr lang="en-US" b="0" dirty="0" err="1" smtClean="0"/>
              <a:t>mezclar</a:t>
            </a:r>
            <a:r>
              <a:rPr lang="en-US" b="0" dirty="0" smtClean="0"/>
              <a:t> “</a:t>
            </a:r>
            <a:r>
              <a:rPr lang="en-US" b="0" dirty="0" err="1" smtClean="0"/>
              <a:t>lenguajes</a:t>
            </a:r>
            <a:r>
              <a:rPr lang="en-US" b="0" dirty="0" smtClean="0"/>
              <a:t> de </a:t>
            </a:r>
            <a:r>
              <a:rPr lang="en-US" b="0" dirty="0" err="1" smtClean="0"/>
              <a:t>programación</a:t>
            </a:r>
            <a:r>
              <a:rPr lang="en-US" b="0" dirty="0" smtClean="0"/>
              <a:t>”</a:t>
            </a:r>
          </a:p>
          <a:p>
            <a:pPr marL="800100" lvl="1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lvl="0" indent="-342900">
              <a:buClr>
                <a:schemeClr val="bg2"/>
              </a:buClr>
              <a:buSzPct val="1100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199" y="152718"/>
            <a:ext cx="7717809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lang="es-AR" sz="3600" b="0" i="0" u="none" strike="noStrike" cap="small" baseline="0" dirty="0" smtClean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MVC es un patrón para tomar un programa….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67" y="1727028"/>
            <a:ext cx="7734931" cy="359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89779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lang="es-AR" sz="3600" b="0" i="0" u="none" strike="noStrike" cap="small" baseline="0" dirty="0" err="1" smtClean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Separalo</a:t>
            </a:r>
            <a:r>
              <a:rPr lang="es-AR" sz="3600" b="0" i="0" u="none" strike="noStrike" cap="small" baseline="0" dirty="0" smtClean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 en partes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59" y="1752600"/>
            <a:ext cx="8352430" cy="309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98636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199" y="152718"/>
            <a:ext cx="7854287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lang="es-AR" sz="3600" b="0" i="0" u="none" strike="noStrike" cap="small" baseline="0" dirty="0" smtClean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En </a:t>
            </a:r>
            <a:r>
              <a:rPr lang="es-AR" sz="3600" b="0" i="0" u="none" strike="noStrike" cap="small" baseline="0" dirty="0" err="1" smtClean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modulos</a:t>
            </a:r>
            <a:r>
              <a:rPr lang="es-AR" sz="3600" b="0" i="0" u="none" strike="noStrike" cap="small" baseline="0" dirty="0" smtClean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, con</a:t>
            </a:r>
            <a:r>
              <a:rPr lang="es-AR" sz="3600" b="0" i="0" u="none" strike="noStrike" cap="small" dirty="0" smtClean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 3 roles bien definidos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495" y="2127072"/>
            <a:ext cx="8949674" cy="362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73673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lang="es-AR" sz="3600" b="0" i="0" u="none" strike="noStrike" cap="small" baseline="0" dirty="0" err="1" smtClean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Model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b="0" dirty="0" err="1" smtClean="0"/>
              <a:t>Es</a:t>
            </a:r>
            <a:r>
              <a:rPr lang="en-US" b="0" dirty="0" smtClean="0"/>
              <a:t> el </a:t>
            </a:r>
            <a:r>
              <a:rPr lang="en-US" b="0" dirty="0" err="1" smtClean="0"/>
              <a:t>responsable</a:t>
            </a:r>
            <a:r>
              <a:rPr lang="en-US" b="0" dirty="0" smtClean="0"/>
              <a:t> de: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 smtClean="0"/>
              <a:t>Proteger</a:t>
            </a:r>
            <a:r>
              <a:rPr lang="en-US" b="0" dirty="0" smtClean="0"/>
              <a:t>, </a:t>
            </a:r>
            <a:r>
              <a:rPr lang="en-US" b="0" dirty="0" err="1" smtClean="0"/>
              <a:t>percistir</a:t>
            </a:r>
            <a:r>
              <a:rPr lang="en-US" b="0" dirty="0" smtClean="0"/>
              <a:t> los </a:t>
            </a:r>
            <a:r>
              <a:rPr lang="en-US" b="0" dirty="0" err="1" smtClean="0"/>
              <a:t>datos</a:t>
            </a:r>
            <a:r>
              <a:rPr lang="en-US" b="0" dirty="0" smtClean="0"/>
              <a:t> del </a:t>
            </a:r>
            <a:r>
              <a:rPr lang="en-US" b="0" dirty="0" err="1" smtClean="0"/>
              <a:t>usuario</a:t>
            </a:r>
            <a:r>
              <a:rPr lang="en-US" b="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 smtClean="0"/>
              <a:t>Asegurar</a:t>
            </a:r>
            <a:r>
              <a:rPr lang="en-US" b="0" dirty="0" smtClean="0"/>
              <a:t> la </a:t>
            </a:r>
            <a:r>
              <a:rPr lang="en-US" b="0" dirty="0" err="1" smtClean="0"/>
              <a:t>integridad</a:t>
            </a:r>
            <a:r>
              <a:rPr lang="en-US" b="0" dirty="0" smtClean="0"/>
              <a:t> y </a:t>
            </a:r>
            <a:r>
              <a:rPr lang="en-US" b="0" dirty="0" err="1" smtClean="0"/>
              <a:t>consistencia</a:t>
            </a:r>
            <a:r>
              <a:rPr lang="en-US" b="0" dirty="0" smtClean="0"/>
              <a:t> de los </a:t>
            </a:r>
            <a:r>
              <a:rPr lang="en-US" b="0" dirty="0" err="1" smtClean="0"/>
              <a:t>datos</a:t>
            </a:r>
            <a:r>
              <a:rPr lang="en-US" b="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 smtClean="0"/>
              <a:t>Proveer</a:t>
            </a:r>
            <a:r>
              <a:rPr lang="en-US" b="0" dirty="0" smtClean="0"/>
              <a:t> </a:t>
            </a:r>
            <a:r>
              <a:rPr lang="en-US" b="0" dirty="0" err="1" smtClean="0"/>
              <a:t>metodos</a:t>
            </a:r>
            <a:r>
              <a:rPr lang="en-US" b="0" dirty="0" smtClean="0"/>
              <a:t> </a:t>
            </a:r>
            <a:r>
              <a:rPr lang="en-US" b="0" dirty="0" err="1" smtClean="0"/>
              <a:t>eficientes</a:t>
            </a:r>
            <a:r>
              <a:rPr lang="en-US" b="0" dirty="0" smtClean="0"/>
              <a:t> para </a:t>
            </a:r>
            <a:r>
              <a:rPr lang="en-US" b="0" dirty="0" err="1" smtClean="0"/>
              <a:t>consultar</a:t>
            </a:r>
            <a:r>
              <a:rPr lang="en-US" b="0" dirty="0" smtClean="0"/>
              <a:t> y </a:t>
            </a:r>
            <a:r>
              <a:rPr lang="en-US" b="0" dirty="0" err="1" smtClean="0"/>
              <a:t>modificar</a:t>
            </a:r>
            <a:r>
              <a:rPr lang="en-US" b="0" dirty="0" smtClean="0"/>
              <a:t> los </a:t>
            </a:r>
            <a:r>
              <a:rPr lang="en-US" b="0" dirty="0" err="1" smtClean="0"/>
              <a:t>datos</a:t>
            </a:r>
            <a:r>
              <a:rPr lang="en-US" b="0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dirty="0" err="1" smtClean="0"/>
              <a:t>Todos</a:t>
            </a:r>
            <a:r>
              <a:rPr lang="en-US" b="0" dirty="0" smtClean="0"/>
              <a:t> los </a:t>
            </a:r>
            <a:r>
              <a:rPr lang="en-US" b="0" dirty="0" err="1" smtClean="0"/>
              <a:t>metodo</a:t>
            </a:r>
            <a:r>
              <a:rPr lang="en-US" b="0" dirty="0" smtClean="0"/>
              <a:t> para </a:t>
            </a:r>
            <a:r>
              <a:rPr lang="en-US" b="0" dirty="0" err="1" smtClean="0"/>
              <a:t>extraer</a:t>
            </a:r>
            <a:r>
              <a:rPr lang="en-US" b="0" dirty="0" smtClean="0"/>
              <a:t> o </a:t>
            </a:r>
            <a:r>
              <a:rPr lang="en-US" b="0" dirty="0" err="1" smtClean="0"/>
              <a:t>modificar</a:t>
            </a:r>
            <a:r>
              <a:rPr lang="en-US" b="0" dirty="0" smtClean="0"/>
              <a:t> </a:t>
            </a:r>
            <a:r>
              <a:rPr lang="en-US" b="0" dirty="0" err="1" smtClean="0"/>
              <a:t>datos</a:t>
            </a:r>
            <a:r>
              <a:rPr lang="en-US" b="0" dirty="0" smtClean="0"/>
              <a:t> </a:t>
            </a:r>
            <a:r>
              <a:rPr lang="en-US" b="0" dirty="0" err="1" smtClean="0"/>
              <a:t>deben</a:t>
            </a:r>
            <a:r>
              <a:rPr lang="en-US" b="0" dirty="0" smtClean="0"/>
              <a:t> </a:t>
            </a:r>
            <a:r>
              <a:rPr lang="en-US" b="0" dirty="0" err="1" smtClean="0"/>
              <a:t>estar</a:t>
            </a:r>
            <a:r>
              <a:rPr lang="en-US" b="0" dirty="0" smtClean="0"/>
              <a:t> </a:t>
            </a:r>
            <a:r>
              <a:rPr lang="en-US" b="0" dirty="0" err="1" smtClean="0"/>
              <a:t>bien</a:t>
            </a:r>
            <a:r>
              <a:rPr lang="en-US" b="0" dirty="0" smtClean="0"/>
              <a:t> </a:t>
            </a:r>
            <a:r>
              <a:rPr lang="en-US" b="0" dirty="0" err="1" smtClean="0"/>
              <a:t>definidos</a:t>
            </a:r>
            <a:r>
              <a:rPr lang="en-US" b="0" dirty="0" smtClean="0"/>
              <a:t>, </a:t>
            </a:r>
            <a:r>
              <a:rPr lang="en-US" b="0" dirty="0" err="1" smtClean="0"/>
              <a:t>entendidos</a:t>
            </a:r>
            <a:r>
              <a:rPr lang="en-US" b="0" dirty="0" smtClean="0"/>
              <a:t> y </a:t>
            </a:r>
            <a:r>
              <a:rPr lang="en-US" b="0" dirty="0" err="1" smtClean="0"/>
              <a:t>respetados</a:t>
            </a:r>
            <a:r>
              <a:rPr lang="en-US" b="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En </a:t>
            </a:r>
            <a:r>
              <a:rPr lang="en-US" b="0" dirty="0" err="1"/>
              <a:t>esta</a:t>
            </a:r>
            <a:r>
              <a:rPr lang="en-US" b="0" dirty="0"/>
              <a:t> parte </a:t>
            </a:r>
            <a:r>
              <a:rPr lang="en-US" b="0" dirty="0" err="1"/>
              <a:t>vamos</a:t>
            </a:r>
            <a:r>
              <a:rPr lang="en-US" b="0" dirty="0"/>
              <a:t> a </a:t>
            </a:r>
            <a:r>
              <a:rPr lang="en-US" b="0" dirty="0" err="1"/>
              <a:t>manejar</a:t>
            </a:r>
            <a:r>
              <a:rPr lang="en-US" b="0" dirty="0"/>
              <a:t> la </a:t>
            </a:r>
            <a:r>
              <a:rPr lang="en-US" b="0" dirty="0" err="1"/>
              <a:t>comunicacion</a:t>
            </a:r>
            <a:r>
              <a:rPr lang="en-US" b="0" dirty="0"/>
              <a:t> con la base de </a:t>
            </a:r>
            <a:r>
              <a:rPr lang="en-US" b="0" dirty="0" err="1"/>
              <a:t>datos</a:t>
            </a:r>
            <a:r>
              <a:rPr lang="en-US" b="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367958462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lang="es-AR" sz="3600" b="0" i="0" u="none" strike="noStrike" cap="small" baseline="0" dirty="0" smtClean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View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b="0" dirty="0" smtClean="0"/>
              <a:t>Cara visible del Sistema.</a:t>
            </a:r>
          </a:p>
          <a:p>
            <a:r>
              <a:rPr lang="en-US" b="0" dirty="0" err="1" smtClean="0"/>
              <a:t>Es</a:t>
            </a:r>
            <a:r>
              <a:rPr lang="en-US" b="0" dirty="0" smtClean="0"/>
              <a:t> </a:t>
            </a:r>
            <a:r>
              <a:rPr lang="en-US" b="0" dirty="0" err="1" smtClean="0"/>
              <a:t>responsable</a:t>
            </a:r>
            <a:r>
              <a:rPr lang="en-US" b="0" dirty="0" smtClean="0"/>
              <a:t> de: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 smtClean="0"/>
              <a:t>Comunicar</a:t>
            </a:r>
            <a:r>
              <a:rPr lang="en-US" b="0" dirty="0" smtClean="0"/>
              <a:t> </a:t>
            </a:r>
            <a:r>
              <a:rPr lang="en-US" b="0" dirty="0" err="1" smtClean="0"/>
              <a:t>informacion</a:t>
            </a:r>
            <a:r>
              <a:rPr lang="en-US" b="0" dirty="0" smtClean="0"/>
              <a:t> al </a:t>
            </a:r>
            <a:r>
              <a:rPr lang="en-US" b="0" dirty="0" err="1" smtClean="0"/>
              <a:t>usuario</a:t>
            </a:r>
            <a:endParaRPr lang="en-US" b="0" dirty="0" smtClean="0"/>
          </a:p>
          <a:p>
            <a:r>
              <a:rPr lang="en-US" b="0" dirty="0" smtClean="0"/>
              <a:t>Las </a:t>
            </a:r>
            <a:r>
              <a:rPr lang="en-US" b="0" dirty="0" err="1" smtClean="0"/>
              <a:t>imagenes</a:t>
            </a:r>
            <a:r>
              <a:rPr lang="en-US" b="0" dirty="0" smtClean="0"/>
              <a:t>, Fuentes, </a:t>
            </a:r>
            <a:r>
              <a:rPr lang="en-US" b="0" dirty="0" err="1" smtClean="0"/>
              <a:t>estilos</a:t>
            </a:r>
            <a:r>
              <a:rPr lang="en-US" b="0" dirty="0" smtClean="0"/>
              <a:t>, layouts, etc. </a:t>
            </a:r>
            <a:r>
              <a:rPr lang="en-US" b="0" dirty="0" err="1" smtClean="0"/>
              <a:t>pertenecen</a:t>
            </a:r>
            <a:r>
              <a:rPr lang="en-US" b="0" dirty="0" smtClean="0"/>
              <a:t> a la vista.</a:t>
            </a:r>
          </a:p>
          <a:p>
            <a:r>
              <a:rPr lang="en-US" b="0" dirty="0" smtClean="0"/>
              <a:t>El </a:t>
            </a:r>
            <a:r>
              <a:rPr lang="en-US" b="0" dirty="0" err="1" smtClean="0"/>
              <a:t>codigo</a:t>
            </a:r>
            <a:r>
              <a:rPr lang="en-US" b="0" dirty="0" smtClean="0"/>
              <a:t> </a:t>
            </a:r>
            <a:r>
              <a:rPr lang="en-US" b="0" dirty="0" err="1" smtClean="0"/>
              <a:t>que</a:t>
            </a:r>
            <a:r>
              <a:rPr lang="en-US" b="0" dirty="0" smtClean="0"/>
              <a:t> </a:t>
            </a:r>
            <a:r>
              <a:rPr lang="en-US" b="0" dirty="0" err="1" smtClean="0"/>
              <a:t>transforma</a:t>
            </a:r>
            <a:r>
              <a:rPr lang="en-US" b="0" dirty="0" smtClean="0"/>
              <a:t> </a:t>
            </a:r>
            <a:r>
              <a:rPr lang="en-US" b="0" dirty="0" err="1" smtClean="0"/>
              <a:t>infromacion</a:t>
            </a:r>
            <a:r>
              <a:rPr lang="en-US" b="0" dirty="0" smtClean="0"/>
              <a:t> en “pixels” </a:t>
            </a:r>
            <a:r>
              <a:rPr lang="en-US" b="0" dirty="0" err="1" smtClean="0"/>
              <a:t>tambien</a:t>
            </a:r>
            <a:r>
              <a:rPr lang="en-US" b="0" dirty="0" smtClean="0"/>
              <a:t> </a:t>
            </a:r>
            <a:r>
              <a:rPr lang="en-US" b="0" dirty="0" err="1" smtClean="0"/>
              <a:t>pertenece</a:t>
            </a:r>
            <a:r>
              <a:rPr lang="en-US" b="0" dirty="0" smtClean="0"/>
              <a:t> a la vista.</a:t>
            </a:r>
          </a:p>
          <a:p>
            <a:r>
              <a:rPr lang="en-US" b="0" dirty="0" smtClean="0"/>
              <a:t>El </a:t>
            </a:r>
            <a:r>
              <a:rPr lang="en-US" b="0" dirty="0" err="1" smtClean="0"/>
              <a:t>foco</a:t>
            </a:r>
            <a:r>
              <a:rPr lang="en-US" b="0" dirty="0" smtClean="0"/>
              <a:t> de la vista </a:t>
            </a:r>
            <a:r>
              <a:rPr lang="en-US" b="0" dirty="0" err="1" smtClean="0"/>
              <a:t>es</a:t>
            </a:r>
            <a:r>
              <a:rPr lang="en-US" b="0" dirty="0" smtClean="0"/>
              <a:t> </a:t>
            </a:r>
            <a:r>
              <a:rPr lang="en-US" b="0" dirty="0" err="1" smtClean="0"/>
              <a:t>dejar</a:t>
            </a:r>
            <a:r>
              <a:rPr lang="en-US" b="0" dirty="0" smtClean="0"/>
              <a:t> al </a:t>
            </a:r>
            <a:r>
              <a:rPr lang="en-US" b="0" dirty="0" err="1" smtClean="0"/>
              <a:t>diseñador</a:t>
            </a:r>
            <a:r>
              <a:rPr lang="en-US" b="0" dirty="0" smtClean="0"/>
              <a:t> </a:t>
            </a:r>
            <a:r>
              <a:rPr lang="en-US" b="0" dirty="0" err="1" smtClean="0"/>
              <a:t>que</a:t>
            </a:r>
            <a:r>
              <a:rPr lang="en-US" b="0" dirty="0" smtClean="0"/>
              <a:t> se </a:t>
            </a:r>
            <a:r>
              <a:rPr lang="en-US" b="0" dirty="0" err="1" smtClean="0"/>
              <a:t>preocupe</a:t>
            </a:r>
            <a:r>
              <a:rPr lang="en-US" b="0" dirty="0" smtClean="0"/>
              <a:t> en </a:t>
            </a:r>
            <a:r>
              <a:rPr lang="en-US" b="0" dirty="0" err="1" smtClean="0"/>
              <a:t>como</a:t>
            </a:r>
            <a:r>
              <a:rPr lang="en-US" b="0" dirty="0" smtClean="0"/>
              <a:t> los </a:t>
            </a:r>
            <a:r>
              <a:rPr lang="en-US" b="0" dirty="0" err="1" smtClean="0"/>
              <a:t>datos</a:t>
            </a:r>
            <a:r>
              <a:rPr lang="en-US" b="0" dirty="0" smtClean="0"/>
              <a:t> y la interface son </a:t>
            </a:r>
            <a:r>
              <a:rPr lang="en-US" b="0" dirty="0" err="1" smtClean="0"/>
              <a:t>presentados</a:t>
            </a:r>
            <a:r>
              <a:rPr lang="en-US" b="0" dirty="0" smtClean="0"/>
              <a:t>.</a:t>
            </a:r>
            <a:endParaRPr lang="en-US" b="0" dirty="0"/>
          </a:p>
          <a:p>
            <a:r>
              <a:rPr lang="en-US" b="0" dirty="0"/>
              <a:t>En </a:t>
            </a:r>
            <a:r>
              <a:rPr lang="en-US" b="0" dirty="0" err="1"/>
              <a:t>esta</a:t>
            </a:r>
            <a:r>
              <a:rPr lang="en-US" b="0" dirty="0"/>
              <a:t> parte </a:t>
            </a:r>
            <a:r>
              <a:rPr lang="en-US" b="0" dirty="0" err="1"/>
              <a:t>vamos</a:t>
            </a:r>
            <a:r>
              <a:rPr lang="en-US" b="0" dirty="0"/>
              <a:t> a </a:t>
            </a:r>
            <a:r>
              <a:rPr lang="en-US" b="0" dirty="0" err="1"/>
              <a:t>usar</a:t>
            </a:r>
            <a:r>
              <a:rPr lang="en-US" b="0" dirty="0"/>
              <a:t> </a:t>
            </a:r>
            <a:r>
              <a:rPr lang="en-US" dirty="0"/>
              <a:t>Smarty</a:t>
            </a:r>
            <a:r>
              <a:rPr lang="en-US" b="0" dirty="0"/>
              <a:t>.</a:t>
            </a:r>
          </a:p>
          <a:p>
            <a:endParaRPr lang="en-US" b="0" dirty="0"/>
          </a:p>
          <a:p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367398533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lang="es-AR" sz="3600" b="0" i="0" u="none" strike="noStrike" cap="small" baseline="0" dirty="0" err="1" smtClean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Controller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b="0" dirty="0" err="1" smtClean="0"/>
              <a:t>Es</a:t>
            </a:r>
            <a:r>
              <a:rPr lang="en-US" b="0" dirty="0" smtClean="0"/>
              <a:t> el </a:t>
            </a:r>
            <a:r>
              <a:rPr lang="en-US" b="0" dirty="0" err="1" smtClean="0"/>
              <a:t>intermediario</a:t>
            </a:r>
            <a:r>
              <a:rPr lang="en-US" b="0" dirty="0" smtClean="0"/>
              <a:t> entre la vista y el </a:t>
            </a:r>
            <a:r>
              <a:rPr lang="en-US" b="0" dirty="0" err="1" smtClean="0"/>
              <a:t>modelo</a:t>
            </a:r>
            <a:r>
              <a:rPr lang="en-US" b="0" dirty="0" smtClean="0"/>
              <a:t>.</a:t>
            </a:r>
          </a:p>
          <a:p>
            <a:r>
              <a:rPr lang="en-US" b="0" dirty="0" err="1" smtClean="0"/>
              <a:t>Controla</a:t>
            </a:r>
            <a:r>
              <a:rPr lang="en-US" b="0" dirty="0" smtClean="0"/>
              <a:t> </a:t>
            </a:r>
            <a:r>
              <a:rPr lang="en-US" b="0" dirty="0" err="1" smtClean="0"/>
              <a:t>las</a:t>
            </a:r>
            <a:r>
              <a:rPr lang="en-US" b="0" dirty="0" smtClean="0"/>
              <a:t> </a:t>
            </a:r>
            <a:r>
              <a:rPr lang="en-US" b="0" dirty="0" err="1" smtClean="0"/>
              <a:t>interacciones</a:t>
            </a:r>
            <a:r>
              <a:rPr lang="en-US" b="0" dirty="0" smtClean="0"/>
              <a:t> del </a:t>
            </a:r>
            <a:r>
              <a:rPr lang="en-US" b="0" dirty="0" err="1" smtClean="0"/>
              <a:t>usuario</a:t>
            </a:r>
            <a:r>
              <a:rPr lang="en-US" b="0" dirty="0" smtClean="0"/>
              <a:t>, </a:t>
            </a:r>
            <a:r>
              <a:rPr lang="en-US" b="0" dirty="0" err="1" smtClean="0"/>
              <a:t>solucitando</a:t>
            </a:r>
            <a:r>
              <a:rPr lang="en-US" b="0" dirty="0" smtClean="0"/>
              <a:t> al </a:t>
            </a:r>
            <a:r>
              <a:rPr lang="en-US" b="0" dirty="0" err="1" smtClean="0"/>
              <a:t>modelo</a:t>
            </a:r>
            <a:r>
              <a:rPr lang="en-US" b="0" dirty="0" smtClean="0"/>
              <a:t> y </a:t>
            </a:r>
            <a:r>
              <a:rPr lang="en-US" b="0" dirty="0" err="1" smtClean="0"/>
              <a:t>pasandoselo</a:t>
            </a:r>
            <a:r>
              <a:rPr lang="en-US" b="0" dirty="0" smtClean="0"/>
              <a:t> a la vista, para </a:t>
            </a:r>
            <a:r>
              <a:rPr lang="en-US" b="0" dirty="0" err="1" smtClean="0"/>
              <a:t>que</a:t>
            </a:r>
            <a:r>
              <a:rPr lang="en-US" b="0" dirty="0" smtClean="0"/>
              <a:t> </a:t>
            </a:r>
            <a:r>
              <a:rPr lang="en-US" b="0" dirty="0" err="1" smtClean="0"/>
              <a:t>esta</a:t>
            </a:r>
            <a:r>
              <a:rPr lang="en-US" b="0" dirty="0" smtClean="0"/>
              <a:t> se lo </a:t>
            </a:r>
            <a:r>
              <a:rPr lang="en-US" b="0" dirty="0" err="1" smtClean="0"/>
              <a:t>muestre</a:t>
            </a:r>
            <a:r>
              <a:rPr lang="en-US" b="0" dirty="0" smtClean="0"/>
              <a:t> al  </a:t>
            </a:r>
            <a:r>
              <a:rPr lang="en-US" b="0" dirty="0" err="1" smtClean="0"/>
              <a:t>usuario</a:t>
            </a:r>
            <a:r>
              <a:rPr lang="en-US" b="0" dirty="0" smtClean="0"/>
              <a:t>.</a:t>
            </a:r>
          </a:p>
          <a:p>
            <a:r>
              <a:rPr lang="en-US" b="0" dirty="0" smtClean="0"/>
              <a:t>La </a:t>
            </a:r>
            <a:r>
              <a:rPr lang="en-US" b="0" dirty="0" err="1" smtClean="0"/>
              <a:t>responsabilidad</a:t>
            </a:r>
            <a:r>
              <a:rPr lang="en-US" b="0" dirty="0" smtClean="0"/>
              <a:t> del controller </a:t>
            </a:r>
            <a:r>
              <a:rPr lang="en-US" b="0" dirty="0" err="1" smtClean="0"/>
              <a:t>es</a:t>
            </a:r>
            <a:r>
              <a:rPr lang="en-US" b="0" dirty="0" smtClean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dirty="0" err="1" smtClean="0"/>
              <a:t>Procesar</a:t>
            </a:r>
            <a:r>
              <a:rPr lang="en-US" b="0" dirty="0" smtClean="0"/>
              <a:t> y </a:t>
            </a:r>
            <a:r>
              <a:rPr lang="en-US" b="0" dirty="0" err="1" smtClean="0"/>
              <a:t>validar</a:t>
            </a:r>
            <a:r>
              <a:rPr lang="en-US" b="0" dirty="0" smtClean="0"/>
              <a:t> los inputs del </a:t>
            </a:r>
            <a:r>
              <a:rPr lang="en-US" b="0" dirty="0" err="1" smtClean="0"/>
              <a:t>usuario</a:t>
            </a:r>
            <a:endParaRPr lang="en-US" b="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dirty="0" err="1" smtClean="0"/>
              <a:t>Coordinar</a:t>
            </a:r>
            <a:r>
              <a:rPr lang="en-US" b="0" dirty="0" smtClean="0"/>
              <a:t> la vista y el </a:t>
            </a:r>
            <a:r>
              <a:rPr lang="en-US" b="0" dirty="0" err="1" smtClean="0"/>
              <a:t>modelo</a:t>
            </a:r>
            <a:r>
              <a:rPr lang="en-US" b="0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b="0" dirty="0" smtClean="0"/>
          </a:p>
          <a:p>
            <a:pPr algn="ctr"/>
            <a:r>
              <a:rPr lang="en-US" b="0" dirty="0" err="1" smtClean="0"/>
              <a:t>Cuando</a:t>
            </a:r>
            <a:r>
              <a:rPr lang="en-US" b="0" dirty="0" smtClean="0"/>
              <a:t> </a:t>
            </a:r>
            <a:r>
              <a:rPr lang="en-US" b="0" dirty="0" err="1" smtClean="0"/>
              <a:t>una</a:t>
            </a:r>
            <a:r>
              <a:rPr lang="en-US" b="0" dirty="0" smtClean="0"/>
              <a:t> </a:t>
            </a:r>
            <a:r>
              <a:rPr lang="en-US" b="0" dirty="0" err="1" smtClean="0"/>
              <a:t>nueva</a:t>
            </a:r>
            <a:r>
              <a:rPr lang="en-US" b="0" dirty="0" smtClean="0"/>
              <a:t> </a:t>
            </a:r>
            <a:r>
              <a:rPr lang="en-US" b="0" dirty="0" err="1" smtClean="0"/>
              <a:t>entrada</a:t>
            </a:r>
            <a:r>
              <a:rPr lang="en-US" b="0" dirty="0" smtClean="0"/>
              <a:t> de un </a:t>
            </a:r>
            <a:r>
              <a:rPr lang="en-US" b="0" dirty="0" err="1" smtClean="0"/>
              <a:t>usuario</a:t>
            </a:r>
            <a:r>
              <a:rPr lang="en-US" b="0" dirty="0" smtClean="0"/>
              <a:t> </a:t>
            </a:r>
            <a:r>
              <a:rPr lang="en-US" b="0" dirty="0" err="1" smtClean="0"/>
              <a:t>llega</a:t>
            </a:r>
            <a:r>
              <a:rPr lang="en-US" b="0" dirty="0" smtClean="0"/>
              <a:t>, el controller la </a:t>
            </a:r>
            <a:r>
              <a:rPr lang="en-US" b="0" dirty="0" err="1" smtClean="0"/>
              <a:t>valida</a:t>
            </a:r>
            <a:r>
              <a:rPr lang="en-US" b="0" dirty="0" smtClean="0"/>
              <a:t> y llama al </a:t>
            </a:r>
            <a:r>
              <a:rPr lang="en-US" b="0" dirty="0" err="1" smtClean="0"/>
              <a:t>modelo</a:t>
            </a:r>
            <a:r>
              <a:rPr lang="en-US" b="0" dirty="0" smtClean="0"/>
              <a:t> para </a:t>
            </a:r>
            <a:r>
              <a:rPr lang="en-US" b="0" dirty="0" err="1" smtClean="0"/>
              <a:t>moficar</a:t>
            </a:r>
            <a:r>
              <a:rPr lang="en-US" b="0" dirty="0" smtClean="0"/>
              <a:t> los </a:t>
            </a:r>
            <a:r>
              <a:rPr lang="en-US" b="0" dirty="0" err="1" smtClean="0"/>
              <a:t>datos</a:t>
            </a:r>
            <a:r>
              <a:rPr lang="en-US" b="0" dirty="0" smtClean="0"/>
              <a:t>, </a:t>
            </a:r>
            <a:r>
              <a:rPr lang="en-US" b="0" dirty="0" err="1" smtClean="0"/>
              <a:t>luego</a:t>
            </a:r>
            <a:r>
              <a:rPr lang="en-US" b="0" dirty="0" smtClean="0"/>
              <a:t> actualize la vista.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4326340"/>
            <a:ext cx="7745104" cy="1310185"/>
          </a:xfrm>
          <a:prstGeom prst="rect">
            <a:avLst/>
          </a:prstGeom>
          <a:solidFill>
            <a:srgbClr val="E38911">
              <a:alpha val="3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4713879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6284794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 Black"/>
              <a:buNone/>
            </a:pPr>
            <a:r>
              <a:rPr lang="es-AR" sz="3600" b="0" i="0" u="none" strike="noStrike" cap="small" baseline="0" dirty="0" err="1" smtClean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Controller</a:t>
            </a:r>
            <a:endParaRPr lang="es-AR" sz="3600" b="0" i="0" u="none" strike="noStrike" cap="small" baseline="0" dirty="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19999" cy="4373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b="0" dirty="0"/>
              <a:t>Los </a:t>
            </a:r>
            <a:r>
              <a:rPr lang="en-US" b="0" dirty="0" err="1"/>
              <a:t>limites</a:t>
            </a:r>
            <a:r>
              <a:rPr lang="en-US" b="0" dirty="0"/>
              <a:t> del controller no </a:t>
            </a:r>
            <a:r>
              <a:rPr lang="en-US" b="0" dirty="0" err="1"/>
              <a:t>estan</a:t>
            </a:r>
            <a:r>
              <a:rPr lang="en-US" b="0" dirty="0"/>
              <a:t> tan </a:t>
            </a:r>
            <a:r>
              <a:rPr lang="en-US" b="0" dirty="0" err="1"/>
              <a:t>bien</a:t>
            </a:r>
            <a:r>
              <a:rPr lang="en-US" b="0" dirty="0"/>
              <a:t> </a:t>
            </a:r>
            <a:r>
              <a:rPr lang="en-US" b="0" dirty="0" err="1"/>
              <a:t>definidos</a:t>
            </a:r>
            <a:r>
              <a:rPr lang="en-US" b="0" dirty="0"/>
              <a:t> </a:t>
            </a:r>
            <a:r>
              <a:rPr lang="en-US" b="0" dirty="0" err="1"/>
              <a:t>como</a:t>
            </a:r>
            <a:r>
              <a:rPr lang="en-US" b="0" dirty="0"/>
              <a:t> el </a:t>
            </a:r>
            <a:r>
              <a:rPr lang="en-US" b="0" dirty="0" err="1"/>
              <a:t>modelo</a:t>
            </a:r>
            <a:r>
              <a:rPr lang="en-US" b="0" dirty="0"/>
              <a:t> o la vista.</a:t>
            </a:r>
          </a:p>
          <a:p>
            <a:r>
              <a:rPr lang="en-US" b="0" dirty="0" smtClean="0"/>
              <a:t>El controller </a:t>
            </a:r>
            <a:r>
              <a:rPr lang="en-US" b="0" dirty="0" err="1" smtClean="0"/>
              <a:t>hace</a:t>
            </a:r>
            <a:r>
              <a:rPr lang="en-US" b="0" dirty="0" smtClean="0"/>
              <a:t> </a:t>
            </a:r>
            <a:r>
              <a:rPr lang="en-US" b="0" dirty="0" err="1" smtClean="0"/>
              <a:t>todo</a:t>
            </a:r>
            <a:r>
              <a:rPr lang="en-US" b="0" dirty="0" smtClean="0"/>
              <a:t> lo </a:t>
            </a:r>
            <a:r>
              <a:rPr lang="en-US" b="0" dirty="0" err="1" smtClean="0"/>
              <a:t>que</a:t>
            </a:r>
            <a:r>
              <a:rPr lang="en-US" b="0" dirty="0" smtClean="0"/>
              <a:t> no </a:t>
            </a:r>
            <a:r>
              <a:rPr lang="en-US" b="0" dirty="0" err="1" smtClean="0"/>
              <a:t>hace</a:t>
            </a:r>
            <a:r>
              <a:rPr lang="en-US" b="0" dirty="0" smtClean="0"/>
              <a:t> el </a:t>
            </a:r>
            <a:r>
              <a:rPr lang="en-US" b="0" dirty="0" err="1" smtClean="0"/>
              <a:t>modelo</a:t>
            </a:r>
            <a:r>
              <a:rPr lang="en-US" b="0" dirty="0" smtClean="0"/>
              <a:t> o la vista.</a:t>
            </a:r>
          </a:p>
          <a:p>
            <a:r>
              <a:rPr lang="en-US" b="0" dirty="0" err="1" smtClean="0"/>
              <a:t>Proveen</a:t>
            </a:r>
            <a:r>
              <a:rPr lang="en-US" b="0" dirty="0" smtClean="0"/>
              <a:t> el </a:t>
            </a:r>
            <a:r>
              <a:rPr lang="en-US" b="0" dirty="0" err="1" smtClean="0"/>
              <a:t>pegamento</a:t>
            </a:r>
            <a:r>
              <a:rPr lang="en-US" b="0" dirty="0" smtClean="0"/>
              <a:t> entre </a:t>
            </a:r>
            <a:r>
              <a:rPr lang="en-US" b="0" dirty="0" err="1" smtClean="0"/>
              <a:t>cualquier</a:t>
            </a:r>
            <a:r>
              <a:rPr lang="en-US" b="0" dirty="0" smtClean="0"/>
              <a:t> </a:t>
            </a:r>
            <a:r>
              <a:rPr lang="en-US" b="0" dirty="0" err="1" smtClean="0"/>
              <a:t>numero</a:t>
            </a:r>
            <a:r>
              <a:rPr lang="en-US" b="0" dirty="0" smtClean="0"/>
              <a:t> de vistas y </a:t>
            </a:r>
            <a:r>
              <a:rPr lang="en-US" b="0" dirty="0" err="1" smtClean="0"/>
              <a:t>cualquier</a:t>
            </a:r>
            <a:r>
              <a:rPr lang="en-US" b="0" dirty="0" smtClean="0"/>
              <a:t> </a:t>
            </a:r>
            <a:r>
              <a:rPr lang="en-US" b="0" dirty="0" err="1" smtClean="0"/>
              <a:t>numero</a:t>
            </a:r>
            <a:r>
              <a:rPr lang="en-US" b="0" dirty="0" smtClean="0"/>
              <a:t> de </a:t>
            </a:r>
            <a:r>
              <a:rPr lang="en-US" b="0" dirty="0" err="1" smtClean="0"/>
              <a:t>modelos</a:t>
            </a:r>
            <a:r>
              <a:rPr lang="en-US" b="0" dirty="0" smtClean="0"/>
              <a:t> y lo </a:t>
            </a:r>
            <a:r>
              <a:rPr lang="en-US" b="0" dirty="0" err="1" smtClean="0"/>
              <a:t>alinea</a:t>
            </a:r>
            <a:r>
              <a:rPr lang="en-US" b="0" dirty="0" smtClean="0"/>
              <a:t> con la </a:t>
            </a:r>
            <a:r>
              <a:rPr lang="en-US" b="0" dirty="0" err="1" smtClean="0"/>
              <a:t>necesidad</a:t>
            </a:r>
            <a:r>
              <a:rPr lang="en-US" b="0" dirty="0" smtClean="0"/>
              <a:t> del </a:t>
            </a:r>
            <a:r>
              <a:rPr lang="en-US" b="0" dirty="0" err="1" smtClean="0"/>
              <a:t>usuario</a:t>
            </a:r>
            <a:r>
              <a:rPr lang="en-US" b="0" dirty="0" smtClean="0"/>
              <a:t>.</a:t>
            </a:r>
          </a:p>
          <a:p>
            <a:r>
              <a:rPr lang="en-US" b="0" dirty="0" err="1" smtClean="0"/>
              <a:t>Es</a:t>
            </a:r>
            <a:r>
              <a:rPr lang="en-US" b="0" dirty="0" smtClean="0"/>
              <a:t> </a:t>
            </a:r>
            <a:r>
              <a:rPr lang="en-US" b="0" dirty="0" err="1" smtClean="0"/>
              <a:t>donde</a:t>
            </a:r>
            <a:r>
              <a:rPr lang="en-US" b="0" dirty="0" smtClean="0"/>
              <a:t> los </a:t>
            </a:r>
            <a:r>
              <a:rPr lang="en-US" b="0" dirty="0" err="1" smtClean="0"/>
              <a:t>casos</a:t>
            </a:r>
            <a:r>
              <a:rPr lang="en-US" b="0" dirty="0" smtClean="0"/>
              <a:t> de </a:t>
            </a:r>
            <a:r>
              <a:rPr lang="en-US" b="0" dirty="0" err="1" smtClean="0"/>
              <a:t>uso</a:t>
            </a:r>
            <a:r>
              <a:rPr lang="en-US" b="0" dirty="0" smtClean="0"/>
              <a:t> se </a:t>
            </a:r>
            <a:r>
              <a:rPr lang="en-US" b="0" dirty="0" err="1" smtClean="0"/>
              <a:t>implementan</a:t>
            </a:r>
            <a:r>
              <a:rPr lang="en-US" b="0" dirty="0" smtClean="0"/>
              <a:t>.</a:t>
            </a:r>
            <a:endParaRPr lang="en-US" b="0" dirty="0"/>
          </a:p>
          <a:p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270472924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1811</TotalTime>
  <Words>519</Words>
  <Application>Microsoft Office PowerPoint</Application>
  <PresentationFormat>On-screen Show (4:3)</PresentationFormat>
  <Paragraphs>72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Arial Black</vt:lpstr>
      <vt:lpstr/>
      <vt:lpstr>MVC Model View Controller</vt:lpstr>
      <vt:lpstr>Introducción</vt:lpstr>
      <vt:lpstr>MVC es un patrón para tomar un programa….</vt:lpstr>
      <vt:lpstr>Separalo en partes</vt:lpstr>
      <vt:lpstr>En modulos, con 3 roles bien definidos</vt:lpstr>
      <vt:lpstr>Model</vt:lpstr>
      <vt:lpstr>View</vt:lpstr>
      <vt:lpstr>Controller</vt:lpstr>
      <vt:lpstr>Controller</vt:lpstr>
      <vt:lpstr>PowerPoint Presentation</vt:lpstr>
      <vt:lpstr>Beneficios</vt:lpstr>
      <vt:lpstr>Vamos a llegar a tener un sistema asi…</vt:lpstr>
      <vt:lpstr>PowerPoint Presentation</vt:lpstr>
      <vt:lpstr>Ejercicio </vt:lpstr>
      <vt:lpstr>Mas Información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Data Objects</dc:title>
  <dc:creator>Ignacio Jonas</dc:creator>
  <cp:lastModifiedBy>Ignacio Jonas</cp:lastModifiedBy>
  <cp:revision>18</cp:revision>
  <dcterms:modified xsi:type="dcterms:W3CDTF">2013-09-10T00:20:18Z</dcterms:modified>
</cp:coreProperties>
</file>